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0" r:id="rId4"/>
    <p:sldId id="261" r:id="rId5"/>
    <p:sldId id="262" r:id="rId6"/>
    <p:sldId id="300" r:id="rId7"/>
    <p:sldId id="301" r:id="rId8"/>
    <p:sldId id="302" r:id="rId9"/>
    <p:sldId id="263" r:id="rId10"/>
    <p:sldId id="264" r:id="rId11"/>
    <p:sldId id="265" r:id="rId12"/>
    <p:sldId id="297" r:id="rId13"/>
    <p:sldId id="298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258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6909CC-93EA-44AA-966E-932FF39C620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0918C8-AE9A-4563-8F3D-45405717673B}">
      <dgm:prSet phldrT="[Text]" custT="1"/>
      <dgm:spPr/>
      <dgm:t>
        <a:bodyPr/>
        <a:lstStyle/>
        <a:p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TYPES OF ELECTROPHORESIS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3FA88E68-FF9A-4442-BA0A-BA6F46C213CA}" type="parTrans" cxnId="{221AB2C3-4A96-4CF1-A29E-59CFEDA3EB8B}">
      <dgm:prSet/>
      <dgm:spPr/>
      <dgm:t>
        <a:bodyPr/>
        <a:lstStyle/>
        <a:p>
          <a:endParaRPr lang="en-US"/>
        </a:p>
      </dgm:t>
    </dgm:pt>
    <dgm:pt modelId="{E20A081F-3671-4D80-9FF9-190AF58974E6}" type="sibTrans" cxnId="{221AB2C3-4A96-4CF1-A29E-59CFEDA3EB8B}">
      <dgm:prSet/>
      <dgm:spPr/>
      <dgm:t>
        <a:bodyPr/>
        <a:lstStyle/>
        <a:p>
          <a:endParaRPr lang="en-US"/>
        </a:p>
      </dgm:t>
    </dgm:pt>
    <dgm:pt modelId="{60CC5289-5488-4377-A4B8-41D406DE4EDB}">
      <dgm:prSet phldrT="[Text]" custT="1"/>
      <dgm:spPr/>
      <dgm:t>
        <a:bodyPr/>
        <a:lstStyle/>
        <a:p>
          <a:r>
            <a:rPr lang="en-US" sz="1600" b="1" spc="0" dirty="0" smtClean="0">
              <a:solidFill>
                <a:srgbClr val="00AF50"/>
              </a:solidFill>
              <a:latin typeface="Times New Roman" pitchFamily="18" charset="0"/>
              <a:cs typeface="Times New Roman" pitchFamily="18" charset="0"/>
            </a:rPr>
            <a:t>Zone E</a:t>
          </a:r>
          <a:r>
            <a:rPr lang="en-US" sz="1600" b="1" spc="-14" dirty="0" smtClean="0">
              <a:solidFill>
                <a:srgbClr val="00AF50"/>
              </a:solidFill>
              <a:latin typeface="Times New Roman" pitchFamily="18" charset="0"/>
              <a:cs typeface="Times New Roman" pitchFamily="18" charset="0"/>
            </a:rPr>
            <a:t>l</a:t>
          </a:r>
          <a:r>
            <a:rPr lang="en-US" sz="1600" b="1" spc="0" dirty="0" smtClean="0">
              <a:solidFill>
                <a:srgbClr val="00AF50"/>
              </a:solidFill>
              <a:latin typeface="Times New Roman" pitchFamily="18" charset="0"/>
              <a:cs typeface="Times New Roman" pitchFamily="18" charset="0"/>
            </a:rPr>
            <a:t>ect</a:t>
          </a:r>
          <a:r>
            <a:rPr lang="en-US" sz="1600" b="1" spc="-69" dirty="0" smtClean="0">
              <a:solidFill>
                <a:srgbClr val="00AF50"/>
              </a:solidFill>
              <a:latin typeface="Times New Roman" pitchFamily="18" charset="0"/>
              <a:cs typeface="Times New Roman" pitchFamily="18" charset="0"/>
            </a:rPr>
            <a:t>r</a:t>
          </a:r>
          <a:r>
            <a:rPr lang="en-US" sz="1600" b="1" spc="0" dirty="0" smtClean="0">
              <a:solidFill>
                <a:srgbClr val="00AF50"/>
              </a:solidFill>
              <a:latin typeface="Times New Roman" pitchFamily="18" charset="0"/>
              <a:cs typeface="Times New Roman" pitchFamily="18" charset="0"/>
            </a:rPr>
            <a:t>opho</a:t>
          </a:r>
          <a:r>
            <a:rPr lang="en-US" sz="1600" b="1" spc="-64" dirty="0" smtClean="0">
              <a:solidFill>
                <a:srgbClr val="00AF50"/>
              </a:solidFill>
              <a:latin typeface="Times New Roman" pitchFamily="18" charset="0"/>
              <a:cs typeface="Times New Roman" pitchFamily="18" charset="0"/>
            </a:rPr>
            <a:t>r</a:t>
          </a:r>
          <a:r>
            <a:rPr lang="en-US" sz="1600" b="1" spc="0" dirty="0" smtClean="0">
              <a:solidFill>
                <a:srgbClr val="00AF50"/>
              </a:solidFill>
              <a:latin typeface="Times New Roman" pitchFamily="18" charset="0"/>
              <a:cs typeface="Times New Roman" pitchFamily="18" charset="0"/>
            </a:rPr>
            <a:t>esis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440D7F6B-C518-4453-A4AA-EFFDD9EAAAF8}" type="parTrans" cxnId="{26604F73-0626-4553-833B-41A682967889}">
      <dgm:prSet/>
      <dgm:spPr/>
      <dgm:t>
        <a:bodyPr/>
        <a:lstStyle/>
        <a:p>
          <a:endParaRPr lang="en-US" sz="1600">
            <a:latin typeface="Times New Roman" pitchFamily="18" charset="0"/>
            <a:cs typeface="Times New Roman" pitchFamily="18" charset="0"/>
          </a:endParaRPr>
        </a:p>
      </dgm:t>
    </dgm:pt>
    <dgm:pt modelId="{E87A57FD-C559-4074-A47B-DE270EDE016E}" type="sibTrans" cxnId="{26604F73-0626-4553-833B-41A682967889}">
      <dgm:prSet/>
      <dgm:spPr/>
      <dgm:t>
        <a:bodyPr/>
        <a:lstStyle/>
        <a:p>
          <a:endParaRPr lang="en-US"/>
        </a:p>
      </dgm:t>
    </dgm:pt>
    <dgm:pt modelId="{847BDB9E-7B72-4FBC-9F39-EC9F7B196043}">
      <dgm:prSet phldrT="[Text]" custT="1"/>
      <dgm:spPr/>
      <dgm:t>
        <a:bodyPr/>
        <a:lstStyle/>
        <a:p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Paper E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DC36B885-8F1A-4D67-86C2-95768271CC57}" type="parTrans" cxnId="{3C39B1CB-D6F3-411E-9793-41250130AB2B}">
      <dgm:prSet/>
      <dgm:spPr/>
      <dgm:t>
        <a:bodyPr/>
        <a:lstStyle/>
        <a:p>
          <a:endParaRPr lang="en-US" sz="1600">
            <a:latin typeface="Times New Roman" pitchFamily="18" charset="0"/>
            <a:cs typeface="Times New Roman" pitchFamily="18" charset="0"/>
          </a:endParaRPr>
        </a:p>
      </dgm:t>
    </dgm:pt>
    <dgm:pt modelId="{61BC5FD8-8163-474F-9B5B-7373C11F7B2F}" type="sibTrans" cxnId="{3C39B1CB-D6F3-411E-9793-41250130AB2B}">
      <dgm:prSet/>
      <dgm:spPr/>
      <dgm:t>
        <a:bodyPr/>
        <a:lstStyle/>
        <a:p>
          <a:endParaRPr lang="en-US"/>
        </a:p>
      </dgm:t>
    </dgm:pt>
    <dgm:pt modelId="{891C7BD8-F1D3-4AFD-9747-1DB107E09FAD}">
      <dgm:prSet phldrT="[Text]" custT="1"/>
      <dgm:spPr/>
      <dgm:t>
        <a:bodyPr/>
        <a:lstStyle/>
        <a:p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Gel E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75A4C984-72C5-44B4-8E22-C4406857DEED}" type="parTrans" cxnId="{31B627F5-6A26-459B-8FF9-24F8129DB260}">
      <dgm:prSet/>
      <dgm:spPr/>
      <dgm:t>
        <a:bodyPr/>
        <a:lstStyle/>
        <a:p>
          <a:endParaRPr lang="en-US" sz="1600">
            <a:latin typeface="Times New Roman" pitchFamily="18" charset="0"/>
            <a:cs typeface="Times New Roman" pitchFamily="18" charset="0"/>
          </a:endParaRPr>
        </a:p>
      </dgm:t>
    </dgm:pt>
    <dgm:pt modelId="{6B2F83B5-3ADF-4D8C-BB8C-097E22977497}" type="sibTrans" cxnId="{31B627F5-6A26-459B-8FF9-24F8129DB260}">
      <dgm:prSet/>
      <dgm:spPr/>
      <dgm:t>
        <a:bodyPr/>
        <a:lstStyle/>
        <a:p>
          <a:endParaRPr lang="en-US"/>
        </a:p>
      </dgm:t>
    </dgm:pt>
    <dgm:pt modelId="{5324029F-073B-4CD7-BE86-D03B13EB2C0B}">
      <dgm:prSet phldrT="[Text]" custT="1"/>
      <dgm:spPr/>
      <dgm:t>
        <a:bodyPr/>
        <a:lstStyle/>
        <a:p>
          <a:r>
            <a:rPr lang="en-US" sz="1600" b="1" spc="0" dirty="0" smtClean="0">
              <a:solidFill>
                <a:srgbClr val="00AF50"/>
              </a:solidFill>
              <a:latin typeface="Times New Roman" pitchFamily="18" charset="0"/>
              <a:cs typeface="Times New Roman" pitchFamily="18" charset="0"/>
            </a:rPr>
            <a:t>Moving Boundary Electrophoresis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BADA097B-727C-4FAF-AA20-043AE1AC7058}" type="parTrans" cxnId="{43081BD7-ECFE-4792-B93B-8C672BC6FE0D}">
      <dgm:prSet/>
      <dgm:spPr/>
      <dgm:t>
        <a:bodyPr/>
        <a:lstStyle/>
        <a:p>
          <a:endParaRPr lang="en-US" sz="1600">
            <a:latin typeface="Times New Roman" pitchFamily="18" charset="0"/>
            <a:cs typeface="Times New Roman" pitchFamily="18" charset="0"/>
          </a:endParaRPr>
        </a:p>
      </dgm:t>
    </dgm:pt>
    <dgm:pt modelId="{3191C33B-6D15-4A55-81B9-99A6E4018A87}" type="sibTrans" cxnId="{43081BD7-ECFE-4792-B93B-8C672BC6FE0D}">
      <dgm:prSet/>
      <dgm:spPr/>
      <dgm:t>
        <a:bodyPr/>
        <a:lstStyle/>
        <a:p>
          <a:endParaRPr lang="en-US"/>
        </a:p>
      </dgm:t>
    </dgm:pt>
    <dgm:pt modelId="{A0036510-8B45-4313-BFF5-A308D6FC3997}">
      <dgm:prSet phldrT="[Text]" custT="1"/>
      <dgm:spPr/>
      <dgm:t>
        <a:bodyPr/>
        <a:lstStyle/>
        <a:p>
          <a:r>
            <a:rPr lang="en-US" sz="1600" spc="0" dirty="0" err="1" smtClean="0">
              <a:latin typeface="Times New Roman" pitchFamily="18" charset="0"/>
              <a:cs typeface="Times New Roman" pitchFamily="18" charset="0"/>
            </a:rPr>
            <a:t>Is</a:t>
          </a:r>
          <a:r>
            <a:rPr lang="en-US" sz="1600" spc="9" dirty="0" err="1" smtClean="0">
              <a:latin typeface="Times New Roman" pitchFamily="18" charset="0"/>
              <a:cs typeface="Times New Roman" pitchFamily="18" charset="0"/>
            </a:rPr>
            <a:t>o</a:t>
          </a:r>
          <a:r>
            <a:rPr lang="en-US" sz="1600" spc="9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spc="0" dirty="0" err="1" smtClean="0">
              <a:latin typeface="Times New Roman" pitchFamily="18" charset="0"/>
              <a:cs typeface="Times New Roman" pitchFamily="18" charset="0"/>
            </a:rPr>
            <a:t>t</a:t>
          </a:r>
          <a:r>
            <a:rPr lang="en-US" sz="1600" spc="-4" dirty="0" err="1" smtClean="0">
              <a:latin typeface="Times New Roman" pitchFamily="18" charset="0"/>
              <a:cs typeface="Times New Roman" pitchFamily="18" charset="0"/>
            </a:rPr>
            <a:t>a</a:t>
          </a:r>
          <a:r>
            <a:rPr lang="en-US" sz="1600" spc="0" dirty="0" err="1" smtClean="0">
              <a:latin typeface="Times New Roman" pitchFamily="18" charset="0"/>
              <a:cs typeface="Times New Roman" pitchFamily="18" charset="0"/>
            </a:rPr>
            <a:t>ch</a:t>
          </a:r>
          <a:r>
            <a:rPr lang="en-US" sz="1600" spc="9" dirty="0" err="1" smtClean="0">
              <a:latin typeface="Times New Roman" pitchFamily="18" charset="0"/>
              <a:cs typeface="Times New Roman" pitchFamily="18" charset="0"/>
            </a:rPr>
            <a:t>o-</a:t>
          </a:r>
          <a:r>
            <a:rPr lang="en-US" sz="1600" spc="0" dirty="0" err="1" smtClean="0">
              <a:latin typeface="Times New Roman" pitchFamily="18" charset="0"/>
              <a:cs typeface="Times New Roman" pitchFamily="18" charset="0"/>
            </a:rPr>
            <a:t>phores</a:t>
          </a:r>
          <a:r>
            <a:rPr lang="en-US" sz="1600" spc="-19" dirty="0" err="1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US" sz="1600" spc="0" dirty="0" err="1" smtClean="0">
              <a:latin typeface="Times New Roman" pitchFamily="18" charset="0"/>
              <a:cs typeface="Times New Roman" pitchFamily="18" charset="0"/>
            </a:rPr>
            <a:t>s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56145BEC-34AB-4ECD-B4FC-C2B7FB7C6883}" type="parTrans" cxnId="{C141D6FD-B887-4381-942A-E1F1F3F716E5}">
      <dgm:prSet/>
      <dgm:spPr/>
      <dgm:t>
        <a:bodyPr/>
        <a:lstStyle/>
        <a:p>
          <a:endParaRPr lang="en-US" sz="1600">
            <a:latin typeface="Times New Roman" pitchFamily="18" charset="0"/>
            <a:cs typeface="Times New Roman" pitchFamily="18" charset="0"/>
          </a:endParaRPr>
        </a:p>
      </dgm:t>
    </dgm:pt>
    <dgm:pt modelId="{DDBD6FC4-01B2-4BA4-9320-E02C953BF070}" type="sibTrans" cxnId="{C141D6FD-B887-4381-942A-E1F1F3F716E5}">
      <dgm:prSet/>
      <dgm:spPr/>
      <dgm:t>
        <a:bodyPr/>
        <a:lstStyle/>
        <a:p>
          <a:endParaRPr lang="en-US"/>
        </a:p>
      </dgm:t>
    </dgm:pt>
    <dgm:pt modelId="{9FAACBBE-E708-4645-A911-16A73977AE46}">
      <dgm:prSet custT="1"/>
      <dgm:spPr/>
      <dgm:t>
        <a:bodyPr/>
        <a:lstStyle/>
        <a:p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Cellulose Acetate E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AB8F7426-AE6B-4546-9892-2F39A9C365D7}" type="parTrans" cxnId="{5BE4178B-DEF5-4733-BDFF-62D2ABD7D57A}">
      <dgm:prSet/>
      <dgm:spPr/>
      <dgm:t>
        <a:bodyPr/>
        <a:lstStyle/>
        <a:p>
          <a:endParaRPr lang="en-US" sz="1600">
            <a:latin typeface="Times New Roman" pitchFamily="18" charset="0"/>
            <a:cs typeface="Times New Roman" pitchFamily="18" charset="0"/>
          </a:endParaRPr>
        </a:p>
      </dgm:t>
    </dgm:pt>
    <dgm:pt modelId="{315F9362-DDE0-49CE-8ABC-5EAC1E60346B}" type="sibTrans" cxnId="{5BE4178B-DEF5-4733-BDFF-62D2ABD7D57A}">
      <dgm:prSet/>
      <dgm:spPr/>
      <dgm:t>
        <a:bodyPr/>
        <a:lstStyle/>
        <a:p>
          <a:endParaRPr lang="en-US"/>
        </a:p>
      </dgm:t>
    </dgm:pt>
    <dgm:pt modelId="{9C1F52E1-A91A-4B05-A7C1-FFD5E9B612B9}">
      <dgm:prSet custT="1"/>
      <dgm:spPr/>
      <dgm:t>
        <a:bodyPr/>
        <a:lstStyle/>
        <a:p>
          <a:r>
            <a:rPr lang="en-US" sz="1600" spc="0" dirty="0" smtClean="0">
              <a:latin typeface="Times New Roman" pitchFamily="18" charset="0"/>
              <a:cs typeface="Times New Roman" pitchFamily="18" charset="0"/>
            </a:rPr>
            <a:t>C</a:t>
          </a:r>
          <a:r>
            <a:rPr lang="en-US" sz="1600" spc="-4" dirty="0" smtClean="0">
              <a:latin typeface="Times New Roman" pitchFamily="18" charset="0"/>
              <a:cs typeface="Times New Roman" pitchFamily="18" charset="0"/>
            </a:rPr>
            <a:t>a</a:t>
          </a:r>
          <a:r>
            <a:rPr lang="en-US" sz="1600" spc="0" dirty="0" smtClean="0">
              <a:latin typeface="Times New Roman" pitchFamily="18" charset="0"/>
              <a:cs typeface="Times New Roman" pitchFamily="18" charset="0"/>
            </a:rPr>
            <a:t>pil</a:t>
          </a:r>
          <a:r>
            <a:rPr lang="en-US" sz="1600" spc="-9" dirty="0" smtClean="0">
              <a:latin typeface="Times New Roman" pitchFamily="18" charset="0"/>
              <a:cs typeface="Times New Roman" pitchFamily="18" charset="0"/>
            </a:rPr>
            <a:t>l</a:t>
          </a:r>
          <a:r>
            <a:rPr lang="en-US" sz="1600" spc="0" dirty="0" smtClean="0">
              <a:latin typeface="Times New Roman" pitchFamily="18" charset="0"/>
              <a:cs typeface="Times New Roman" pitchFamily="18" charset="0"/>
            </a:rPr>
            <a:t>ary</a:t>
          </a:r>
          <a:r>
            <a:rPr lang="en-US" sz="1600" spc="-2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spc="0" dirty="0" smtClean="0">
              <a:latin typeface="Times New Roman" pitchFamily="18" charset="0"/>
              <a:cs typeface="Times New Roman" pitchFamily="18" charset="0"/>
            </a:rPr>
            <a:t>E 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B7F2D299-8A8C-4046-926A-2D0AD22AC715}" type="parTrans" cxnId="{0BC56BCD-8001-4546-A0BF-5CDD21E27D1D}">
      <dgm:prSet/>
      <dgm:spPr/>
      <dgm:t>
        <a:bodyPr/>
        <a:lstStyle/>
        <a:p>
          <a:endParaRPr lang="en-US" sz="1600">
            <a:latin typeface="Times New Roman" pitchFamily="18" charset="0"/>
            <a:cs typeface="Times New Roman" pitchFamily="18" charset="0"/>
          </a:endParaRPr>
        </a:p>
      </dgm:t>
    </dgm:pt>
    <dgm:pt modelId="{FBC52932-BA36-49B3-B7EB-37C381142F9D}" type="sibTrans" cxnId="{0BC56BCD-8001-4546-A0BF-5CDD21E27D1D}">
      <dgm:prSet/>
      <dgm:spPr/>
      <dgm:t>
        <a:bodyPr/>
        <a:lstStyle/>
        <a:p>
          <a:endParaRPr lang="en-US"/>
        </a:p>
      </dgm:t>
    </dgm:pt>
    <dgm:pt modelId="{37648E70-FA39-4CC4-BE50-5F2B75B92941}">
      <dgm:prSet custT="1"/>
      <dgm:spPr/>
      <dgm:t>
        <a:bodyPr/>
        <a:lstStyle/>
        <a:p>
          <a:r>
            <a:rPr lang="en-US" sz="2200" spc="0" baseline="1449" dirty="0" err="1" smtClean="0">
              <a:latin typeface="Times New Roman" pitchFamily="18" charset="0"/>
              <a:cs typeface="Times New Roman" pitchFamily="18" charset="0"/>
            </a:rPr>
            <a:t>Is</a:t>
          </a:r>
          <a:r>
            <a:rPr lang="en-US" sz="2200" spc="9" baseline="1449" dirty="0" err="1" smtClean="0">
              <a:latin typeface="Times New Roman" pitchFamily="18" charset="0"/>
              <a:cs typeface="Times New Roman" pitchFamily="18" charset="0"/>
            </a:rPr>
            <a:t>o</a:t>
          </a:r>
          <a:r>
            <a:rPr lang="en-US" sz="2200" spc="0" baseline="1449" dirty="0" err="1" smtClean="0">
              <a:latin typeface="Times New Roman" pitchFamily="18" charset="0"/>
              <a:cs typeface="Times New Roman" pitchFamily="18" charset="0"/>
            </a:rPr>
            <a:t>e</a:t>
          </a:r>
          <a:r>
            <a:rPr lang="en-US" sz="2200" spc="-4" baseline="1449" dirty="0" err="1" smtClean="0">
              <a:latin typeface="Times New Roman" pitchFamily="18" charset="0"/>
              <a:cs typeface="Times New Roman" pitchFamily="18" charset="0"/>
            </a:rPr>
            <a:t>l</a:t>
          </a:r>
          <a:r>
            <a:rPr lang="en-US" sz="2200" spc="0" baseline="1449" dirty="0" err="1" smtClean="0">
              <a:latin typeface="Times New Roman" pitchFamily="18" charset="0"/>
              <a:cs typeface="Times New Roman" pitchFamily="18" charset="0"/>
            </a:rPr>
            <a:t>ec</a:t>
          </a:r>
          <a:r>
            <a:rPr lang="en-US" sz="2200" spc="-9" baseline="1449" dirty="0" err="1" smtClean="0">
              <a:latin typeface="Times New Roman" pitchFamily="18" charset="0"/>
              <a:cs typeface="Times New Roman" pitchFamily="18" charset="0"/>
            </a:rPr>
            <a:t>t</a:t>
          </a:r>
          <a:r>
            <a:rPr lang="en-US" sz="2200" spc="0" baseline="1449" dirty="0" err="1" smtClean="0">
              <a:latin typeface="Times New Roman" pitchFamily="18" charset="0"/>
              <a:cs typeface="Times New Roman" pitchFamily="18" charset="0"/>
            </a:rPr>
            <a:t>ric</a:t>
          </a:r>
          <a:r>
            <a:rPr lang="en-US" sz="2200" spc="455" baseline="1449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r>
            <a:rPr lang="en-US" sz="2200" spc="0" baseline="1449" dirty="0" err="1" smtClean="0">
              <a:latin typeface="Times New Roman" pitchFamily="18" charset="0"/>
              <a:cs typeface="Times New Roman" pitchFamily="18" charset="0"/>
            </a:rPr>
            <a:t>F</a:t>
          </a:r>
          <a:r>
            <a:rPr lang="en-US" sz="2200" spc="4" baseline="1449" dirty="0" err="1" smtClean="0">
              <a:latin typeface="Times New Roman" pitchFamily="18" charset="0"/>
              <a:cs typeface="Times New Roman" pitchFamily="18" charset="0"/>
            </a:rPr>
            <a:t>o</a:t>
          </a:r>
          <a:r>
            <a:rPr lang="en-US" sz="2200" spc="0" baseline="1449" dirty="0" err="1" smtClean="0">
              <a:latin typeface="Times New Roman" pitchFamily="18" charset="0"/>
              <a:cs typeface="Times New Roman" pitchFamily="18" charset="0"/>
            </a:rPr>
            <a:t>cussing</a:t>
          </a:r>
          <a:endParaRPr lang="en-US" sz="2200" dirty="0">
            <a:latin typeface="Times New Roman" pitchFamily="18" charset="0"/>
            <a:cs typeface="Times New Roman" pitchFamily="18" charset="0"/>
          </a:endParaRPr>
        </a:p>
      </dgm:t>
    </dgm:pt>
    <dgm:pt modelId="{3A1536B1-731F-4AFC-AA0E-9DE6B0D2DBDD}" type="parTrans" cxnId="{EABD0EF4-7587-4EBE-B33D-E310C92BE3B2}">
      <dgm:prSet/>
      <dgm:spPr/>
      <dgm:t>
        <a:bodyPr/>
        <a:lstStyle/>
        <a:p>
          <a:endParaRPr lang="en-US" sz="1600">
            <a:latin typeface="Times New Roman" pitchFamily="18" charset="0"/>
            <a:cs typeface="Times New Roman" pitchFamily="18" charset="0"/>
          </a:endParaRPr>
        </a:p>
      </dgm:t>
    </dgm:pt>
    <dgm:pt modelId="{6AFA93B4-C2AD-41AD-9054-6147D58710F3}" type="sibTrans" cxnId="{EABD0EF4-7587-4EBE-B33D-E310C92BE3B2}">
      <dgm:prSet/>
      <dgm:spPr/>
      <dgm:t>
        <a:bodyPr/>
        <a:lstStyle/>
        <a:p>
          <a:endParaRPr lang="en-US"/>
        </a:p>
      </dgm:t>
    </dgm:pt>
    <dgm:pt modelId="{379BEBCB-BAAF-43BA-A442-1DDC23AF9900}">
      <dgm:prSet custT="1"/>
      <dgm:spPr/>
      <dgm:t>
        <a:bodyPr/>
        <a:lstStyle/>
        <a:p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Immuno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E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933A0F8F-FC0C-4132-9407-6BD8888F7D8C}" type="parTrans" cxnId="{8001A45C-FF67-462B-AC37-31A3E198C008}">
      <dgm:prSet/>
      <dgm:spPr/>
      <dgm:t>
        <a:bodyPr/>
        <a:lstStyle/>
        <a:p>
          <a:endParaRPr lang="en-US" sz="1600">
            <a:latin typeface="Times New Roman" pitchFamily="18" charset="0"/>
            <a:cs typeface="Times New Roman" pitchFamily="18" charset="0"/>
          </a:endParaRPr>
        </a:p>
      </dgm:t>
    </dgm:pt>
    <dgm:pt modelId="{78F874E4-01EF-4D63-899E-D865D864F958}" type="sibTrans" cxnId="{8001A45C-FF67-462B-AC37-31A3E198C008}">
      <dgm:prSet/>
      <dgm:spPr/>
      <dgm:t>
        <a:bodyPr/>
        <a:lstStyle/>
        <a:p>
          <a:endParaRPr lang="en-US"/>
        </a:p>
      </dgm:t>
    </dgm:pt>
    <dgm:pt modelId="{9B3D70D3-547B-45B8-8648-4D3C62F15D12}" type="pres">
      <dgm:prSet presAssocID="{706909CC-93EA-44AA-966E-932FF39C620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36F3712-E53B-47AD-A325-F554E7244436}" type="pres">
      <dgm:prSet presAssocID="{4D0918C8-AE9A-4563-8F3D-45405717673B}" presName="hierRoot1" presStyleCnt="0"/>
      <dgm:spPr/>
    </dgm:pt>
    <dgm:pt modelId="{84B8F5D3-FD80-4FB1-8F1F-BF93E33D5A61}" type="pres">
      <dgm:prSet presAssocID="{4D0918C8-AE9A-4563-8F3D-45405717673B}" presName="composite" presStyleCnt="0"/>
      <dgm:spPr/>
    </dgm:pt>
    <dgm:pt modelId="{C3D2D7F5-F951-44CE-B2CA-68D6E422753F}" type="pres">
      <dgm:prSet presAssocID="{4D0918C8-AE9A-4563-8F3D-45405717673B}" presName="background" presStyleLbl="node0" presStyleIdx="0" presStyleCnt="1"/>
      <dgm:spPr/>
    </dgm:pt>
    <dgm:pt modelId="{522A5526-3B21-4F3B-8FF8-E0809925534F}" type="pres">
      <dgm:prSet presAssocID="{4D0918C8-AE9A-4563-8F3D-45405717673B}" presName="text" presStyleLbl="fgAcc0" presStyleIdx="0" presStyleCnt="1" custScaleX="2239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D82907-9670-4388-BFEB-48070A728626}" type="pres">
      <dgm:prSet presAssocID="{4D0918C8-AE9A-4563-8F3D-45405717673B}" presName="hierChild2" presStyleCnt="0"/>
      <dgm:spPr/>
    </dgm:pt>
    <dgm:pt modelId="{B16FBC31-B243-42BC-8140-9593988FBBA9}" type="pres">
      <dgm:prSet presAssocID="{440D7F6B-C518-4453-A4AA-EFFDD9EAAAF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306E92B-DB97-48F8-9569-EF7731E73396}" type="pres">
      <dgm:prSet presAssocID="{60CC5289-5488-4377-A4B8-41D406DE4EDB}" presName="hierRoot2" presStyleCnt="0"/>
      <dgm:spPr/>
    </dgm:pt>
    <dgm:pt modelId="{84A1A35C-FD48-46E4-9E4A-00275BD81665}" type="pres">
      <dgm:prSet presAssocID="{60CC5289-5488-4377-A4B8-41D406DE4EDB}" presName="composite2" presStyleCnt="0"/>
      <dgm:spPr/>
    </dgm:pt>
    <dgm:pt modelId="{1C3ABA1B-84AF-46E3-9AEB-243EC12BC224}" type="pres">
      <dgm:prSet presAssocID="{60CC5289-5488-4377-A4B8-41D406DE4EDB}" presName="background2" presStyleLbl="node2" presStyleIdx="0" presStyleCnt="2"/>
      <dgm:spPr/>
    </dgm:pt>
    <dgm:pt modelId="{DD621F58-9CEB-4A55-AE8E-FE4283A166F6}" type="pres">
      <dgm:prSet presAssocID="{60CC5289-5488-4377-A4B8-41D406DE4EDB}" presName="text2" presStyleLbl="fgAcc2" presStyleIdx="0" presStyleCnt="2" custScaleX="1535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5841A5-1564-4B3C-8278-B4ADEA790B47}" type="pres">
      <dgm:prSet presAssocID="{60CC5289-5488-4377-A4B8-41D406DE4EDB}" presName="hierChild3" presStyleCnt="0"/>
      <dgm:spPr/>
    </dgm:pt>
    <dgm:pt modelId="{6C8065F2-5AA2-406D-BEBF-CECF9367FDE7}" type="pres">
      <dgm:prSet presAssocID="{DC36B885-8F1A-4D67-86C2-95768271CC57}" presName="Name17" presStyleLbl="parChTrans1D3" presStyleIdx="0" presStyleCnt="7"/>
      <dgm:spPr/>
      <dgm:t>
        <a:bodyPr/>
        <a:lstStyle/>
        <a:p>
          <a:endParaRPr lang="en-US"/>
        </a:p>
      </dgm:t>
    </dgm:pt>
    <dgm:pt modelId="{8C72C9AA-4309-4AF8-BC50-CE236250C8AF}" type="pres">
      <dgm:prSet presAssocID="{847BDB9E-7B72-4FBC-9F39-EC9F7B196043}" presName="hierRoot3" presStyleCnt="0"/>
      <dgm:spPr/>
    </dgm:pt>
    <dgm:pt modelId="{140B21D7-4FB5-4B95-B7E5-461D1B44F494}" type="pres">
      <dgm:prSet presAssocID="{847BDB9E-7B72-4FBC-9F39-EC9F7B196043}" presName="composite3" presStyleCnt="0"/>
      <dgm:spPr/>
    </dgm:pt>
    <dgm:pt modelId="{16E2D638-6957-4093-B71A-3B7EDFB76D4D}" type="pres">
      <dgm:prSet presAssocID="{847BDB9E-7B72-4FBC-9F39-EC9F7B196043}" presName="background3" presStyleLbl="node3" presStyleIdx="0" presStyleCnt="7"/>
      <dgm:spPr/>
    </dgm:pt>
    <dgm:pt modelId="{6279FDAA-A912-403C-9E1C-EBF00683A737}" type="pres">
      <dgm:prSet presAssocID="{847BDB9E-7B72-4FBC-9F39-EC9F7B196043}" presName="text3" presStyleLbl="fgAcc3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D8EA14-E4D4-4AAB-861F-E36AEFDE080E}" type="pres">
      <dgm:prSet presAssocID="{847BDB9E-7B72-4FBC-9F39-EC9F7B196043}" presName="hierChild4" presStyleCnt="0"/>
      <dgm:spPr/>
    </dgm:pt>
    <dgm:pt modelId="{8F9C419F-11EA-43E0-ADAB-C91E8B8FE954}" type="pres">
      <dgm:prSet presAssocID="{75A4C984-72C5-44B4-8E22-C4406857DEED}" presName="Name17" presStyleLbl="parChTrans1D3" presStyleIdx="1" presStyleCnt="7"/>
      <dgm:spPr/>
      <dgm:t>
        <a:bodyPr/>
        <a:lstStyle/>
        <a:p>
          <a:endParaRPr lang="en-US"/>
        </a:p>
      </dgm:t>
    </dgm:pt>
    <dgm:pt modelId="{0AF2B6B6-BEBF-4A66-B512-2CEDA9271E05}" type="pres">
      <dgm:prSet presAssocID="{891C7BD8-F1D3-4AFD-9747-1DB107E09FAD}" presName="hierRoot3" presStyleCnt="0"/>
      <dgm:spPr/>
    </dgm:pt>
    <dgm:pt modelId="{DAB2C577-E1C3-4A1D-99A9-1243D1FE1490}" type="pres">
      <dgm:prSet presAssocID="{891C7BD8-F1D3-4AFD-9747-1DB107E09FAD}" presName="composite3" presStyleCnt="0"/>
      <dgm:spPr/>
    </dgm:pt>
    <dgm:pt modelId="{63BD6801-3941-423F-9CBA-88FA45E638C2}" type="pres">
      <dgm:prSet presAssocID="{891C7BD8-F1D3-4AFD-9747-1DB107E09FAD}" presName="background3" presStyleLbl="node3" presStyleIdx="1" presStyleCnt="7"/>
      <dgm:spPr/>
    </dgm:pt>
    <dgm:pt modelId="{140E1B16-706E-4457-B104-C1549CC597AF}" type="pres">
      <dgm:prSet presAssocID="{891C7BD8-F1D3-4AFD-9747-1DB107E09FAD}" presName="text3" presStyleLbl="fgAcc3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DEEBF0-E406-4025-9C9C-D35C547FD6D3}" type="pres">
      <dgm:prSet presAssocID="{891C7BD8-F1D3-4AFD-9747-1DB107E09FAD}" presName="hierChild4" presStyleCnt="0"/>
      <dgm:spPr/>
    </dgm:pt>
    <dgm:pt modelId="{8ABDF5A9-115A-4656-B075-C5B281B4EA8B}" type="pres">
      <dgm:prSet presAssocID="{AB8F7426-AE6B-4546-9892-2F39A9C365D7}" presName="Name17" presStyleLbl="parChTrans1D3" presStyleIdx="2" presStyleCnt="7"/>
      <dgm:spPr/>
      <dgm:t>
        <a:bodyPr/>
        <a:lstStyle/>
        <a:p>
          <a:endParaRPr lang="en-US"/>
        </a:p>
      </dgm:t>
    </dgm:pt>
    <dgm:pt modelId="{705E989E-2619-427F-9022-8426E8C368B0}" type="pres">
      <dgm:prSet presAssocID="{9FAACBBE-E708-4645-A911-16A73977AE46}" presName="hierRoot3" presStyleCnt="0"/>
      <dgm:spPr/>
    </dgm:pt>
    <dgm:pt modelId="{9B7B3A01-107E-4C87-8CCE-DB18C9BAC866}" type="pres">
      <dgm:prSet presAssocID="{9FAACBBE-E708-4645-A911-16A73977AE46}" presName="composite3" presStyleCnt="0"/>
      <dgm:spPr/>
    </dgm:pt>
    <dgm:pt modelId="{3220DB60-5CCA-4146-9C18-57A729B7B08B}" type="pres">
      <dgm:prSet presAssocID="{9FAACBBE-E708-4645-A911-16A73977AE46}" presName="background3" presStyleLbl="node3" presStyleIdx="2" presStyleCnt="7"/>
      <dgm:spPr/>
    </dgm:pt>
    <dgm:pt modelId="{5F78A9D7-D24E-435D-8CF6-6A5DAD06D9D4}" type="pres">
      <dgm:prSet presAssocID="{9FAACBBE-E708-4645-A911-16A73977AE46}" presName="text3" presStyleLbl="fgAcc3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33EA48-B6FD-447A-83D6-7DD34EE09E20}" type="pres">
      <dgm:prSet presAssocID="{9FAACBBE-E708-4645-A911-16A73977AE46}" presName="hierChild4" presStyleCnt="0"/>
      <dgm:spPr/>
    </dgm:pt>
    <dgm:pt modelId="{376B8E83-6DEC-432D-A90C-40333EAD60B6}" type="pres">
      <dgm:prSet presAssocID="{BADA097B-727C-4FAF-AA20-043AE1AC7058}" presName="Name10" presStyleLbl="parChTrans1D2" presStyleIdx="1" presStyleCnt="2"/>
      <dgm:spPr/>
      <dgm:t>
        <a:bodyPr/>
        <a:lstStyle/>
        <a:p>
          <a:endParaRPr lang="en-US"/>
        </a:p>
      </dgm:t>
    </dgm:pt>
    <dgm:pt modelId="{AB8E12C9-A732-4D34-94E4-B6C58BE03486}" type="pres">
      <dgm:prSet presAssocID="{5324029F-073B-4CD7-BE86-D03B13EB2C0B}" presName="hierRoot2" presStyleCnt="0"/>
      <dgm:spPr/>
    </dgm:pt>
    <dgm:pt modelId="{71AD9BA0-6882-4612-AB21-6F9698AA83A9}" type="pres">
      <dgm:prSet presAssocID="{5324029F-073B-4CD7-BE86-D03B13EB2C0B}" presName="composite2" presStyleCnt="0"/>
      <dgm:spPr/>
    </dgm:pt>
    <dgm:pt modelId="{AEFE732D-0E1C-4745-A0BE-54B781813DAF}" type="pres">
      <dgm:prSet presAssocID="{5324029F-073B-4CD7-BE86-D03B13EB2C0B}" presName="background2" presStyleLbl="node2" presStyleIdx="1" presStyleCnt="2"/>
      <dgm:spPr/>
    </dgm:pt>
    <dgm:pt modelId="{F870A137-4E77-4DA4-BCB4-CA31A1F3AE53}" type="pres">
      <dgm:prSet presAssocID="{5324029F-073B-4CD7-BE86-D03B13EB2C0B}" presName="text2" presStyleLbl="fgAcc2" presStyleIdx="1" presStyleCnt="2" custScaleX="2566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2B5A68-2D60-40BA-9012-B4BD26717F7F}" type="pres">
      <dgm:prSet presAssocID="{5324029F-073B-4CD7-BE86-D03B13EB2C0B}" presName="hierChild3" presStyleCnt="0"/>
      <dgm:spPr/>
    </dgm:pt>
    <dgm:pt modelId="{B5B9FCA2-7689-490D-8737-26DC7E24009C}" type="pres">
      <dgm:prSet presAssocID="{56145BEC-34AB-4ECD-B4FC-C2B7FB7C6883}" presName="Name17" presStyleLbl="parChTrans1D3" presStyleIdx="3" presStyleCnt="7"/>
      <dgm:spPr/>
      <dgm:t>
        <a:bodyPr/>
        <a:lstStyle/>
        <a:p>
          <a:endParaRPr lang="en-US"/>
        </a:p>
      </dgm:t>
    </dgm:pt>
    <dgm:pt modelId="{1683CB9A-08B6-4E48-BCE2-DFDB38E38468}" type="pres">
      <dgm:prSet presAssocID="{A0036510-8B45-4313-BFF5-A308D6FC3997}" presName="hierRoot3" presStyleCnt="0"/>
      <dgm:spPr/>
    </dgm:pt>
    <dgm:pt modelId="{773E82D8-48FF-4D92-9017-BABD9FC75FF8}" type="pres">
      <dgm:prSet presAssocID="{A0036510-8B45-4313-BFF5-A308D6FC3997}" presName="composite3" presStyleCnt="0"/>
      <dgm:spPr/>
    </dgm:pt>
    <dgm:pt modelId="{F9945FFE-5DFB-4BD0-BF89-234BD9DCA714}" type="pres">
      <dgm:prSet presAssocID="{A0036510-8B45-4313-BFF5-A308D6FC3997}" presName="background3" presStyleLbl="node3" presStyleIdx="3" presStyleCnt="7"/>
      <dgm:spPr/>
    </dgm:pt>
    <dgm:pt modelId="{4D697B2D-CD4C-4D12-8D2C-F751386D48FA}" type="pres">
      <dgm:prSet presAssocID="{A0036510-8B45-4313-BFF5-A308D6FC3997}" presName="text3" presStyleLbl="fgAcc3" presStyleIdx="3" presStyleCnt="7" custScaleX="1157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0816AB-6E69-455B-823B-A38B94255BA5}" type="pres">
      <dgm:prSet presAssocID="{A0036510-8B45-4313-BFF5-A308D6FC3997}" presName="hierChild4" presStyleCnt="0"/>
      <dgm:spPr/>
    </dgm:pt>
    <dgm:pt modelId="{0278A85C-9EED-4245-96E4-C523B83C30A7}" type="pres">
      <dgm:prSet presAssocID="{3A1536B1-731F-4AFC-AA0E-9DE6B0D2DBDD}" presName="Name17" presStyleLbl="parChTrans1D3" presStyleIdx="4" presStyleCnt="7"/>
      <dgm:spPr/>
      <dgm:t>
        <a:bodyPr/>
        <a:lstStyle/>
        <a:p>
          <a:endParaRPr lang="en-US"/>
        </a:p>
      </dgm:t>
    </dgm:pt>
    <dgm:pt modelId="{2326FC68-3441-4508-97DA-6946695BADA1}" type="pres">
      <dgm:prSet presAssocID="{37648E70-FA39-4CC4-BE50-5F2B75B92941}" presName="hierRoot3" presStyleCnt="0"/>
      <dgm:spPr/>
    </dgm:pt>
    <dgm:pt modelId="{A5A5D7ED-6B21-44F0-9DD1-1B0B6F10674B}" type="pres">
      <dgm:prSet presAssocID="{37648E70-FA39-4CC4-BE50-5F2B75B92941}" presName="composite3" presStyleCnt="0"/>
      <dgm:spPr/>
    </dgm:pt>
    <dgm:pt modelId="{A1EBB6C9-9544-475B-BDC7-23F22E3577B4}" type="pres">
      <dgm:prSet presAssocID="{37648E70-FA39-4CC4-BE50-5F2B75B92941}" presName="background3" presStyleLbl="node3" presStyleIdx="4" presStyleCnt="7"/>
      <dgm:spPr/>
    </dgm:pt>
    <dgm:pt modelId="{5450715A-9ECF-4A07-9D3B-8F01CE1221A7}" type="pres">
      <dgm:prSet presAssocID="{37648E70-FA39-4CC4-BE50-5F2B75B92941}" presName="text3" presStyleLbl="fgAcc3" presStyleIdx="4" presStyleCnt="7" custScaleX="102887" custScaleY="1007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A82447-9004-4987-AF81-7210A46A5B08}" type="pres">
      <dgm:prSet presAssocID="{37648E70-FA39-4CC4-BE50-5F2B75B92941}" presName="hierChild4" presStyleCnt="0"/>
      <dgm:spPr/>
    </dgm:pt>
    <dgm:pt modelId="{CD9338A6-E86D-4909-AFF0-25ACD4D6C558}" type="pres">
      <dgm:prSet presAssocID="{933A0F8F-FC0C-4132-9407-6BD8888F7D8C}" presName="Name17" presStyleLbl="parChTrans1D3" presStyleIdx="5" presStyleCnt="7"/>
      <dgm:spPr/>
      <dgm:t>
        <a:bodyPr/>
        <a:lstStyle/>
        <a:p>
          <a:endParaRPr lang="en-US"/>
        </a:p>
      </dgm:t>
    </dgm:pt>
    <dgm:pt modelId="{6AF057D2-7388-4BDC-8D89-90ED44A991C6}" type="pres">
      <dgm:prSet presAssocID="{379BEBCB-BAAF-43BA-A442-1DDC23AF9900}" presName="hierRoot3" presStyleCnt="0"/>
      <dgm:spPr/>
    </dgm:pt>
    <dgm:pt modelId="{4CCF6B96-88A8-490B-B843-C140BBE7BB8E}" type="pres">
      <dgm:prSet presAssocID="{379BEBCB-BAAF-43BA-A442-1DDC23AF9900}" presName="composite3" presStyleCnt="0"/>
      <dgm:spPr/>
    </dgm:pt>
    <dgm:pt modelId="{6E4FA0F6-10D6-4C0F-9A49-13789F8C3D70}" type="pres">
      <dgm:prSet presAssocID="{379BEBCB-BAAF-43BA-A442-1DDC23AF9900}" presName="background3" presStyleLbl="node3" presStyleIdx="5" presStyleCnt="7"/>
      <dgm:spPr/>
    </dgm:pt>
    <dgm:pt modelId="{B802AD2C-44BA-4AE8-ADED-63E63F8263A6}" type="pres">
      <dgm:prSet presAssocID="{379BEBCB-BAAF-43BA-A442-1DDC23AF9900}" presName="text3" presStyleLbl="fgAcc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A1DB3E-5D16-46CE-B2B0-E07B471854FD}" type="pres">
      <dgm:prSet presAssocID="{379BEBCB-BAAF-43BA-A442-1DDC23AF9900}" presName="hierChild4" presStyleCnt="0"/>
      <dgm:spPr/>
    </dgm:pt>
    <dgm:pt modelId="{555EC127-ED95-456D-BD9F-E6B0F3F5C9D1}" type="pres">
      <dgm:prSet presAssocID="{B7F2D299-8A8C-4046-926A-2D0AD22AC715}" presName="Name17" presStyleLbl="parChTrans1D3" presStyleIdx="6" presStyleCnt="7"/>
      <dgm:spPr/>
      <dgm:t>
        <a:bodyPr/>
        <a:lstStyle/>
        <a:p>
          <a:endParaRPr lang="en-US"/>
        </a:p>
      </dgm:t>
    </dgm:pt>
    <dgm:pt modelId="{BDA80628-45A4-4888-BD20-4CA8F43658B7}" type="pres">
      <dgm:prSet presAssocID="{9C1F52E1-A91A-4B05-A7C1-FFD5E9B612B9}" presName="hierRoot3" presStyleCnt="0"/>
      <dgm:spPr/>
    </dgm:pt>
    <dgm:pt modelId="{2D25E50D-9D09-4478-AC7E-42B3422E70D6}" type="pres">
      <dgm:prSet presAssocID="{9C1F52E1-A91A-4B05-A7C1-FFD5E9B612B9}" presName="composite3" presStyleCnt="0"/>
      <dgm:spPr/>
    </dgm:pt>
    <dgm:pt modelId="{D645C445-1BDA-4913-AE50-B5D8468AE5EA}" type="pres">
      <dgm:prSet presAssocID="{9C1F52E1-A91A-4B05-A7C1-FFD5E9B612B9}" presName="background3" presStyleLbl="node3" presStyleIdx="6" presStyleCnt="7"/>
      <dgm:spPr/>
    </dgm:pt>
    <dgm:pt modelId="{E4EF7F58-C354-42F3-A0A7-CFC1F55F4904}" type="pres">
      <dgm:prSet presAssocID="{9C1F52E1-A91A-4B05-A7C1-FFD5E9B612B9}" presName="text3" presStyleLbl="fgAcc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1083EF-902D-4560-813D-1A20B6D36E91}" type="pres">
      <dgm:prSet presAssocID="{9C1F52E1-A91A-4B05-A7C1-FFD5E9B612B9}" presName="hierChild4" presStyleCnt="0"/>
      <dgm:spPr/>
    </dgm:pt>
  </dgm:ptLst>
  <dgm:cxnLst>
    <dgm:cxn modelId="{C8281F41-514B-41F6-9667-F65F453D8515}" type="presOf" srcId="{9FAACBBE-E708-4645-A911-16A73977AE46}" destId="{5F78A9D7-D24E-435D-8CF6-6A5DAD06D9D4}" srcOrd="0" destOrd="0" presId="urn:microsoft.com/office/officeart/2005/8/layout/hierarchy1"/>
    <dgm:cxn modelId="{0BC56BCD-8001-4546-A0BF-5CDD21E27D1D}" srcId="{5324029F-073B-4CD7-BE86-D03B13EB2C0B}" destId="{9C1F52E1-A91A-4B05-A7C1-FFD5E9B612B9}" srcOrd="3" destOrd="0" parTransId="{B7F2D299-8A8C-4046-926A-2D0AD22AC715}" sibTransId="{FBC52932-BA36-49B3-B7EB-37C381142F9D}"/>
    <dgm:cxn modelId="{B9C43394-1618-4DD9-8950-1AD04B2DDA49}" type="presOf" srcId="{9C1F52E1-A91A-4B05-A7C1-FFD5E9B612B9}" destId="{E4EF7F58-C354-42F3-A0A7-CFC1F55F4904}" srcOrd="0" destOrd="0" presId="urn:microsoft.com/office/officeart/2005/8/layout/hierarchy1"/>
    <dgm:cxn modelId="{1C3438DC-FEA8-4AD0-BB81-36F9AA20E5F8}" type="presOf" srcId="{379BEBCB-BAAF-43BA-A442-1DDC23AF9900}" destId="{B802AD2C-44BA-4AE8-ADED-63E63F8263A6}" srcOrd="0" destOrd="0" presId="urn:microsoft.com/office/officeart/2005/8/layout/hierarchy1"/>
    <dgm:cxn modelId="{43081BD7-ECFE-4792-B93B-8C672BC6FE0D}" srcId="{4D0918C8-AE9A-4563-8F3D-45405717673B}" destId="{5324029F-073B-4CD7-BE86-D03B13EB2C0B}" srcOrd="1" destOrd="0" parTransId="{BADA097B-727C-4FAF-AA20-043AE1AC7058}" sibTransId="{3191C33B-6D15-4A55-81B9-99A6E4018A87}"/>
    <dgm:cxn modelId="{26604F73-0626-4553-833B-41A682967889}" srcId="{4D0918C8-AE9A-4563-8F3D-45405717673B}" destId="{60CC5289-5488-4377-A4B8-41D406DE4EDB}" srcOrd="0" destOrd="0" parTransId="{440D7F6B-C518-4453-A4AA-EFFDD9EAAAF8}" sibTransId="{E87A57FD-C559-4074-A47B-DE270EDE016E}"/>
    <dgm:cxn modelId="{ACA45E68-1E3D-4191-8879-68E05EEBE31F}" type="presOf" srcId="{56145BEC-34AB-4ECD-B4FC-C2B7FB7C6883}" destId="{B5B9FCA2-7689-490D-8737-26DC7E24009C}" srcOrd="0" destOrd="0" presId="urn:microsoft.com/office/officeart/2005/8/layout/hierarchy1"/>
    <dgm:cxn modelId="{EABD0EF4-7587-4EBE-B33D-E310C92BE3B2}" srcId="{5324029F-073B-4CD7-BE86-D03B13EB2C0B}" destId="{37648E70-FA39-4CC4-BE50-5F2B75B92941}" srcOrd="1" destOrd="0" parTransId="{3A1536B1-731F-4AFC-AA0E-9DE6B0D2DBDD}" sibTransId="{6AFA93B4-C2AD-41AD-9054-6147D58710F3}"/>
    <dgm:cxn modelId="{9E88FE1E-2DB9-47B9-8ADE-C491E1A61781}" type="presOf" srcId="{A0036510-8B45-4313-BFF5-A308D6FC3997}" destId="{4D697B2D-CD4C-4D12-8D2C-F751386D48FA}" srcOrd="0" destOrd="0" presId="urn:microsoft.com/office/officeart/2005/8/layout/hierarchy1"/>
    <dgm:cxn modelId="{F8BE6743-E915-43F7-A0AB-F1F336151446}" type="presOf" srcId="{891C7BD8-F1D3-4AFD-9747-1DB107E09FAD}" destId="{140E1B16-706E-4457-B104-C1549CC597AF}" srcOrd="0" destOrd="0" presId="urn:microsoft.com/office/officeart/2005/8/layout/hierarchy1"/>
    <dgm:cxn modelId="{24571C41-04D4-472B-A88A-0D734A2AF42B}" type="presOf" srcId="{75A4C984-72C5-44B4-8E22-C4406857DEED}" destId="{8F9C419F-11EA-43E0-ADAB-C91E8B8FE954}" srcOrd="0" destOrd="0" presId="urn:microsoft.com/office/officeart/2005/8/layout/hierarchy1"/>
    <dgm:cxn modelId="{DDAF0AC9-5FEC-48E1-A59C-33B5E2301E79}" type="presOf" srcId="{440D7F6B-C518-4453-A4AA-EFFDD9EAAAF8}" destId="{B16FBC31-B243-42BC-8140-9593988FBBA9}" srcOrd="0" destOrd="0" presId="urn:microsoft.com/office/officeart/2005/8/layout/hierarchy1"/>
    <dgm:cxn modelId="{9C6F3F77-C078-4126-A131-96325869F977}" type="presOf" srcId="{933A0F8F-FC0C-4132-9407-6BD8888F7D8C}" destId="{CD9338A6-E86D-4909-AFF0-25ACD4D6C558}" srcOrd="0" destOrd="0" presId="urn:microsoft.com/office/officeart/2005/8/layout/hierarchy1"/>
    <dgm:cxn modelId="{C141D6FD-B887-4381-942A-E1F1F3F716E5}" srcId="{5324029F-073B-4CD7-BE86-D03B13EB2C0B}" destId="{A0036510-8B45-4313-BFF5-A308D6FC3997}" srcOrd="0" destOrd="0" parTransId="{56145BEC-34AB-4ECD-B4FC-C2B7FB7C6883}" sibTransId="{DDBD6FC4-01B2-4BA4-9320-E02C953BF070}"/>
    <dgm:cxn modelId="{E9833769-8825-406C-A9A4-25F9609CC0C7}" type="presOf" srcId="{BADA097B-727C-4FAF-AA20-043AE1AC7058}" destId="{376B8E83-6DEC-432D-A90C-40333EAD60B6}" srcOrd="0" destOrd="0" presId="urn:microsoft.com/office/officeart/2005/8/layout/hierarchy1"/>
    <dgm:cxn modelId="{5BE4178B-DEF5-4733-BDFF-62D2ABD7D57A}" srcId="{60CC5289-5488-4377-A4B8-41D406DE4EDB}" destId="{9FAACBBE-E708-4645-A911-16A73977AE46}" srcOrd="2" destOrd="0" parTransId="{AB8F7426-AE6B-4546-9892-2F39A9C365D7}" sibTransId="{315F9362-DDE0-49CE-8ABC-5EAC1E60346B}"/>
    <dgm:cxn modelId="{BEA244BE-CD80-4F37-95A5-AF84A41A13A8}" type="presOf" srcId="{37648E70-FA39-4CC4-BE50-5F2B75B92941}" destId="{5450715A-9ECF-4A07-9D3B-8F01CE1221A7}" srcOrd="0" destOrd="0" presId="urn:microsoft.com/office/officeart/2005/8/layout/hierarchy1"/>
    <dgm:cxn modelId="{221AB2C3-4A96-4CF1-A29E-59CFEDA3EB8B}" srcId="{706909CC-93EA-44AA-966E-932FF39C6201}" destId="{4D0918C8-AE9A-4563-8F3D-45405717673B}" srcOrd="0" destOrd="0" parTransId="{3FA88E68-FF9A-4442-BA0A-BA6F46C213CA}" sibTransId="{E20A081F-3671-4D80-9FF9-190AF58974E6}"/>
    <dgm:cxn modelId="{8001A45C-FF67-462B-AC37-31A3E198C008}" srcId="{5324029F-073B-4CD7-BE86-D03B13EB2C0B}" destId="{379BEBCB-BAAF-43BA-A442-1DDC23AF9900}" srcOrd="2" destOrd="0" parTransId="{933A0F8F-FC0C-4132-9407-6BD8888F7D8C}" sibTransId="{78F874E4-01EF-4D63-899E-D865D864F958}"/>
    <dgm:cxn modelId="{28FADA75-B62F-4A55-8C77-AD3C972DE367}" type="presOf" srcId="{AB8F7426-AE6B-4546-9892-2F39A9C365D7}" destId="{8ABDF5A9-115A-4656-B075-C5B281B4EA8B}" srcOrd="0" destOrd="0" presId="urn:microsoft.com/office/officeart/2005/8/layout/hierarchy1"/>
    <dgm:cxn modelId="{A45C700C-D7E1-4DB5-9369-BD020A8BBEDB}" type="presOf" srcId="{706909CC-93EA-44AA-966E-932FF39C6201}" destId="{9B3D70D3-547B-45B8-8648-4D3C62F15D12}" srcOrd="0" destOrd="0" presId="urn:microsoft.com/office/officeart/2005/8/layout/hierarchy1"/>
    <dgm:cxn modelId="{B1A11289-0AA4-4C21-9F68-9C67F21EDB44}" type="presOf" srcId="{3A1536B1-731F-4AFC-AA0E-9DE6B0D2DBDD}" destId="{0278A85C-9EED-4245-96E4-C523B83C30A7}" srcOrd="0" destOrd="0" presId="urn:microsoft.com/office/officeart/2005/8/layout/hierarchy1"/>
    <dgm:cxn modelId="{216C3573-3CA6-4DBD-A8B6-6D2FEF8DF46F}" type="presOf" srcId="{5324029F-073B-4CD7-BE86-D03B13EB2C0B}" destId="{F870A137-4E77-4DA4-BCB4-CA31A1F3AE53}" srcOrd="0" destOrd="0" presId="urn:microsoft.com/office/officeart/2005/8/layout/hierarchy1"/>
    <dgm:cxn modelId="{F8E8BF72-AF0F-4F88-9879-2E07832963FD}" type="presOf" srcId="{B7F2D299-8A8C-4046-926A-2D0AD22AC715}" destId="{555EC127-ED95-456D-BD9F-E6B0F3F5C9D1}" srcOrd="0" destOrd="0" presId="urn:microsoft.com/office/officeart/2005/8/layout/hierarchy1"/>
    <dgm:cxn modelId="{6DB62280-32B6-494F-9B28-E71DC29242D1}" type="presOf" srcId="{60CC5289-5488-4377-A4B8-41D406DE4EDB}" destId="{DD621F58-9CEB-4A55-AE8E-FE4283A166F6}" srcOrd="0" destOrd="0" presId="urn:microsoft.com/office/officeart/2005/8/layout/hierarchy1"/>
    <dgm:cxn modelId="{A18944E1-D344-40FF-93F4-7B4D443B1AA4}" type="presOf" srcId="{847BDB9E-7B72-4FBC-9F39-EC9F7B196043}" destId="{6279FDAA-A912-403C-9E1C-EBF00683A737}" srcOrd="0" destOrd="0" presId="urn:microsoft.com/office/officeart/2005/8/layout/hierarchy1"/>
    <dgm:cxn modelId="{31B627F5-6A26-459B-8FF9-24F8129DB260}" srcId="{60CC5289-5488-4377-A4B8-41D406DE4EDB}" destId="{891C7BD8-F1D3-4AFD-9747-1DB107E09FAD}" srcOrd="1" destOrd="0" parTransId="{75A4C984-72C5-44B4-8E22-C4406857DEED}" sibTransId="{6B2F83B5-3ADF-4D8C-BB8C-097E22977497}"/>
    <dgm:cxn modelId="{3C39B1CB-D6F3-411E-9793-41250130AB2B}" srcId="{60CC5289-5488-4377-A4B8-41D406DE4EDB}" destId="{847BDB9E-7B72-4FBC-9F39-EC9F7B196043}" srcOrd="0" destOrd="0" parTransId="{DC36B885-8F1A-4D67-86C2-95768271CC57}" sibTransId="{61BC5FD8-8163-474F-9B5B-7373C11F7B2F}"/>
    <dgm:cxn modelId="{F64326A4-3DF9-437B-BE6B-291E33A5F00A}" type="presOf" srcId="{4D0918C8-AE9A-4563-8F3D-45405717673B}" destId="{522A5526-3B21-4F3B-8FF8-E0809925534F}" srcOrd="0" destOrd="0" presId="urn:microsoft.com/office/officeart/2005/8/layout/hierarchy1"/>
    <dgm:cxn modelId="{73BDCE9A-B148-4C33-B82C-685C3F913E0B}" type="presOf" srcId="{DC36B885-8F1A-4D67-86C2-95768271CC57}" destId="{6C8065F2-5AA2-406D-BEBF-CECF9367FDE7}" srcOrd="0" destOrd="0" presId="urn:microsoft.com/office/officeart/2005/8/layout/hierarchy1"/>
    <dgm:cxn modelId="{5D43E590-14DF-458E-818A-FDEEBE58C1DF}" type="presParOf" srcId="{9B3D70D3-547B-45B8-8648-4D3C62F15D12}" destId="{C36F3712-E53B-47AD-A325-F554E7244436}" srcOrd="0" destOrd="0" presId="urn:microsoft.com/office/officeart/2005/8/layout/hierarchy1"/>
    <dgm:cxn modelId="{85D02376-3A9B-413B-8A21-431AD5151BEA}" type="presParOf" srcId="{C36F3712-E53B-47AD-A325-F554E7244436}" destId="{84B8F5D3-FD80-4FB1-8F1F-BF93E33D5A61}" srcOrd="0" destOrd="0" presId="urn:microsoft.com/office/officeart/2005/8/layout/hierarchy1"/>
    <dgm:cxn modelId="{D4C6A68F-B0E8-4341-B66C-DFE2B29F278F}" type="presParOf" srcId="{84B8F5D3-FD80-4FB1-8F1F-BF93E33D5A61}" destId="{C3D2D7F5-F951-44CE-B2CA-68D6E422753F}" srcOrd="0" destOrd="0" presId="urn:microsoft.com/office/officeart/2005/8/layout/hierarchy1"/>
    <dgm:cxn modelId="{7BF5D413-D361-4E63-84CC-6A6676B01B13}" type="presParOf" srcId="{84B8F5D3-FD80-4FB1-8F1F-BF93E33D5A61}" destId="{522A5526-3B21-4F3B-8FF8-E0809925534F}" srcOrd="1" destOrd="0" presId="urn:microsoft.com/office/officeart/2005/8/layout/hierarchy1"/>
    <dgm:cxn modelId="{D4A3F9DD-EB71-4896-88A9-98E189A65B2A}" type="presParOf" srcId="{C36F3712-E53B-47AD-A325-F554E7244436}" destId="{8AD82907-9670-4388-BFEB-48070A728626}" srcOrd="1" destOrd="0" presId="urn:microsoft.com/office/officeart/2005/8/layout/hierarchy1"/>
    <dgm:cxn modelId="{0899B833-F295-4A30-A6D0-88540D295A04}" type="presParOf" srcId="{8AD82907-9670-4388-BFEB-48070A728626}" destId="{B16FBC31-B243-42BC-8140-9593988FBBA9}" srcOrd="0" destOrd="0" presId="urn:microsoft.com/office/officeart/2005/8/layout/hierarchy1"/>
    <dgm:cxn modelId="{97AEC3B0-6A13-4202-9044-CB335C29DAEA}" type="presParOf" srcId="{8AD82907-9670-4388-BFEB-48070A728626}" destId="{4306E92B-DB97-48F8-9569-EF7731E73396}" srcOrd="1" destOrd="0" presId="urn:microsoft.com/office/officeart/2005/8/layout/hierarchy1"/>
    <dgm:cxn modelId="{1061ED6E-7B25-40AC-AE56-7B7D095FB6AB}" type="presParOf" srcId="{4306E92B-DB97-48F8-9569-EF7731E73396}" destId="{84A1A35C-FD48-46E4-9E4A-00275BD81665}" srcOrd="0" destOrd="0" presId="urn:microsoft.com/office/officeart/2005/8/layout/hierarchy1"/>
    <dgm:cxn modelId="{0EF02B9E-5D4C-41F0-8650-63F2072B23D2}" type="presParOf" srcId="{84A1A35C-FD48-46E4-9E4A-00275BD81665}" destId="{1C3ABA1B-84AF-46E3-9AEB-243EC12BC224}" srcOrd="0" destOrd="0" presId="urn:microsoft.com/office/officeart/2005/8/layout/hierarchy1"/>
    <dgm:cxn modelId="{3D2B2D64-E0C7-40E2-9EB3-888FAA7D17CF}" type="presParOf" srcId="{84A1A35C-FD48-46E4-9E4A-00275BD81665}" destId="{DD621F58-9CEB-4A55-AE8E-FE4283A166F6}" srcOrd="1" destOrd="0" presId="urn:microsoft.com/office/officeart/2005/8/layout/hierarchy1"/>
    <dgm:cxn modelId="{BD4751D7-F139-4A0B-BD58-3206B6B83BFB}" type="presParOf" srcId="{4306E92B-DB97-48F8-9569-EF7731E73396}" destId="{DD5841A5-1564-4B3C-8278-B4ADEA790B47}" srcOrd="1" destOrd="0" presId="urn:microsoft.com/office/officeart/2005/8/layout/hierarchy1"/>
    <dgm:cxn modelId="{469B5BB4-3820-4C33-97B8-50BBF8909A1A}" type="presParOf" srcId="{DD5841A5-1564-4B3C-8278-B4ADEA790B47}" destId="{6C8065F2-5AA2-406D-BEBF-CECF9367FDE7}" srcOrd="0" destOrd="0" presId="urn:microsoft.com/office/officeart/2005/8/layout/hierarchy1"/>
    <dgm:cxn modelId="{BBB11D6B-4B0D-4FF1-906A-0ECFA5B2C830}" type="presParOf" srcId="{DD5841A5-1564-4B3C-8278-B4ADEA790B47}" destId="{8C72C9AA-4309-4AF8-BC50-CE236250C8AF}" srcOrd="1" destOrd="0" presId="urn:microsoft.com/office/officeart/2005/8/layout/hierarchy1"/>
    <dgm:cxn modelId="{8B168B59-D4B0-469C-9A10-6ABC4BC7D1B3}" type="presParOf" srcId="{8C72C9AA-4309-4AF8-BC50-CE236250C8AF}" destId="{140B21D7-4FB5-4B95-B7E5-461D1B44F494}" srcOrd="0" destOrd="0" presId="urn:microsoft.com/office/officeart/2005/8/layout/hierarchy1"/>
    <dgm:cxn modelId="{10C87639-C8F3-456E-A570-A6704B3DEAE4}" type="presParOf" srcId="{140B21D7-4FB5-4B95-B7E5-461D1B44F494}" destId="{16E2D638-6957-4093-B71A-3B7EDFB76D4D}" srcOrd="0" destOrd="0" presId="urn:microsoft.com/office/officeart/2005/8/layout/hierarchy1"/>
    <dgm:cxn modelId="{31373E6B-1710-4E21-852C-FBF90C4E200E}" type="presParOf" srcId="{140B21D7-4FB5-4B95-B7E5-461D1B44F494}" destId="{6279FDAA-A912-403C-9E1C-EBF00683A737}" srcOrd="1" destOrd="0" presId="urn:microsoft.com/office/officeart/2005/8/layout/hierarchy1"/>
    <dgm:cxn modelId="{DFD22570-6B75-42FD-AF51-457ABA97F44F}" type="presParOf" srcId="{8C72C9AA-4309-4AF8-BC50-CE236250C8AF}" destId="{65D8EA14-E4D4-4AAB-861F-E36AEFDE080E}" srcOrd="1" destOrd="0" presId="urn:microsoft.com/office/officeart/2005/8/layout/hierarchy1"/>
    <dgm:cxn modelId="{9A206C8C-C263-409F-A09A-AFB0233643CB}" type="presParOf" srcId="{DD5841A5-1564-4B3C-8278-B4ADEA790B47}" destId="{8F9C419F-11EA-43E0-ADAB-C91E8B8FE954}" srcOrd="2" destOrd="0" presId="urn:microsoft.com/office/officeart/2005/8/layout/hierarchy1"/>
    <dgm:cxn modelId="{5CDF5353-30ED-4B1D-89A6-5BC466274DA8}" type="presParOf" srcId="{DD5841A5-1564-4B3C-8278-B4ADEA790B47}" destId="{0AF2B6B6-BEBF-4A66-B512-2CEDA9271E05}" srcOrd="3" destOrd="0" presId="urn:microsoft.com/office/officeart/2005/8/layout/hierarchy1"/>
    <dgm:cxn modelId="{BD868E5F-2D51-41DA-B5C6-2EADB0654D76}" type="presParOf" srcId="{0AF2B6B6-BEBF-4A66-B512-2CEDA9271E05}" destId="{DAB2C577-E1C3-4A1D-99A9-1243D1FE1490}" srcOrd="0" destOrd="0" presId="urn:microsoft.com/office/officeart/2005/8/layout/hierarchy1"/>
    <dgm:cxn modelId="{662CDDFF-47E2-4BCA-9887-91E58FC9E625}" type="presParOf" srcId="{DAB2C577-E1C3-4A1D-99A9-1243D1FE1490}" destId="{63BD6801-3941-423F-9CBA-88FA45E638C2}" srcOrd="0" destOrd="0" presId="urn:microsoft.com/office/officeart/2005/8/layout/hierarchy1"/>
    <dgm:cxn modelId="{992F8995-86AD-4349-9011-5BCEC508EAB8}" type="presParOf" srcId="{DAB2C577-E1C3-4A1D-99A9-1243D1FE1490}" destId="{140E1B16-706E-4457-B104-C1549CC597AF}" srcOrd="1" destOrd="0" presId="urn:microsoft.com/office/officeart/2005/8/layout/hierarchy1"/>
    <dgm:cxn modelId="{2960B821-3D29-4D93-9A29-74E5A6F4170A}" type="presParOf" srcId="{0AF2B6B6-BEBF-4A66-B512-2CEDA9271E05}" destId="{DCDEEBF0-E406-4025-9C9C-D35C547FD6D3}" srcOrd="1" destOrd="0" presId="urn:microsoft.com/office/officeart/2005/8/layout/hierarchy1"/>
    <dgm:cxn modelId="{8E3DEE91-0907-4208-B676-5EE0895A02A2}" type="presParOf" srcId="{DD5841A5-1564-4B3C-8278-B4ADEA790B47}" destId="{8ABDF5A9-115A-4656-B075-C5B281B4EA8B}" srcOrd="4" destOrd="0" presId="urn:microsoft.com/office/officeart/2005/8/layout/hierarchy1"/>
    <dgm:cxn modelId="{80EFCFDE-12BD-4BAB-89CD-426FE9652393}" type="presParOf" srcId="{DD5841A5-1564-4B3C-8278-B4ADEA790B47}" destId="{705E989E-2619-427F-9022-8426E8C368B0}" srcOrd="5" destOrd="0" presId="urn:microsoft.com/office/officeart/2005/8/layout/hierarchy1"/>
    <dgm:cxn modelId="{6636BE11-D2F3-465A-9AB6-54F598B16375}" type="presParOf" srcId="{705E989E-2619-427F-9022-8426E8C368B0}" destId="{9B7B3A01-107E-4C87-8CCE-DB18C9BAC866}" srcOrd="0" destOrd="0" presId="urn:microsoft.com/office/officeart/2005/8/layout/hierarchy1"/>
    <dgm:cxn modelId="{2D9E1A01-EBFE-4A2A-936C-189AB5825A4F}" type="presParOf" srcId="{9B7B3A01-107E-4C87-8CCE-DB18C9BAC866}" destId="{3220DB60-5CCA-4146-9C18-57A729B7B08B}" srcOrd="0" destOrd="0" presId="urn:microsoft.com/office/officeart/2005/8/layout/hierarchy1"/>
    <dgm:cxn modelId="{420DAF8D-2DE7-4A34-9D14-8F2C34AB4ED1}" type="presParOf" srcId="{9B7B3A01-107E-4C87-8CCE-DB18C9BAC866}" destId="{5F78A9D7-D24E-435D-8CF6-6A5DAD06D9D4}" srcOrd="1" destOrd="0" presId="urn:microsoft.com/office/officeart/2005/8/layout/hierarchy1"/>
    <dgm:cxn modelId="{B66F3AA6-B1F1-4DD0-B175-4B3C8414DF98}" type="presParOf" srcId="{705E989E-2619-427F-9022-8426E8C368B0}" destId="{E833EA48-B6FD-447A-83D6-7DD34EE09E20}" srcOrd="1" destOrd="0" presId="urn:microsoft.com/office/officeart/2005/8/layout/hierarchy1"/>
    <dgm:cxn modelId="{89C26477-7AF9-41FA-A484-6AFABFEC30FF}" type="presParOf" srcId="{8AD82907-9670-4388-BFEB-48070A728626}" destId="{376B8E83-6DEC-432D-A90C-40333EAD60B6}" srcOrd="2" destOrd="0" presId="urn:microsoft.com/office/officeart/2005/8/layout/hierarchy1"/>
    <dgm:cxn modelId="{3B1DD263-4A70-424C-A5BB-2E652F938394}" type="presParOf" srcId="{8AD82907-9670-4388-BFEB-48070A728626}" destId="{AB8E12C9-A732-4D34-94E4-B6C58BE03486}" srcOrd="3" destOrd="0" presId="urn:microsoft.com/office/officeart/2005/8/layout/hierarchy1"/>
    <dgm:cxn modelId="{A89EA0DF-8D52-48A5-849B-7A9F6718FFEC}" type="presParOf" srcId="{AB8E12C9-A732-4D34-94E4-B6C58BE03486}" destId="{71AD9BA0-6882-4612-AB21-6F9698AA83A9}" srcOrd="0" destOrd="0" presId="urn:microsoft.com/office/officeart/2005/8/layout/hierarchy1"/>
    <dgm:cxn modelId="{2CA12979-A9CC-4FF6-8B83-943FDFA56738}" type="presParOf" srcId="{71AD9BA0-6882-4612-AB21-6F9698AA83A9}" destId="{AEFE732D-0E1C-4745-A0BE-54B781813DAF}" srcOrd="0" destOrd="0" presId="urn:microsoft.com/office/officeart/2005/8/layout/hierarchy1"/>
    <dgm:cxn modelId="{EC5F9825-3690-46CE-AEB9-90AB4D1250CC}" type="presParOf" srcId="{71AD9BA0-6882-4612-AB21-6F9698AA83A9}" destId="{F870A137-4E77-4DA4-BCB4-CA31A1F3AE53}" srcOrd="1" destOrd="0" presId="urn:microsoft.com/office/officeart/2005/8/layout/hierarchy1"/>
    <dgm:cxn modelId="{EC58A77C-D1F6-4276-9F27-765F7EC35890}" type="presParOf" srcId="{AB8E12C9-A732-4D34-94E4-B6C58BE03486}" destId="{392B5A68-2D60-40BA-9012-B4BD26717F7F}" srcOrd="1" destOrd="0" presId="urn:microsoft.com/office/officeart/2005/8/layout/hierarchy1"/>
    <dgm:cxn modelId="{1E2C9232-F206-4BE9-B120-47716996139F}" type="presParOf" srcId="{392B5A68-2D60-40BA-9012-B4BD26717F7F}" destId="{B5B9FCA2-7689-490D-8737-26DC7E24009C}" srcOrd="0" destOrd="0" presId="urn:microsoft.com/office/officeart/2005/8/layout/hierarchy1"/>
    <dgm:cxn modelId="{6B323A82-2E41-46BF-9281-81E71A6EDB8D}" type="presParOf" srcId="{392B5A68-2D60-40BA-9012-B4BD26717F7F}" destId="{1683CB9A-08B6-4E48-BCE2-DFDB38E38468}" srcOrd="1" destOrd="0" presId="urn:microsoft.com/office/officeart/2005/8/layout/hierarchy1"/>
    <dgm:cxn modelId="{0F3E88D9-83E9-4604-9DCC-7F6E70F7C573}" type="presParOf" srcId="{1683CB9A-08B6-4E48-BCE2-DFDB38E38468}" destId="{773E82D8-48FF-4D92-9017-BABD9FC75FF8}" srcOrd="0" destOrd="0" presId="urn:microsoft.com/office/officeart/2005/8/layout/hierarchy1"/>
    <dgm:cxn modelId="{F14C19EF-ECD9-46EE-ADFC-458827F43FB7}" type="presParOf" srcId="{773E82D8-48FF-4D92-9017-BABD9FC75FF8}" destId="{F9945FFE-5DFB-4BD0-BF89-234BD9DCA714}" srcOrd="0" destOrd="0" presId="urn:microsoft.com/office/officeart/2005/8/layout/hierarchy1"/>
    <dgm:cxn modelId="{A1797A0C-F5B6-41E5-8462-CD2AF892C51C}" type="presParOf" srcId="{773E82D8-48FF-4D92-9017-BABD9FC75FF8}" destId="{4D697B2D-CD4C-4D12-8D2C-F751386D48FA}" srcOrd="1" destOrd="0" presId="urn:microsoft.com/office/officeart/2005/8/layout/hierarchy1"/>
    <dgm:cxn modelId="{777BE992-C61B-425F-A0DD-FDFFA7D1AFD5}" type="presParOf" srcId="{1683CB9A-08B6-4E48-BCE2-DFDB38E38468}" destId="{630816AB-6E69-455B-823B-A38B94255BA5}" srcOrd="1" destOrd="0" presId="urn:microsoft.com/office/officeart/2005/8/layout/hierarchy1"/>
    <dgm:cxn modelId="{506A2EF2-D879-41E5-A93F-8223B439EDED}" type="presParOf" srcId="{392B5A68-2D60-40BA-9012-B4BD26717F7F}" destId="{0278A85C-9EED-4245-96E4-C523B83C30A7}" srcOrd="2" destOrd="0" presId="urn:microsoft.com/office/officeart/2005/8/layout/hierarchy1"/>
    <dgm:cxn modelId="{280C5322-9F2B-43CE-BFA1-BE16A1EDD784}" type="presParOf" srcId="{392B5A68-2D60-40BA-9012-B4BD26717F7F}" destId="{2326FC68-3441-4508-97DA-6946695BADA1}" srcOrd="3" destOrd="0" presId="urn:microsoft.com/office/officeart/2005/8/layout/hierarchy1"/>
    <dgm:cxn modelId="{D44A356C-F293-493F-B6B8-A7DE4EAFE4D9}" type="presParOf" srcId="{2326FC68-3441-4508-97DA-6946695BADA1}" destId="{A5A5D7ED-6B21-44F0-9DD1-1B0B6F10674B}" srcOrd="0" destOrd="0" presId="urn:microsoft.com/office/officeart/2005/8/layout/hierarchy1"/>
    <dgm:cxn modelId="{6FA7C368-2EAA-44B5-8B2D-819A9FAB79DB}" type="presParOf" srcId="{A5A5D7ED-6B21-44F0-9DD1-1B0B6F10674B}" destId="{A1EBB6C9-9544-475B-BDC7-23F22E3577B4}" srcOrd="0" destOrd="0" presId="urn:microsoft.com/office/officeart/2005/8/layout/hierarchy1"/>
    <dgm:cxn modelId="{1F861A08-04EE-4CB8-AE68-5C9FEAA54C14}" type="presParOf" srcId="{A5A5D7ED-6B21-44F0-9DD1-1B0B6F10674B}" destId="{5450715A-9ECF-4A07-9D3B-8F01CE1221A7}" srcOrd="1" destOrd="0" presId="urn:microsoft.com/office/officeart/2005/8/layout/hierarchy1"/>
    <dgm:cxn modelId="{0E080252-0E7A-4823-9187-4FCF834FF803}" type="presParOf" srcId="{2326FC68-3441-4508-97DA-6946695BADA1}" destId="{DFA82447-9004-4987-AF81-7210A46A5B08}" srcOrd="1" destOrd="0" presId="urn:microsoft.com/office/officeart/2005/8/layout/hierarchy1"/>
    <dgm:cxn modelId="{ED60BB2A-DB4A-4AA8-878F-706A03B171F3}" type="presParOf" srcId="{392B5A68-2D60-40BA-9012-B4BD26717F7F}" destId="{CD9338A6-E86D-4909-AFF0-25ACD4D6C558}" srcOrd="4" destOrd="0" presId="urn:microsoft.com/office/officeart/2005/8/layout/hierarchy1"/>
    <dgm:cxn modelId="{E6DF82D4-03F2-4916-B4A1-068BA6B46757}" type="presParOf" srcId="{392B5A68-2D60-40BA-9012-B4BD26717F7F}" destId="{6AF057D2-7388-4BDC-8D89-90ED44A991C6}" srcOrd="5" destOrd="0" presId="urn:microsoft.com/office/officeart/2005/8/layout/hierarchy1"/>
    <dgm:cxn modelId="{6B6C0307-A6C8-41B2-8487-25CCFBA7DE7B}" type="presParOf" srcId="{6AF057D2-7388-4BDC-8D89-90ED44A991C6}" destId="{4CCF6B96-88A8-490B-B843-C140BBE7BB8E}" srcOrd="0" destOrd="0" presId="urn:microsoft.com/office/officeart/2005/8/layout/hierarchy1"/>
    <dgm:cxn modelId="{1A0F3ED0-23D8-493B-9E73-6753AA3E7196}" type="presParOf" srcId="{4CCF6B96-88A8-490B-B843-C140BBE7BB8E}" destId="{6E4FA0F6-10D6-4C0F-9A49-13789F8C3D70}" srcOrd="0" destOrd="0" presId="urn:microsoft.com/office/officeart/2005/8/layout/hierarchy1"/>
    <dgm:cxn modelId="{FAF73DF1-F1A6-4648-BC7D-7D87BD7B4296}" type="presParOf" srcId="{4CCF6B96-88A8-490B-B843-C140BBE7BB8E}" destId="{B802AD2C-44BA-4AE8-ADED-63E63F8263A6}" srcOrd="1" destOrd="0" presId="urn:microsoft.com/office/officeart/2005/8/layout/hierarchy1"/>
    <dgm:cxn modelId="{D35A9CAA-D52D-48E4-841C-40E082FDBE61}" type="presParOf" srcId="{6AF057D2-7388-4BDC-8D89-90ED44A991C6}" destId="{FEA1DB3E-5D16-46CE-B2B0-E07B471854FD}" srcOrd="1" destOrd="0" presId="urn:microsoft.com/office/officeart/2005/8/layout/hierarchy1"/>
    <dgm:cxn modelId="{A7BB8BBB-CA6A-4C62-99F0-CFCA19686F33}" type="presParOf" srcId="{392B5A68-2D60-40BA-9012-B4BD26717F7F}" destId="{555EC127-ED95-456D-BD9F-E6B0F3F5C9D1}" srcOrd="6" destOrd="0" presId="urn:microsoft.com/office/officeart/2005/8/layout/hierarchy1"/>
    <dgm:cxn modelId="{64ED5CB5-BE33-4737-8A5A-0B1A73B32D23}" type="presParOf" srcId="{392B5A68-2D60-40BA-9012-B4BD26717F7F}" destId="{BDA80628-45A4-4888-BD20-4CA8F43658B7}" srcOrd="7" destOrd="0" presId="urn:microsoft.com/office/officeart/2005/8/layout/hierarchy1"/>
    <dgm:cxn modelId="{6E260102-A4EC-43D8-AFA6-050250EB4A30}" type="presParOf" srcId="{BDA80628-45A4-4888-BD20-4CA8F43658B7}" destId="{2D25E50D-9D09-4478-AC7E-42B3422E70D6}" srcOrd="0" destOrd="0" presId="urn:microsoft.com/office/officeart/2005/8/layout/hierarchy1"/>
    <dgm:cxn modelId="{D869317C-C5C3-4A26-88F7-EDA15334A534}" type="presParOf" srcId="{2D25E50D-9D09-4478-AC7E-42B3422E70D6}" destId="{D645C445-1BDA-4913-AE50-B5D8468AE5EA}" srcOrd="0" destOrd="0" presId="urn:microsoft.com/office/officeart/2005/8/layout/hierarchy1"/>
    <dgm:cxn modelId="{1392C7A1-9EE0-4567-8BF2-271D7526BFD6}" type="presParOf" srcId="{2D25E50D-9D09-4478-AC7E-42B3422E70D6}" destId="{E4EF7F58-C354-42F3-A0A7-CFC1F55F4904}" srcOrd="1" destOrd="0" presId="urn:microsoft.com/office/officeart/2005/8/layout/hierarchy1"/>
    <dgm:cxn modelId="{BC4E4B73-DDF1-4E47-80F0-A7862D7F6EC4}" type="presParOf" srcId="{BDA80628-45A4-4888-BD20-4CA8F43658B7}" destId="{B51083EF-902D-4560-813D-1A20B6D36E91}" srcOrd="1" destOrd="0" presId="urn:microsoft.com/office/officeart/2005/8/layout/hierarchy1"/>
  </dgm:cxnLst>
  <dgm:bg>
    <a:solidFill>
      <a:schemeClr val="accent2">
        <a:lumMod val="20000"/>
        <a:lumOff val="80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1539963-6775-4999-AA6F-66074AD78425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252940C-1BD0-4A3E-A31F-7EDCC6B6B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88A5-EF7E-4E3E-B432-31508B10CB0C}" type="datetime1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40C3-A054-458E-8444-7F1FB2A9502F}" type="datetime1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7D05-B6B3-49B7-82AC-A2CADB3A448E}" type="datetime1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1FB4-BDED-4CC4-B88B-D822E13F0D43}" type="datetime1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1EF6-D564-40BD-ACA0-FBB95F87C266}" type="datetime1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1E3F-E9C4-4A2F-8F72-4DA6038EA167}" type="datetime1">
              <a:rPr lang="en-US" smtClean="0"/>
              <a:pPr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23AB-4B76-4A7C-A039-D74115C44A85}" type="datetime1">
              <a:rPr lang="en-US" smtClean="0"/>
              <a:pPr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895-A08C-454C-9715-6386A95A9315}" type="datetime1">
              <a:rPr lang="en-US" smtClean="0"/>
              <a:pPr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E035-01A1-4CC4-A64B-07268A92D021}" type="datetime1">
              <a:rPr lang="en-US" smtClean="0"/>
              <a:pPr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536D-B048-4FDF-9062-2823D05CED30}" type="datetime1">
              <a:rPr lang="en-US" smtClean="0"/>
              <a:pPr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9D22-ED92-4E1D-82B5-6A1AF495E345}" type="datetime1">
              <a:rPr lang="en-US" smtClean="0"/>
              <a:pPr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5C2F-C28B-45A0-AE1E-013DFFAF3149}" type="datetime1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scow_University" TargetMode="External"/><Relationship Id="rId2" Type="http://schemas.openxmlformats.org/officeDocument/2006/relationships/hyperlink" Target="https://en.wikipedia.org/wiki/C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85800"/>
            <a:ext cx="7239000" cy="42672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Electrophoresis</a:t>
            </a:r>
            <a:br>
              <a:rPr lang="en-US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Introduction, factors affecting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electrophoretic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mobility, Techniques of paper, gel, capillary electrophoresis, applications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4953001"/>
            <a:ext cx="7239000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NISHA SHARMA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UNIVERSITY INSTITUTE OF PHARMACY C.S.J.M. UNIVERSITY, KANPUR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nishasharma@csjmu.ac.in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08038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FACTORS AFFECTING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1"/>
            <a:ext cx="80010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	Supporting medium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solution : Rate of migration is ↑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stabilizing med. Rate of migration is ↓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Supporting medium - inert preference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Selected medium based on adsorption / molecular sieving / electro-osmosis- affects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electrophoretic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speed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Adsorption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means retention of sample by supporting medium. Adsorption causes tailing of sample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Adsorption reduces both Rate of migration &amp; resolution of  molecule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08038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FACTORS AFFECTING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1"/>
            <a:ext cx="80010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Molecular sieving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depends on Type of gel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Gels have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like structure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agar, starch, poly acryl amide gels the movement of large molecule is hindered by decreasing the pore size, because all the molecules have to travel thru pores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sephadex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gel, small mol. are tightly held by pores &amp; large mol. are excluded by small pores that causes movement outside the pores known as molecular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seiving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55638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FACTORS AFFECTING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410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Electro-osmosis is relative charge b/w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 mol. in buffer &amp; surface of supporting medium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Electro-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endo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osmosis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due to presence of charged groups on the surface of supporting medium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Ex: Paper: COO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Agarose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Glass wool-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Silanol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Above pH of 3 , these charged groups will ionize &amp; generate negatively charged sites.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55638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FACTORS AFFECTING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4101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ionized groups create an electrical double layer or region at supporting medium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when V is applied, it causes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electrolyte near supporting medium migrate towards cathode pulling the electrolyte solution with them, creating a net electro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osmotic flow towards cathode.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Electro-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osmosis accelerates the movement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but decreases movement of anions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Principle of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Electrophoesis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924800" cy="5105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Method to separate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charged particles from one another based on differences in their migration speed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electrodes (typically made of an inert metal, e.g. platinum) are immersed in two separate buffer chambers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chambers are not fully isolated from each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other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Charged particles can migrate from one chamber to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other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using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electric power supply, electric potential (E) is generated between the two electrodes.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Principle of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Electrophoesis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9248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Due to the electric potential, electrons move by a wire between the two electrodes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electrons move from the anode to the cathode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anode will be positively charged, while the cathode will be negatively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charged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Electrons driven to the cathode will leave the electrode and participate in a reduction reaction with water generating hydrogen gas and hydroxide ions.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meantime, at the positive anode an oxidation reaction occurs.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Electrons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released from water molecules enter the electrode generating oxygen gas and free protons (which immediately form hydroxonium ions with water molecules).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Principle of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Electrophoesis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924800" cy="5334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amount of electrons leaving the cathode equals the amount of electrons entering the cathode.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two buffer chambers are interconnected such that charged particles can migrate between the two chambers.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particles are driven by the electric potential between the two electrodes.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Negatively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charged ions, called anions, move towards the positively charged anode, while positively charged ions, called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cations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move towards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negatively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charged cathode.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principle of electrophore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0940" y="1524000"/>
            <a:ext cx="8474924" cy="43434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Principle of Electrophoresis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410200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An electric force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exerted on the charged particle.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magnitude of the electric force equals the product of the charge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of the particle and the electric field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generated between the two electrodes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q x E      (dimension of E= N/C or V/cm)</a:t>
            </a:r>
          </a:p>
          <a:p>
            <a:pPr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As soon as the electric field is applied and the charged particles are accelerated by the electric force, a drag force 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called friction will also be immediately exerted on the particles by the medium.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Direction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opposite to the direction of particle movement, is proportional to the velocity of the particle.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Principle of Electrophoresis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562600"/>
          </a:xfrm>
        </p:spPr>
        <p:txBody>
          <a:bodyPr>
            <a:noAutofit/>
          </a:bodyPr>
          <a:lstStyle/>
          <a:p>
            <a:pPr fontAlgn="base"/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At the typically very low speed of particle migration during electrophoresis, the force </a:t>
            </a:r>
            <a:r>
              <a:rPr lang="en-US" sz="27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700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 is a linear function of the velocity (</a:t>
            </a:r>
            <a:r>
              <a:rPr lang="en-US" sz="27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) of the particle, as 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					 </a:t>
            </a:r>
            <a:r>
              <a:rPr lang="en-US" sz="27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700" i="1" baseline="-25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7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 = f x v </a:t>
            </a:r>
          </a:p>
          <a:p>
            <a:pPr fontAlgn="base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Frictional coefficient (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): ratio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of the force and the velocity 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value of </a:t>
            </a:r>
            <a:r>
              <a:rPr lang="en-US" sz="27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 is a function of the size and shape of the particle and the viscosity of the medium. 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larger the particle and the more obstructing the medium, the higher the value of 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Principle of Electrophoresis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Electrophoresis: dates back to Principles of electrochemistry-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Hittorf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Nernst,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Kohlrausch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property &amp; nature of  small ions in a solution under electrical field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Arne Tiselius 1931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running in electrical field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bear electrons- motion of dispersed particles relative to a fluid under influence of spatially uniform electric field.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Physical method of separation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Charged particles migrated- solution- external electrical 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715000"/>
          </a:xfrm>
        </p:spPr>
        <p:txBody>
          <a:bodyPr>
            <a:noAutofit/>
          </a:bodyPr>
          <a:lstStyle/>
          <a:p>
            <a:pPr marL="158750" lvl="1" indent="6350" fontAlgn="base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When electrophoresis is started, particles accelerate instantaneously to a velocity (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at which the magnitude of the drag force equals the magnitude of the (opposite) accelerating electric force:</a:t>
            </a:r>
          </a:p>
          <a:p>
            <a:pPr lvl="1" fontAlgn="base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		F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600" baseline="-25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fontAlgn="base">
              <a:buNone/>
            </a:pPr>
            <a:r>
              <a:rPr lang="en-US" sz="2600" baseline="-25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q x E = f x v</a:t>
            </a:r>
          </a:p>
          <a:p>
            <a:pPr marL="114300" lvl="1" indent="6350" fontAlgn="base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Once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magnitude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of the two opposing forces becomes equal, the resultant force becomes zero.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lvl="1" indent="6350" fontAlgn="base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Therefore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each particle will move at a constant velocity characteristic of the given particle at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accelerating potential and medium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lvl="1" indent="6350" fontAlgn="base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318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Principle of Electrophoresis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562600"/>
          </a:xfrm>
        </p:spPr>
        <p:txBody>
          <a:bodyPr>
            <a:noAutofit/>
          </a:bodyPr>
          <a:lstStyle/>
          <a:p>
            <a:pPr marL="344488" lvl="1" indent="0" fontAlgn="base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electrophoretic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mobility (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of the particle, defines the velocity of the particle in a given medium when one unit of electric field is applied.</a:t>
            </a:r>
          </a:p>
          <a:p>
            <a:pPr marL="344488" lvl="1" indent="0" fontAlgn="base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µ is 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 linear function of the charge of the particle and it is a reciprocal function of the frictional coefficient (which depends on both the size of the particle and the nature of the medium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344488" lvl="1" indent="0" fontAlgn="base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344488" lvl="1" indent="0" fontAlgn="base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44488" lvl="1" indent="0" fontAlgn="base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Particles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having different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electrophoretic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mobility, i.e. those that migrate at different speeds in the same medium and electric field, can be separated by electrophoresis.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base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318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Principle of Electrophoresis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3733800"/>
            <a:ext cx="1685925" cy="108585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Elbow Connector 5"/>
          <p:cNvCxnSpPr/>
          <p:nvPr/>
        </p:nvCxnSpPr>
        <p:spPr>
          <a:xfrm rot="16200000" flipH="1">
            <a:off x="495300" y="1943100"/>
            <a:ext cx="1295400" cy="6096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8600" y="457200"/>
            <a:ext cx="26670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Migration of charged particles on supporting media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Elbow Connector 8"/>
          <p:cNvCxnSpPr/>
          <p:nvPr/>
        </p:nvCxnSpPr>
        <p:spPr>
          <a:xfrm rot="5400000">
            <a:off x="6553200" y="1905000"/>
            <a:ext cx="1295400" cy="6858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48400" y="457200"/>
            <a:ext cx="26670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Migration of charged particles in solution. No supporting media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5334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53400" cy="57912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Electrophoresis of positively charged particles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2" tooltip="Cation"/>
              </a:rPr>
              <a:t>cations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cataphoresis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negatively charged particles (anions) called 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anaphoresis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Electrodes- ions for separation suspended - start moving to electrode of opposite charges- gets separated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observed for the first time in 1807 by Russian professors Peter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Ivanovich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Strakhov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Ferdinand Frederic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Reuss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at 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Moscow University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Clay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particles in water- migration- electrical field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for macromolecules- DNA, RNA, Proteins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08038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FACTORS AFFECTING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305800" cy="5105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Nature of sample i.e.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Charge on particle: Net charge on particle ↑, Rate of migration ↑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Size of particle: Rate of migration  ↓, Size is ↑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Shape of particle: particles with same charge but varied shape- Rate of migration varies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08038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FACTORS AFFECTING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458200" cy="3352799"/>
          </a:xfrm>
        </p:spPr>
        <p:txBody>
          <a:bodyPr>
            <a:noAutofit/>
          </a:bodyPr>
          <a:lstStyle/>
          <a:p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Applied electrical field :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EF: property describing the space surrounding electrically charged particles. Electrical Force/unit charge. EF- exerts force on other charged objects, &amp; is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radially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outward from a +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charge, and inward toward –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charge.</a:t>
            </a: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Movement of ions depends on I,V, R</a:t>
            </a: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Ohms law  I=V/R  (Current = voltage / resistance)</a:t>
            </a: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Current: ↑ in C, ↑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ses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V, hence ↑ Rate of migration</a:t>
            </a: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Voltage: ↑ in V, ↑ Rate of migration</a:t>
            </a: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Resistance: Rate of migration↓ with ↑ 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8914" name="AutoShape 2" descr="Figure 5. Motion by electrophoresis of a charged partic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6" name="AutoShape 4" descr="Figure 5. Motion by electrophoresis of a charged partic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/>
          <a:srcRect l="22598" t="43345" r="45180" b="28125"/>
          <a:stretch>
            <a:fillRect/>
          </a:stretch>
        </p:blipFill>
        <p:spPr bwMode="auto">
          <a:xfrm>
            <a:off x="3733800" y="4533900"/>
            <a:ext cx="46482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09600" y="59436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Motion by electrophoresis of a charged particle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Applied electrical field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305800" cy="5791200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	VOLTAGE: </a:t>
            </a:r>
          </a:p>
          <a:p>
            <a:pPr fontAlgn="base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Affects the Travel time of the molecules being separated. </a:t>
            </a:r>
          </a:p>
          <a:p>
            <a:pPr fontAlgn="base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 higher the voltage, the faster sample will travel through the gel</a:t>
            </a:r>
          </a:p>
          <a:p>
            <a:pPr fontAlgn="base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But very high voltages may melt the gel or cause smearing or distortion of bands. </a:t>
            </a:r>
          </a:p>
          <a:p>
            <a:pPr fontAlgn="base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If the separation of the electrodes is d (meters) and the potential difference between them is V (volts), the 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potential gradient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is V/d volts m</a:t>
            </a:r>
            <a:r>
              <a:rPr lang="en-US" sz="23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If force on the ion with a charge is q (coulombs), equation is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Vq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/d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newtons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fontAlgn="base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 rate of migration is proportional to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Vq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/d, so it increases with increase in potential difference.</a:t>
            </a:r>
          </a:p>
          <a:p>
            <a:pPr fontAlgn="base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Voltage is the potential energy of electrical supply stored in the form of electrical charge.</a:t>
            </a:r>
          </a:p>
          <a:p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Applied electrical field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867400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Current</a:t>
            </a:r>
          </a:p>
          <a:p>
            <a:pPr fontAlgn="base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Current is generated due to potential difference applied between the electrodes.</a:t>
            </a:r>
          </a:p>
          <a:p>
            <a:pPr fontAlgn="base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It is a continuous and uniform flow of electrons around a circuit that are being pushed by the voltage source.</a:t>
            </a:r>
          </a:p>
          <a:p>
            <a:pPr fontAlgn="base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Current is measured in coulombs sec</a:t>
            </a:r>
            <a:r>
              <a:rPr lang="en-US" sz="27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fontAlgn="base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The current is mainly conducted between the electrodes by buffer ions. Thus, increase in voltage will increase total number of charge towards the electrode.</a:t>
            </a:r>
          </a:p>
          <a:p>
            <a:pPr fontAlgn="base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The distance traveled by the ions is directly proportional to the current and the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838"/>
          </a:xfrm>
        </p:spPr>
        <p:txBody>
          <a:bodyPr>
            <a:normAutofit/>
          </a:bodyPr>
          <a:lstStyle/>
          <a:p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Applied electrical field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	Resistance: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property of measuring the resistance to the flow of an electrical current.</a:t>
            </a: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Resistance of an electrophoresis unit depends on size, gel thickness, amount of buffer, buffer conductivity, &amp; temp. </a:t>
            </a: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This resistance normally ↓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ses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in time with </a:t>
            </a:r>
            <a:r>
              <a:rPr lang="en-US" sz="2300" dirty="0" smtClean="0">
                <a:latin typeface="Times New Roman"/>
                <a:cs typeface="Times New Roman"/>
              </a:rPr>
              <a:t>↑sing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temp.</a:t>
            </a: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 rate of migration of ions is inversely proportional to resistance as per ohms law. </a:t>
            </a: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Resistance </a:t>
            </a:r>
            <a:r>
              <a:rPr lang="en-US" sz="2300" dirty="0" smtClean="0">
                <a:latin typeface="Times New Roman"/>
                <a:cs typeface="Times New Roman"/>
              </a:rPr>
              <a:t>↑</a:t>
            </a:r>
            <a:r>
              <a:rPr lang="en-US" sz="2300" dirty="0" err="1" smtClean="0">
                <a:latin typeface="Times New Roman"/>
                <a:cs typeface="Times New Roman"/>
              </a:rPr>
              <a:t>ses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with length of supporting medium but ↓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ses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with its cross-sectional area and with </a:t>
            </a:r>
            <a:r>
              <a:rPr lang="en-US" sz="2300" dirty="0" smtClean="0">
                <a:latin typeface="Times New Roman"/>
                <a:cs typeface="Times New Roman"/>
              </a:rPr>
              <a:t>↑se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in the buffer ion conc.</a:t>
            </a:r>
          </a:p>
          <a:p>
            <a:pPr fontAlgn="base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 power dissipated in the supporting medium, W (measured in watts) during electrophoresis is W= I</a:t>
            </a:r>
            <a:r>
              <a:rPr lang="en-US" sz="23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/R</a:t>
            </a:r>
          </a:p>
          <a:p>
            <a:pPr fontAlgn="base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300" dirty="0" smtClean="0">
                <a:latin typeface="Times New Roman"/>
                <a:cs typeface="Times New Roman"/>
              </a:rPr>
              <a:t>↑se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in Temp leads to ↓se in resistance. This is due to </a:t>
            </a:r>
            <a:r>
              <a:rPr lang="en-US" sz="2300" dirty="0" smtClean="0">
                <a:latin typeface="Times New Roman"/>
                <a:cs typeface="Times New Roman"/>
              </a:rPr>
              <a:t>↑</a:t>
            </a:r>
            <a:r>
              <a:rPr lang="en-US" sz="2300" dirty="0" err="1" smtClean="0">
                <a:latin typeface="Times New Roman"/>
                <a:cs typeface="Times New Roman"/>
              </a:rPr>
              <a:t>sed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mobility of ions and evaporation of the solvents from the supporting medium.</a:t>
            </a:r>
          </a:p>
          <a:p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08038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FACTORS AFFECTING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8153400" cy="510539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Nature of supporting medium: Buffer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stabilizes and fixes pH of supporting medium, affecting Rate of migration</a:t>
            </a:r>
          </a:p>
          <a:p>
            <a:pPr algn="just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	Ionic strength: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ionic Strength buffer ↑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 carried by buffer ↑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 proportion of C carried by sample ↓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&amp; hence Rate of migration of sample ↓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ionic strength ↑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overall C, hence heat is produced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Strength of ionic Buffer↓, C carried by buffer ↓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&amp; proportion of C carried by sample ↑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hence Rate of migration of sample ↑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 ionic strength overall ↓se in C, hence ↓se in heat prod.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Ionization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pH: Organic acids: ↑ pH ↑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ionization  &amp; vice versa. Degree of ionization depends on 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772</Words>
  <Application>Microsoft Office PowerPoint</Application>
  <PresentationFormat>On-screen Show (4:3)</PresentationFormat>
  <Paragraphs>178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Electrophoresis Introduction, factors affecting electrophoretic mobility, Techniques of paper, gel, capillary electrophoresis, applications</vt:lpstr>
      <vt:lpstr>INTRODUCTION</vt:lpstr>
      <vt:lpstr>INTRODUCTION</vt:lpstr>
      <vt:lpstr>FACTORS AFFECTING</vt:lpstr>
      <vt:lpstr>FACTORS AFFECTING</vt:lpstr>
      <vt:lpstr>Applied electrical field</vt:lpstr>
      <vt:lpstr>Applied electrical field</vt:lpstr>
      <vt:lpstr>Applied electrical field</vt:lpstr>
      <vt:lpstr>FACTORS AFFECTING</vt:lpstr>
      <vt:lpstr>FACTORS AFFECTING</vt:lpstr>
      <vt:lpstr>FACTORS AFFECTING</vt:lpstr>
      <vt:lpstr>FACTORS AFFECTING</vt:lpstr>
      <vt:lpstr>FACTORS AFFECTING</vt:lpstr>
      <vt:lpstr>Principle of Electrophoesis</vt:lpstr>
      <vt:lpstr>Principle of Electrophoesis</vt:lpstr>
      <vt:lpstr>Principle of Electrophoesis</vt:lpstr>
      <vt:lpstr>Principle of Electrophoresis</vt:lpstr>
      <vt:lpstr>Principle of Electrophoresis</vt:lpstr>
      <vt:lpstr>Principle of Electrophoresis</vt:lpstr>
      <vt:lpstr>Principle of Electrophoresis</vt:lpstr>
      <vt:lpstr>Principle of Electrophoresis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Semester UNIT – III Electrophoresis Introduction, factors affecting electrophoretic mobility, Techniques of paper, gel, capillary electrophoresis, applications</dc:title>
  <dc:creator>admin</dc:creator>
  <cp:lastModifiedBy>admin</cp:lastModifiedBy>
  <cp:revision>127</cp:revision>
  <dcterms:created xsi:type="dcterms:W3CDTF">2006-08-16T00:00:00Z</dcterms:created>
  <dcterms:modified xsi:type="dcterms:W3CDTF">2021-12-22T13:08:14Z</dcterms:modified>
</cp:coreProperties>
</file>