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14"/>
  </p:notesMasterIdLst>
  <p:handoutMasterIdLst>
    <p:handoutMasterId r:id="rId15"/>
  </p:handoutMasterIdLst>
  <p:sldIdLst>
    <p:sldId id="348" r:id="rId2"/>
    <p:sldId id="308" r:id="rId3"/>
    <p:sldId id="331" r:id="rId4"/>
    <p:sldId id="352" r:id="rId5"/>
    <p:sldId id="354" r:id="rId6"/>
    <p:sldId id="355" r:id="rId7"/>
    <p:sldId id="270" r:id="rId8"/>
    <p:sldId id="272" r:id="rId9"/>
    <p:sldId id="306" r:id="rId10"/>
    <p:sldId id="310" r:id="rId11"/>
    <p:sldId id="311" r:id="rId12"/>
    <p:sldId id="325" r:id="rId13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1" autoAdjust="0"/>
    <p:restoredTop sz="94702" autoAdjust="0"/>
  </p:normalViewPr>
  <p:slideViewPr>
    <p:cSldViewPr>
      <p:cViewPr>
        <p:scale>
          <a:sx n="70" d="100"/>
          <a:sy n="70" d="100"/>
        </p:scale>
        <p:origin x="-128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2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34272A8F-8AE2-4EFA-855B-A2AC1CA0E6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2188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DC2E724F-AC30-4084-BECE-6A19BECDF5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7FEC1EE-EEBF-4A2B-A8CF-6F17F2128B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59D5E-36C3-4348-8718-F034C6E124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F7CAC-C41C-4A76-85EB-9295348A6A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457200" y="1600200"/>
            <a:ext cx="4038600" cy="4530725"/>
          </a:xfrm>
        </p:spPr>
        <p:txBody>
          <a:bodyPr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12D6B-FEF7-46C3-9407-C0791F9ED9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1399F-805B-4016-BD91-2CAAD5E1E4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E76AE9F-EFC6-42DE-B740-70403ED3F1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61E75-A53D-457C-9F38-CF06067035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FE2A0BC-E495-40DA-AE4C-33A7A1C65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40E7C-D9D7-41A6-8804-9CA8A727F9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29EAF22-6A2B-4AFD-805D-9348917BCA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CAAC6D0-AE28-4728-B82B-A833F30A5C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eaLnBrk="1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937DE3F-C03B-402C-8FBE-4C7AC94FE9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Arial" pitchFamily="34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pitchFamily="34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pitchFamily="34" charset="0"/>
              </a:defRPr>
            </a:lvl1pPr>
            <a:extLst/>
          </a:lstStyle>
          <a:p>
            <a:pPr>
              <a:defRPr/>
            </a:pPr>
            <a:fld id="{C78C8036-A9B3-4D0D-AA9B-C785C734BB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0" r:id="rId2"/>
    <p:sldLayoutId id="2147484317" r:id="rId3"/>
    <p:sldLayoutId id="2147484311" r:id="rId4"/>
    <p:sldLayoutId id="2147484318" r:id="rId5"/>
    <p:sldLayoutId id="2147484312" r:id="rId6"/>
    <p:sldLayoutId id="2147484319" r:id="rId7"/>
    <p:sldLayoutId id="2147484320" r:id="rId8"/>
    <p:sldLayoutId id="2147484321" r:id="rId9"/>
    <p:sldLayoutId id="2147484313" r:id="rId10"/>
    <p:sldLayoutId id="2147484314" r:id="rId11"/>
    <p:sldLayoutId id="2147484315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228600"/>
            <a:ext cx="7635875" cy="12985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Semester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Unit –IV Gas Chromatography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600200"/>
            <a:ext cx="7407275" cy="17526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Introduction, theory, instrumentation,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derivatization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Temperature programming, advantages, disadvantages and applications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5F4F5D-ACB9-4D67-8BBB-774910A286E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197" name="TextBox 4"/>
          <p:cNvSpPr txBox="1">
            <a:spLocks noChangeArrowheads="1"/>
          </p:cNvSpPr>
          <p:nvPr/>
        </p:nvSpPr>
        <p:spPr bwMode="auto">
          <a:xfrm>
            <a:off x="1143000" y="5965825"/>
            <a:ext cx="80010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Dr. Nisha Sharma, Associate Professor, Pharmacy, C.S.J.M. University</a:t>
            </a:r>
          </a:p>
        </p:txBody>
      </p:sp>
      <p:pic>
        <p:nvPicPr>
          <p:cNvPr id="8198" name="Picture 4" descr="gc17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2819400"/>
            <a:ext cx="4114800" cy="302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457200"/>
            <a:ext cx="6962775" cy="7635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Gas cylinder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143000"/>
            <a:ext cx="7924800" cy="495300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High pressure gas cylinder (gas in compressed) – carrier gas reservoir.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Pressure regulator- To ↓ &amp; control gas flow.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Soap bubble meter- To reproduce the rate of carrier gas. 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Soap film is formed in path of gas when a rubber bulb containing aq sol of soap or detergent if squeezed. Time req for soap film to move b/w 2 graduations on burette is measured &amp; converted to flow rate.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319AF4-95AB-40F4-A237-771965BAD1F0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4800" y="5410200"/>
            <a:ext cx="152400" cy="2286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0" y="5638800"/>
            <a:ext cx="762000" cy="762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04800" y="3657600"/>
            <a:ext cx="152400" cy="9906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04800" y="5181600"/>
            <a:ext cx="152400" cy="2286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04800" y="4953000"/>
            <a:ext cx="152400" cy="2286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04800" y="4724400"/>
            <a:ext cx="152400" cy="228600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04800" y="4191000"/>
            <a:ext cx="152400" cy="381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04800" y="3810000"/>
            <a:ext cx="152400" cy="381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04800" y="4572000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57200" y="5486400"/>
            <a:ext cx="533400" cy="12223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rot="10800000">
            <a:off x="990600" y="5562600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 flipH="1" flipV="1">
            <a:off x="229394" y="5866606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228600"/>
            <a:ext cx="5254625" cy="9175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Sample Introduction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219200"/>
            <a:ext cx="76962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Column inlet-sample port injector. Solute-chrom-Vapor state. Inj port is heated to temp-rapid vaporization, but no thermal degradation of solute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Construction of port- Heavy mass, maint at ↑Temp. Sample should be intro immediately into column.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Liq/gas sample- inj by syringe-0.1-100µL. Rapid inj. into gas stream.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Liq- injected- near- as solutions with syringe-0.5-10 µL. 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Solid- dissolved in suitable solvent-injected as solution.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Injection of samples which can’t be vaporised at operating temp. are avoided. B’cos compds not move appreciably in liq or solid form may clog the port &amp; damage the column.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8B4A92-BAB1-4012-9A25-9E2DF800965C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b="9756"/>
          <a:stretch>
            <a:fillRect/>
          </a:stretch>
        </p:blipFill>
        <p:spPr>
          <a:xfrm>
            <a:off x="5408613" y="2819400"/>
            <a:ext cx="3735387" cy="4038600"/>
          </a:xfr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DDFA22-AC2E-4E7D-8207-415834EBE8A0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924800" cy="25908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G.C INJECTION SYRINGE:</a:t>
            </a:r>
            <a:b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 To rapidly vaporize the sample.</a:t>
            </a:r>
            <a:b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 Slow vaporization ↑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ses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band broadening, by ↑sing  the sample “plug”.</a:t>
            </a:r>
            <a:b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 Injection port temperature mostly held 50°C higher</a:t>
            </a:r>
            <a:b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than BP of least volatile compd.</a:t>
            </a:r>
            <a:b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61" name="Picture 4"/>
          <p:cNvPicPr>
            <a:picLocks noChangeAspect="1" noChangeArrowheads="1"/>
          </p:cNvPicPr>
          <p:nvPr/>
        </p:nvPicPr>
        <p:blipFill>
          <a:blip r:embed="rId3"/>
          <a:srcRect r="9390"/>
          <a:stretch>
            <a:fillRect/>
          </a:stretch>
        </p:blipFill>
        <p:spPr bwMode="auto">
          <a:xfrm>
            <a:off x="1143000" y="5105400"/>
            <a:ext cx="5029200" cy="129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03263" y="384175"/>
            <a:ext cx="8059737" cy="4667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4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INTRODUCTION: GAS CHROMATOGRAPHY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914400"/>
            <a:ext cx="7772400" cy="5943600"/>
          </a:xfrm>
        </p:spPr>
        <p:txBody>
          <a:bodyPr/>
          <a:lstStyle/>
          <a:p>
            <a:pPr marL="63500" indent="0" eaLnBrk="1" hangingPunct="1"/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 Origin of gas chromatography: 1905,  W. Ramsey </a:t>
            </a:r>
          </a:p>
          <a:p>
            <a:pPr marL="63500" indent="0" eaLnBrk="1" hangingPunct="1"/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 Separated mixture of gases and vapors </a:t>
            </a:r>
          </a:p>
          <a:p>
            <a:pPr marL="63500" indent="0" eaLnBrk="1" hangingPunct="1"/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 Used solid adsorbent: activated charcoal. </a:t>
            </a:r>
          </a:p>
          <a:p>
            <a:pPr marL="63500" indent="0" eaLnBrk="1" hangingPunct="1"/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 Gas used as mobile phase: introduced in 1952 by James and Martin. </a:t>
            </a:r>
          </a:p>
          <a:p>
            <a:pPr marL="63500" indent="0" eaLnBrk="1" hangingPunct="1"/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The technique was based on a  suggestion made 11 years earlier by Martin and Synge on partition chromatography</a:t>
            </a:r>
          </a:p>
          <a:p>
            <a:pPr marL="63500" indent="0" eaLnBrk="1" hangingPunct="1"/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 Martin and Synge were presented the Nobel Prize in chemistry  in 1952. </a:t>
            </a:r>
          </a:p>
          <a:p>
            <a:pPr marL="63500" indent="0" eaLnBrk="1" hangingPunct="1"/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Used to analyse volatile substances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C4DBAB-8664-4379-A541-99835ADAB9D9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>
          <a:xfrm>
            <a:off x="1066800" y="685800"/>
            <a:ext cx="7848600" cy="5486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Partition takes place b/w gas &amp; solid or gas &amp; liq.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Nature of stationary phase– Fixed stat. phase-solid mat. like granular silica/alumina/C.---GSC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Fixed phase. Non vol. liq. Held as thin layer on solid support- (diatomacious earth or keisulguhr)--- GLC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GSC- limited application. Difficult to reproduce surface areas, excessive retention of active gases on solid surfaces which reduce available area, tailing of elution peaks.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GLC- Most imp. Widely used.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Principle: liq. Partition chrom. Mobile phase in gas liq. Chrom. is gas rather than liquid.</a:t>
            </a:r>
          </a:p>
          <a:p>
            <a:pPr eaLnBrk="1" hangingPunct="1">
              <a:lnSpc>
                <a:spcPct val="80000"/>
              </a:lnSpc>
            </a:pPr>
            <a:endParaRPr lang="en-US" sz="2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5DA598-25D4-4576-9F53-94C59B0AD812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90600" y="838200"/>
            <a:ext cx="7875588" cy="5486400"/>
          </a:xfr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A36FDB-0A0D-4190-BADE-23D44918C616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914400" y="0"/>
            <a:ext cx="7391400" cy="533400"/>
          </a:xfrm>
          <a:prstGeom prst="rect">
            <a:avLst/>
          </a:prstGeom>
        </p:spPr>
        <p:txBody>
          <a:bodyPr anchor="ctr">
            <a:normAutofit fontScale="90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Theory:  Retention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990600" y="152400"/>
            <a:ext cx="8382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TENTATIVE IDENTIFICATION OF UNKNOWN COMPOUNDS</a:t>
            </a:r>
            <a:r>
              <a:rPr lang="en-US" sz="32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687388"/>
            <a:ext cx="4800600" cy="617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9CC4B9-72D2-43AA-B947-EB77B934835D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228600"/>
            <a:ext cx="4267200" cy="649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1EB6B6-71CB-4901-9068-045D5822BB3B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60419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066800" y="0"/>
            <a:ext cx="3429000" cy="1143000"/>
          </a:xfrm>
        </p:spPr>
        <p:txBody>
          <a:bodyPr/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0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Retention Times</a:t>
            </a:r>
            <a:endParaRPr lang="en-US" sz="3000" dirty="0" smtClean="0">
              <a:solidFill>
                <a:schemeClr val="tx2">
                  <a:satMod val="130000"/>
                </a:schemeClr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3151188" y="2940050"/>
            <a:ext cx="2700337" cy="2063750"/>
            <a:chOff x="1968" y="2544"/>
            <a:chExt cx="1872" cy="1473"/>
          </a:xfrm>
        </p:grpSpPr>
        <p:grpSp>
          <p:nvGrpSpPr>
            <p:cNvPr id="15092" name="Group 3"/>
            <p:cNvGrpSpPr>
              <a:grpSpLocks/>
            </p:cNvGrpSpPr>
            <p:nvPr/>
          </p:nvGrpSpPr>
          <p:grpSpPr bwMode="auto">
            <a:xfrm>
              <a:off x="1968" y="2544"/>
              <a:ext cx="1872" cy="1473"/>
              <a:chOff x="1968" y="2016"/>
              <a:chExt cx="1872" cy="1473"/>
            </a:xfrm>
          </p:grpSpPr>
          <p:pic>
            <p:nvPicPr>
              <p:cNvPr id="15101" name="Picture 4" descr="6890 oven open_bw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1968" y="2016"/>
                <a:ext cx="1872" cy="14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15102" name="Group 5"/>
              <p:cNvGrpSpPr>
                <a:grpSpLocks/>
              </p:cNvGrpSpPr>
              <p:nvPr/>
            </p:nvGrpSpPr>
            <p:grpSpPr bwMode="auto">
              <a:xfrm>
                <a:off x="2734" y="2710"/>
                <a:ext cx="210" cy="323"/>
                <a:chOff x="2734" y="2710"/>
                <a:chExt cx="210" cy="323"/>
              </a:xfrm>
            </p:grpSpPr>
            <p:grpSp>
              <p:nvGrpSpPr>
                <p:cNvPr id="15103" name="Group 6"/>
                <p:cNvGrpSpPr>
                  <a:grpSpLocks/>
                </p:cNvGrpSpPr>
                <p:nvPr/>
              </p:nvGrpSpPr>
              <p:grpSpPr bwMode="auto">
                <a:xfrm rot="-1273665">
                  <a:off x="2745" y="2781"/>
                  <a:ext cx="192" cy="240"/>
                  <a:chOff x="2639" y="3984"/>
                  <a:chExt cx="192" cy="240"/>
                </a:xfrm>
              </p:grpSpPr>
              <p:sp>
                <p:nvSpPr>
                  <p:cNvPr id="15106" name="Oval 7"/>
                  <p:cNvSpPr>
                    <a:spLocks noChangeArrowheads="1"/>
                  </p:cNvSpPr>
                  <p:nvPr/>
                </p:nvSpPr>
                <p:spPr bwMode="auto">
                  <a:xfrm rot="-174707">
                    <a:off x="2649" y="3984"/>
                    <a:ext cx="144" cy="240"/>
                  </a:xfrm>
                  <a:prstGeom prst="ellipse">
                    <a:avLst/>
                  </a:prstGeom>
                  <a:noFill/>
                  <a:ln w="9525">
                    <a:solidFill>
                      <a:srgbClr val="9966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107" name="Oval 8"/>
                  <p:cNvSpPr>
                    <a:spLocks noChangeArrowheads="1"/>
                  </p:cNvSpPr>
                  <p:nvPr/>
                </p:nvSpPr>
                <p:spPr bwMode="auto">
                  <a:xfrm rot="-174707">
                    <a:off x="2639" y="3984"/>
                    <a:ext cx="144" cy="240"/>
                  </a:xfrm>
                  <a:prstGeom prst="ellipse">
                    <a:avLst/>
                  </a:prstGeom>
                  <a:noFill/>
                  <a:ln w="9525">
                    <a:solidFill>
                      <a:srgbClr val="9966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108" name="Oval 9"/>
                  <p:cNvSpPr>
                    <a:spLocks noChangeArrowheads="1"/>
                  </p:cNvSpPr>
                  <p:nvPr/>
                </p:nvSpPr>
                <p:spPr bwMode="auto">
                  <a:xfrm rot="-174707">
                    <a:off x="2659" y="3984"/>
                    <a:ext cx="144" cy="240"/>
                  </a:xfrm>
                  <a:prstGeom prst="ellipse">
                    <a:avLst/>
                  </a:prstGeom>
                  <a:noFill/>
                  <a:ln w="9525">
                    <a:solidFill>
                      <a:srgbClr val="9966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109" name="Oval 10"/>
                  <p:cNvSpPr>
                    <a:spLocks noChangeArrowheads="1"/>
                  </p:cNvSpPr>
                  <p:nvPr/>
                </p:nvSpPr>
                <p:spPr bwMode="auto">
                  <a:xfrm rot="-174707">
                    <a:off x="2668" y="3984"/>
                    <a:ext cx="144" cy="240"/>
                  </a:xfrm>
                  <a:prstGeom prst="ellipse">
                    <a:avLst/>
                  </a:prstGeom>
                  <a:noFill/>
                  <a:ln w="9525">
                    <a:solidFill>
                      <a:srgbClr val="9966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110" name="Oval 11"/>
                  <p:cNvSpPr>
                    <a:spLocks noChangeArrowheads="1"/>
                  </p:cNvSpPr>
                  <p:nvPr/>
                </p:nvSpPr>
                <p:spPr bwMode="auto">
                  <a:xfrm rot="-174707">
                    <a:off x="2678" y="3984"/>
                    <a:ext cx="144" cy="240"/>
                  </a:xfrm>
                  <a:prstGeom prst="ellipse">
                    <a:avLst/>
                  </a:prstGeom>
                  <a:noFill/>
                  <a:ln w="9525">
                    <a:solidFill>
                      <a:srgbClr val="9966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111" name="Oval 12"/>
                  <p:cNvSpPr>
                    <a:spLocks noChangeArrowheads="1"/>
                  </p:cNvSpPr>
                  <p:nvPr/>
                </p:nvSpPr>
                <p:spPr bwMode="auto">
                  <a:xfrm rot="-174707">
                    <a:off x="2687" y="3984"/>
                    <a:ext cx="144" cy="240"/>
                  </a:xfrm>
                  <a:prstGeom prst="ellipse">
                    <a:avLst/>
                  </a:prstGeom>
                  <a:noFill/>
                  <a:ln w="9525">
                    <a:solidFill>
                      <a:srgbClr val="9966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5104" name="Line 13"/>
                <p:cNvSpPr>
                  <a:spLocks noChangeShapeType="1"/>
                </p:cNvSpPr>
                <p:nvPr/>
              </p:nvSpPr>
              <p:spPr bwMode="auto">
                <a:xfrm>
                  <a:off x="2734" y="2710"/>
                  <a:ext cx="2" cy="170"/>
                </a:xfrm>
                <a:prstGeom prst="line">
                  <a:avLst/>
                </a:prstGeom>
                <a:noFill/>
                <a:ln w="9525">
                  <a:solidFill>
                    <a:srgbClr val="9966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05" name="Freeform 14"/>
                <p:cNvSpPr>
                  <a:spLocks/>
                </p:cNvSpPr>
                <p:nvPr/>
              </p:nvSpPr>
              <p:spPr bwMode="auto">
                <a:xfrm>
                  <a:off x="2828" y="2830"/>
                  <a:ext cx="116" cy="203"/>
                </a:xfrm>
                <a:custGeom>
                  <a:avLst/>
                  <a:gdLst>
                    <a:gd name="T0" fmla="*/ 0 w 116"/>
                    <a:gd name="T1" fmla="*/ 188 h 203"/>
                    <a:gd name="T2" fmla="*/ 90 w 116"/>
                    <a:gd name="T3" fmla="*/ 172 h 203"/>
                    <a:gd name="T4" fmla="*/ 116 w 116"/>
                    <a:gd name="T5" fmla="*/ 0 h 203"/>
                    <a:gd name="T6" fmla="*/ 0 60000 65536"/>
                    <a:gd name="T7" fmla="*/ 0 60000 65536"/>
                    <a:gd name="T8" fmla="*/ 0 60000 65536"/>
                    <a:gd name="T9" fmla="*/ 0 w 116"/>
                    <a:gd name="T10" fmla="*/ 0 h 203"/>
                    <a:gd name="T11" fmla="*/ 116 w 116"/>
                    <a:gd name="T12" fmla="*/ 203 h 20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6" h="203">
                      <a:moveTo>
                        <a:pt x="0" y="188"/>
                      </a:moveTo>
                      <a:cubicBezTo>
                        <a:pt x="15" y="185"/>
                        <a:pt x="71" y="203"/>
                        <a:pt x="90" y="172"/>
                      </a:cubicBezTo>
                      <a:cubicBezTo>
                        <a:pt x="109" y="141"/>
                        <a:pt x="111" y="36"/>
                        <a:pt x="116" y="0"/>
                      </a:cubicBezTo>
                    </a:path>
                  </a:pathLst>
                </a:custGeom>
                <a:noFill/>
                <a:ln w="9525">
                  <a:solidFill>
                    <a:srgbClr val="9966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5093" name="Group 15"/>
            <p:cNvGrpSpPr>
              <a:grpSpLocks/>
            </p:cNvGrpSpPr>
            <p:nvPr/>
          </p:nvGrpSpPr>
          <p:grpSpPr bwMode="auto">
            <a:xfrm>
              <a:off x="2728" y="2654"/>
              <a:ext cx="48" cy="336"/>
              <a:chOff x="2400" y="2310"/>
              <a:chExt cx="37" cy="370"/>
            </a:xfrm>
          </p:grpSpPr>
          <p:sp>
            <p:nvSpPr>
              <p:cNvPr id="15094" name="Line 16"/>
              <p:cNvSpPr>
                <a:spLocks noChangeShapeType="1"/>
              </p:cNvSpPr>
              <p:nvPr/>
            </p:nvSpPr>
            <p:spPr bwMode="auto">
              <a:xfrm>
                <a:off x="2418" y="258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5095" name="Group 17"/>
              <p:cNvGrpSpPr>
                <a:grpSpLocks/>
              </p:cNvGrpSpPr>
              <p:nvPr/>
            </p:nvGrpSpPr>
            <p:grpSpPr bwMode="auto">
              <a:xfrm>
                <a:off x="2400" y="2310"/>
                <a:ext cx="37" cy="275"/>
                <a:chOff x="2640" y="2112"/>
                <a:chExt cx="37" cy="275"/>
              </a:xfrm>
            </p:grpSpPr>
            <p:sp>
              <p:nvSpPr>
                <p:cNvPr id="15096" name="Rectangle 18"/>
                <p:cNvSpPr>
                  <a:spLocks noChangeArrowheads="1"/>
                </p:cNvSpPr>
                <p:nvPr/>
              </p:nvSpPr>
              <p:spPr bwMode="auto">
                <a:xfrm>
                  <a:off x="2647" y="2215"/>
                  <a:ext cx="22" cy="172"/>
                </a:xfrm>
                <a:prstGeom prst="rect">
                  <a:avLst/>
                </a:prstGeom>
                <a:solidFill>
                  <a:srgbClr val="969696"/>
                </a:solidFill>
                <a:ln w="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97" name="Rectangle 19"/>
                <p:cNvSpPr>
                  <a:spLocks noChangeArrowheads="1"/>
                </p:cNvSpPr>
                <p:nvPr/>
              </p:nvSpPr>
              <p:spPr bwMode="auto">
                <a:xfrm>
                  <a:off x="2647" y="2165"/>
                  <a:ext cx="22" cy="171"/>
                </a:xfrm>
                <a:prstGeom prst="rect">
                  <a:avLst/>
                </a:prstGeom>
                <a:solidFill>
                  <a:srgbClr val="C0C0C0"/>
                </a:solidFill>
                <a:ln w="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98" name="Rectangle 20"/>
                <p:cNvSpPr>
                  <a:spLocks noChangeArrowheads="1"/>
                </p:cNvSpPr>
                <p:nvPr/>
              </p:nvSpPr>
              <p:spPr bwMode="auto">
                <a:xfrm>
                  <a:off x="2640" y="2154"/>
                  <a:ext cx="37" cy="11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99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2659" y="2113"/>
                  <a:ext cx="1" cy="41"/>
                </a:xfrm>
                <a:prstGeom prst="line">
                  <a:avLst/>
                </a:prstGeom>
                <a:noFill/>
                <a:ln w="79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00" name="Line 22"/>
                <p:cNvSpPr>
                  <a:spLocks noChangeShapeType="1"/>
                </p:cNvSpPr>
                <p:nvPr/>
              </p:nvSpPr>
              <p:spPr bwMode="auto">
                <a:xfrm>
                  <a:off x="2641" y="2112"/>
                  <a:ext cx="34" cy="1"/>
                </a:xfrm>
                <a:prstGeom prst="line">
                  <a:avLst/>
                </a:prstGeom>
                <a:noFill/>
                <a:ln w="79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4339" name="Freeform 23"/>
          <p:cNvSpPr>
            <a:spLocks/>
          </p:cNvSpPr>
          <p:nvPr/>
        </p:nvSpPr>
        <p:spPr bwMode="auto">
          <a:xfrm>
            <a:off x="1951038" y="2605088"/>
            <a:ext cx="714375" cy="476250"/>
          </a:xfrm>
          <a:custGeom>
            <a:avLst/>
            <a:gdLst>
              <a:gd name="T0" fmla="*/ 2147483647 w 495"/>
              <a:gd name="T1" fmla="*/ 2147483647 h 200"/>
              <a:gd name="T2" fmla="*/ 0 w 495"/>
              <a:gd name="T3" fmla="*/ 0 h 200"/>
              <a:gd name="T4" fmla="*/ 2147483647 w 495"/>
              <a:gd name="T5" fmla="*/ 2147483647 h 200"/>
              <a:gd name="T6" fmla="*/ 0 60000 65536"/>
              <a:gd name="T7" fmla="*/ 0 60000 65536"/>
              <a:gd name="T8" fmla="*/ 0 60000 65536"/>
              <a:gd name="T9" fmla="*/ 0 w 495"/>
              <a:gd name="T10" fmla="*/ 0 h 200"/>
              <a:gd name="T11" fmla="*/ 495 w 495"/>
              <a:gd name="T12" fmla="*/ 200 h 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95" h="200">
                <a:moveTo>
                  <a:pt x="495" y="4"/>
                </a:moveTo>
                <a:lnTo>
                  <a:pt x="0" y="0"/>
                </a:lnTo>
                <a:lnTo>
                  <a:pt x="2" y="200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0" name="Freeform 24"/>
          <p:cNvSpPr>
            <a:spLocks/>
          </p:cNvSpPr>
          <p:nvPr/>
        </p:nvSpPr>
        <p:spPr bwMode="auto">
          <a:xfrm>
            <a:off x="1011238" y="1797050"/>
            <a:ext cx="1689100" cy="1287463"/>
          </a:xfrm>
          <a:custGeom>
            <a:avLst/>
            <a:gdLst>
              <a:gd name="T0" fmla="*/ 2147483647 w 1170"/>
              <a:gd name="T1" fmla="*/ 0 h 715"/>
              <a:gd name="T2" fmla="*/ 2147483647 w 1170"/>
              <a:gd name="T3" fmla="*/ 0 h 715"/>
              <a:gd name="T4" fmla="*/ 0 w 1170"/>
              <a:gd name="T5" fmla="*/ 2147483647 h 715"/>
              <a:gd name="T6" fmla="*/ 0 60000 65536"/>
              <a:gd name="T7" fmla="*/ 0 60000 65536"/>
              <a:gd name="T8" fmla="*/ 0 60000 65536"/>
              <a:gd name="T9" fmla="*/ 0 w 1170"/>
              <a:gd name="T10" fmla="*/ 0 h 715"/>
              <a:gd name="T11" fmla="*/ 1170 w 1170"/>
              <a:gd name="T12" fmla="*/ 715 h 71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70" h="715">
                <a:moveTo>
                  <a:pt x="1170" y="0"/>
                </a:moveTo>
                <a:lnTo>
                  <a:pt x="1" y="0"/>
                </a:lnTo>
                <a:lnTo>
                  <a:pt x="0" y="715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1" name="Rectangle 25"/>
          <p:cNvSpPr>
            <a:spLocks noChangeArrowheads="1"/>
          </p:cNvSpPr>
          <p:nvPr/>
        </p:nvSpPr>
        <p:spPr bwMode="auto">
          <a:xfrm>
            <a:off x="2249488" y="1447800"/>
            <a:ext cx="1063625" cy="2127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20738"/>
            <a:r>
              <a:rPr lang="en-US" sz="1400" b="1"/>
              <a:t>Filters/Traps</a:t>
            </a:r>
            <a:endParaRPr lang="en-US" sz="1400" b="1">
              <a:latin typeface="Times New Roman" pitchFamily="18" charset="0"/>
            </a:endParaRPr>
          </a:p>
        </p:txBody>
      </p:sp>
      <p:grpSp>
        <p:nvGrpSpPr>
          <p:cNvPr id="14342" name="Group 26"/>
          <p:cNvGrpSpPr>
            <a:grpSpLocks/>
          </p:cNvGrpSpPr>
          <p:nvPr/>
        </p:nvGrpSpPr>
        <p:grpSpPr bwMode="auto">
          <a:xfrm>
            <a:off x="865188" y="3008313"/>
            <a:ext cx="1243012" cy="1863725"/>
            <a:chOff x="545" y="1895"/>
            <a:chExt cx="783" cy="1174"/>
          </a:xfrm>
        </p:grpSpPr>
        <p:sp>
          <p:nvSpPr>
            <p:cNvPr id="15056" name="Freeform 27"/>
            <p:cNvSpPr>
              <a:spLocks/>
            </p:cNvSpPr>
            <p:nvPr/>
          </p:nvSpPr>
          <p:spPr bwMode="auto">
            <a:xfrm>
              <a:off x="1141" y="2266"/>
              <a:ext cx="187" cy="801"/>
            </a:xfrm>
            <a:custGeom>
              <a:avLst/>
              <a:gdLst>
                <a:gd name="T0" fmla="*/ 0 w 620"/>
                <a:gd name="T1" fmla="*/ 0 h 2722"/>
                <a:gd name="T2" fmla="*/ 0 w 620"/>
                <a:gd name="T3" fmla="*/ 0 h 2722"/>
                <a:gd name="T4" fmla="*/ 0 w 620"/>
                <a:gd name="T5" fmla="*/ 0 h 2722"/>
                <a:gd name="T6" fmla="*/ 0 w 620"/>
                <a:gd name="T7" fmla="*/ 0 h 2722"/>
                <a:gd name="T8" fmla="*/ 0 w 620"/>
                <a:gd name="T9" fmla="*/ 0 h 2722"/>
                <a:gd name="T10" fmla="*/ 0 w 620"/>
                <a:gd name="T11" fmla="*/ 0 h 2722"/>
                <a:gd name="T12" fmla="*/ 0 w 620"/>
                <a:gd name="T13" fmla="*/ 0 h 2722"/>
                <a:gd name="T14" fmla="*/ 0 w 620"/>
                <a:gd name="T15" fmla="*/ 0 h 2722"/>
                <a:gd name="T16" fmla="*/ 0 w 620"/>
                <a:gd name="T17" fmla="*/ 0 h 2722"/>
                <a:gd name="T18" fmla="*/ 0 w 620"/>
                <a:gd name="T19" fmla="*/ 0 h 2722"/>
                <a:gd name="T20" fmla="*/ 0 w 620"/>
                <a:gd name="T21" fmla="*/ 0 h 2722"/>
                <a:gd name="T22" fmla="*/ 0 w 620"/>
                <a:gd name="T23" fmla="*/ 0 h 2722"/>
                <a:gd name="T24" fmla="*/ 0 w 620"/>
                <a:gd name="T25" fmla="*/ 0 h 2722"/>
                <a:gd name="T26" fmla="*/ 0 w 620"/>
                <a:gd name="T27" fmla="*/ 0 h 2722"/>
                <a:gd name="T28" fmla="*/ 0 w 620"/>
                <a:gd name="T29" fmla="*/ 0 h 2722"/>
                <a:gd name="T30" fmla="*/ 0 w 620"/>
                <a:gd name="T31" fmla="*/ 0 h 2722"/>
                <a:gd name="T32" fmla="*/ 0 w 620"/>
                <a:gd name="T33" fmla="*/ 0 h 2722"/>
                <a:gd name="T34" fmla="*/ 0 w 620"/>
                <a:gd name="T35" fmla="*/ 0 h 2722"/>
                <a:gd name="T36" fmla="*/ 0 w 620"/>
                <a:gd name="T37" fmla="*/ 0 h 2722"/>
                <a:gd name="T38" fmla="*/ 0 w 620"/>
                <a:gd name="T39" fmla="*/ 0 h 2722"/>
                <a:gd name="T40" fmla="*/ 0 w 620"/>
                <a:gd name="T41" fmla="*/ 0 h 2722"/>
                <a:gd name="T42" fmla="*/ 0 w 620"/>
                <a:gd name="T43" fmla="*/ 0 h 2722"/>
                <a:gd name="T44" fmla="*/ 0 w 620"/>
                <a:gd name="T45" fmla="*/ 0 h 2722"/>
                <a:gd name="T46" fmla="*/ 0 w 620"/>
                <a:gd name="T47" fmla="*/ 0 h 2722"/>
                <a:gd name="T48" fmla="*/ 0 w 620"/>
                <a:gd name="T49" fmla="*/ 0 h 2722"/>
                <a:gd name="T50" fmla="*/ 0 w 620"/>
                <a:gd name="T51" fmla="*/ 0 h 2722"/>
                <a:gd name="T52" fmla="*/ 0 w 620"/>
                <a:gd name="T53" fmla="*/ 0 h 2722"/>
                <a:gd name="T54" fmla="*/ 0 w 620"/>
                <a:gd name="T55" fmla="*/ 0 h 2722"/>
                <a:gd name="T56" fmla="*/ 0 w 620"/>
                <a:gd name="T57" fmla="*/ 0 h 2722"/>
                <a:gd name="T58" fmla="*/ 0 w 620"/>
                <a:gd name="T59" fmla="*/ 0 h 2722"/>
                <a:gd name="T60" fmla="*/ 0 w 620"/>
                <a:gd name="T61" fmla="*/ 0 h 2722"/>
                <a:gd name="T62" fmla="*/ 0 w 620"/>
                <a:gd name="T63" fmla="*/ 0 h 2722"/>
                <a:gd name="T64" fmla="*/ 0 w 620"/>
                <a:gd name="T65" fmla="*/ 0 h 2722"/>
                <a:gd name="T66" fmla="*/ 0 w 620"/>
                <a:gd name="T67" fmla="*/ 0 h 2722"/>
                <a:gd name="T68" fmla="*/ 0 w 620"/>
                <a:gd name="T69" fmla="*/ 0 h 2722"/>
                <a:gd name="T70" fmla="*/ 0 w 620"/>
                <a:gd name="T71" fmla="*/ 0 h 2722"/>
                <a:gd name="T72" fmla="*/ 0 w 620"/>
                <a:gd name="T73" fmla="*/ 0 h 2722"/>
                <a:gd name="T74" fmla="*/ 0 w 620"/>
                <a:gd name="T75" fmla="*/ 0 h 2722"/>
                <a:gd name="T76" fmla="*/ 0 w 620"/>
                <a:gd name="T77" fmla="*/ 0 h 2722"/>
                <a:gd name="T78" fmla="*/ 0 w 620"/>
                <a:gd name="T79" fmla="*/ 0 h 2722"/>
                <a:gd name="T80" fmla="*/ 0 w 620"/>
                <a:gd name="T81" fmla="*/ 0 h 2722"/>
                <a:gd name="T82" fmla="*/ 0 w 620"/>
                <a:gd name="T83" fmla="*/ 0 h 2722"/>
                <a:gd name="T84" fmla="*/ 0 w 620"/>
                <a:gd name="T85" fmla="*/ 0 h 2722"/>
                <a:gd name="T86" fmla="*/ 0 w 620"/>
                <a:gd name="T87" fmla="*/ 0 h 2722"/>
                <a:gd name="T88" fmla="*/ 0 w 620"/>
                <a:gd name="T89" fmla="*/ 0 h 2722"/>
                <a:gd name="T90" fmla="*/ 0 w 620"/>
                <a:gd name="T91" fmla="*/ 0 h 2722"/>
                <a:gd name="T92" fmla="*/ 0 w 620"/>
                <a:gd name="T93" fmla="*/ 0 h 2722"/>
                <a:gd name="T94" fmla="*/ 0 w 620"/>
                <a:gd name="T95" fmla="*/ 0 h 2722"/>
                <a:gd name="T96" fmla="*/ 0 w 620"/>
                <a:gd name="T97" fmla="*/ 0 h 2722"/>
                <a:gd name="T98" fmla="*/ 0 w 620"/>
                <a:gd name="T99" fmla="*/ 0 h 2722"/>
                <a:gd name="T100" fmla="*/ 0 w 620"/>
                <a:gd name="T101" fmla="*/ 0 h 2722"/>
                <a:gd name="T102" fmla="*/ 0 w 620"/>
                <a:gd name="T103" fmla="*/ 0 h 2722"/>
                <a:gd name="T104" fmla="*/ 0 w 620"/>
                <a:gd name="T105" fmla="*/ 0 h 2722"/>
                <a:gd name="T106" fmla="*/ 0 w 620"/>
                <a:gd name="T107" fmla="*/ 0 h 272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620"/>
                <a:gd name="T163" fmla="*/ 0 h 2722"/>
                <a:gd name="T164" fmla="*/ 620 w 620"/>
                <a:gd name="T165" fmla="*/ 2722 h 272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620" h="2722">
                  <a:moveTo>
                    <a:pt x="0" y="2722"/>
                  </a:moveTo>
                  <a:lnTo>
                    <a:pt x="620" y="2722"/>
                  </a:lnTo>
                  <a:lnTo>
                    <a:pt x="620" y="426"/>
                  </a:lnTo>
                  <a:lnTo>
                    <a:pt x="620" y="402"/>
                  </a:lnTo>
                  <a:lnTo>
                    <a:pt x="620" y="377"/>
                  </a:lnTo>
                  <a:lnTo>
                    <a:pt x="615" y="345"/>
                  </a:lnTo>
                  <a:lnTo>
                    <a:pt x="608" y="320"/>
                  </a:lnTo>
                  <a:lnTo>
                    <a:pt x="605" y="295"/>
                  </a:lnTo>
                  <a:lnTo>
                    <a:pt x="597" y="272"/>
                  </a:lnTo>
                  <a:lnTo>
                    <a:pt x="587" y="247"/>
                  </a:lnTo>
                  <a:lnTo>
                    <a:pt x="579" y="222"/>
                  </a:lnTo>
                  <a:lnTo>
                    <a:pt x="569" y="199"/>
                  </a:lnTo>
                  <a:lnTo>
                    <a:pt x="559" y="178"/>
                  </a:lnTo>
                  <a:lnTo>
                    <a:pt x="548" y="157"/>
                  </a:lnTo>
                  <a:lnTo>
                    <a:pt x="537" y="136"/>
                  </a:lnTo>
                  <a:lnTo>
                    <a:pt x="523" y="116"/>
                  </a:lnTo>
                  <a:lnTo>
                    <a:pt x="506" y="98"/>
                  </a:lnTo>
                  <a:lnTo>
                    <a:pt x="495" y="85"/>
                  </a:lnTo>
                  <a:lnTo>
                    <a:pt x="478" y="66"/>
                  </a:lnTo>
                  <a:lnTo>
                    <a:pt x="460" y="51"/>
                  </a:lnTo>
                  <a:lnTo>
                    <a:pt x="443" y="43"/>
                  </a:lnTo>
                  <a:lnTo>
                    <a:pt x="424" y="36"/>
                  </a:lnTo>
                  <a:lnTo>
                    <a:pt x="402" y="23"/>
                  </a:lnTo>
                  <a:lnTo>
                    <a:pt x="386" y="15"/>
                  </a:lnTo>
                  <a:lnTo>
                    <a:pt x="368" y="7"/>
                  </a:lnTo>
                  <a:lnTo>
                    <a:pt x="346" y="2"/>
                  </a:lnTo>
                  <a:lnTo>
                    <a:pt x="328" y="2"/>
                  </a:lnTo>
                  <a:lnTo>
                    <a:pt x="307" y="0"/>
                  </a:lnTo>
                  <a:lnTo>
                    <a:pt x="292" y="2"/>
                  </a:lnTo>
                  <a:lnTo>
                    <a:pt x="268" y="2"/>
                  </a:lnTo>
                  <a:lnTo>
                    <a:pt x="254" y="7"/>
                  </a:lnTo>
                  <a:lnTo>
                    <a:pt x="234" y="15"/>
                  </a:lnTo>
                  <a:lnTo>
                    <a:pt x="216" y="23"/>
                  </a:lnTo>
                  <a:lnTo>
                    <a:pt x="198" y="36"/>
                  </a:lnTo>
                  <a:lnTo>
                    <a:pt x="180" y="43"/>
                  </a:lnTo>
                  <a:lnTo>
                    <a:pt x="162" y="51"/>
                  </a:lnTo>
                  <a:lnTo>
                    <a:pt x="144" y="66"/>
                  </a:lnTo>
                  <a:lnTo>
                    <a:pt x="127" y="85"/>
                  </a:lnTo>
                  <a:lnTo>
                    <a:pt x="113" y="98"/>
                  </a:lnTo>
                  <a:lnTo>
                    <a:pt x="100" y="116"/>
                  </a:lnTo>
                  <a:lnTo>
                    <a:pt x="83" y="136"/>
                  </a:lnTo>
                  <a:lnTo>
                    <a:pt x="74" y="157"/>
                  </a:lnTo>
                  <a:lnTo>
                    <a:pt x="59" y="178"/>
                  </a:lnTo>
                  <a:lnTo>
                    <a:pt x="52" y="199"/>
                  </a:lnTo>
                  <a:lnTo>
                    <a:pt x="39" y="222"/>
                  </a:lnTo>
                  <a:lnTo>
                    <a:pt x="28" y="247"/>
                  </a:lnTo>
                  <a:lnTo>
                    <a:pt x="21" y="272"/>
                  </a:lnTo>
                  <a:lnTo>
                    <a:pt x="16" y="295"/>
                  </a:lnTo>
                  <a:lnTo>
                    <a:pt x="14" y="320"/>
                  </a:lnTo>
                  <a:lnTo>
                    <a:pt x="8" y="345"/>
                  </a:lnTo>
                  <a:lnTo>
                    <a:pt x="3" y="377"/>
                  </a:lnTo>
                  <a:lnTo>
                    <a:pt x="3" y="402"/>
                  </a:lnTo>
                  <a:lnTo>
                    <a:pt x="0" y="426"/>
                  </a:lnTo>
                  <a:lnTo>
                    <a:pt x="0" y="2722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57" name="Freeform 28"/>
            <p:cNvSpPr>
              <a:spLocks/>
            </p:cNvSpPr>
            <p:nvPr/>
          </p:nvSpPr>
          <p:spPr bwMode="auto">
            <a:xfrm>
              <a:off x="849" y="2266"/>
              <a:ext cx="187" cy="801"/>
            </a:xfrm>
            <a:custGeom>
              <a:avLst/>
              <a:gdLst>
                <a:gd name="T0" fmla="*/ 0 w 620"/>
                <a:gd name="T1" fmla="*/ 0 h 2722"/>
                <a:gd name="T2" fmla="*/ 0 w 620"/>
                <a:gd name="T3" fmla="*/ 0 h 2722"/>
                <a:gd name="T4" fmla="*/ 0 w 620"/>
                <a:gd name="T5" fmla="*/ 0 h 2722"/>
                <a:gd name="T6" fmla="*/ 0 w 620"/>
                <a:gd name="T7" fmla="*/ 0 h 2722"/>
                <a:gd name="T8" fmla="*/ 0 w 620"/>
                <a:gd name="T9" fmla="*/ 0 h 2722"/>
                <a:gd name="T10" fmla="*/ 0 w 620"/>
                <a:gd name="T11" fmla="*/ 0 h 2722"/>
                <a:gd name="T12" fmla="*/ 0 w 620"/>
                <a:gd name="T13" fmla="*/ 0 h 2722"/>
                <a:gd name="T14" fmla="*/ 0 w 620"/>
                <a:gd name="T15" fmla="*/ 0 h 2722"/>
                <a:gd name="T16" fmla="*/ 0 w 620"/>
                <a:gd name="T17" fmla="*/ 0 h 2722"/>
                <a:gd name="T18" fmla="*/ 0 w 620"/>
                <a:gd name="T19" fmla="*/ 0 h 2722"/>
                <a:gd name="T20" fmla="*/ 0 w 620"/>
                <a:gd name="T21" fmla="*/ 0 h 2722"/>
                <a:gd name="T22" fmla="*/ 0 w 620"/>
                <a:gd name="T23" fmla="*/ 0 h 2722"/>
                <a:gd name="T24" fmla="*/ 0 w 620"/>
                <a:gd name="T25" fmla="*/ 0 h 2722"/>
                <a:gd name="T26" fmla="*/ 0 w 620"/>
                <a:gd name="T27" fmla="*/ 0 h 2722"/>
                <a:gd name="T28" fmla="*/ 0 w 620"/>
                <a:gd name="T29" fmla="*/ 0 h 2722"/>
                <a:gd name="T30" fmla="*/ 0 w 620"/>
                <a:gd name="T31" fmla="*/ 0 h 2722"/>
                <a:gd name="T32" fmla="*/ 0 w 620"/>
                <a:gd name="T33" fmla="*/ 0 h 2722"/>
                <a:gd name="T34" fmla="*/ 0 w 620"/>
                <a:gd name="T35" fmla="*/ 0 h 2722"/>
                <a:gd name="T36" fmla="*/ 0 w 620"/>
                <a:gd name="T37" fmla="*/ 0 h 2722"/>
                <a:gd name="T38" fmla="*/ 0 w 620"/>
                <a:gd name="T39" fmla="*/ 0 h 2722"/>
                <a:gd name="T40" fmla="*/ 0 w 620"/>
                <a:gd name="T41" fmla="*/ 0 h 2722"/>
                <a:gd name="T42" fmla="*/ 0 w 620"/>
                <a:gd name="T43" fmla="*/ 0 h 2722"/>
                <a:gd name="T44" fmla="*/ 0 w 620"/>
                <a:gd name="T45" fmla="*/ 0 h 2722"/>
                <a:gd name="T46" fmla="*/ 0 w 620"/>
                <a:gd name="T47" fmla="*/ 0 h 2722"/>
                <a:gd name="T48" fmla="*/ 0 w 620"/>
                <a:gd name="T49" fmla="*/ 0 h 2722"/>
                <a:gd name="T50" fmla="*/ 0 w 620"/>
                <a:gd name="T51" fmla="*/ 0 h 2722"/>
                <a:gd name="T52" fmla="*/ 0 w 620"/>
                <a:gd name="T53" fmla="*/ 0 h 2722"/>
                <a:gd name="T54" fmla="*/ 0 w 620"/>
                <a:gd name="T55" fmla="*/ 0 h 2722"/>
                <a:gd name="T56" fmla="*/ 0 w 620"/>
                <a:gd name="T57" fmla="*/ 0 h 2722"/>
                <a:gd name="T58" fmla="*/ 0 w 620"/>
                <a:gd name="T59" fmla="*/ 0 h 2722"/>
                <a:gd name="T60" fmla="*/ 0 w 620"/>
                <a:gd name="T61" fmla="*/ 0 h 2722"/>
                <a:gd name="T62" fmla="*/ 0 w 620"/>
                <a:gd name="T63" fmla="*/ 0 h 2722"/>
                <a:gd name="T64" fmla="*/ 0 w 620"/>
                <a:gd name="T65" fmla="*/ 0 h 2722"/>
                <a:gd name="T66" fmla="*/ 0 w 620"/>
                <a:gd name="T67" fmla="*/ 0 h 2722"/>
                <a:gd name="T68" fmla="*/ 0 w 620"/>
                <a:gd name="T69" fmla="*/ 0 h 2722"/>
                <a:gd name="T70" fmla="*/ 0 w 620"/>
                <a:gd name="T71" fmla="*/ 0 h 2722"/>
                <a:gd name="T72" fmla="*/ 0 w 620"/>
                <a:gd name="T73" fmla="*/ 0 h 2722"/>
                <a:gd name="T74" fmla="*/ 0 w 620"/>
                <a:gd name="T75" fmla="*/ 0 h 2722"/>
                <a:gd name="T76" fmla="*/ 0 w 620"/>
                <a:gd name="T77" fmla="*/ 0 h 2722"/>
                <a:gd name="T78" fmla="*/ 0 w 620"/>
                <a:gd name="T79" fmla="*/ 0 h 2722"/>
                <a:gd name="T80" fmla="*/ 0 w 620"/>
                <a:gd name="T81" fmla="*/ 0 h 2722"/>
                <a:gd name="T82" fmla="*/ 0 w 620"/>
                <a:gd name="T83" fmla="*/ 0 h 2722"/>
                <a:gd name="T84" fmla="*/ 0 w 620"/>
                <a:gd name="T85" fmla="*/ 0 h 2722"/>
                <a:gd name="T86" fmla="*/ 0 w 620"/>
                <a:gd name="T87" fmla="*/ 0 h 2722"/>
                <a:gd name="T88" fmla="*/ 0 w 620"/>
                <a:gd name="T89" fmla="*/ 0 h 2722"/>
                <a:gd name="T90" fmla="*/ 0 w 620"/>
                <a:gd name="T91" fmla="*/ 0 h 2722"/>
                <a:gd name="T92" fmla="*/ 0 w 620"/>
                <a:gd name="T93" fmla="*/ 0 h 2722"/>
                <a:gd name="T94" fmla="*/ 0 w 620"/>
                <a:gd name="T95" fmla="*/ 0 h 2722"/>
                <a:gd name="T96" fmla="*/ 0 w 620"/>
                <a:gd name="T97" fmla="*/ 0 h 2722"/>
                <a:gd name="T98" fmla="*/ 0 w 620"/>
                <a:gd name="T99" fmla="*/ 0 h 2722"/>
                <a:gd name="T100" fmla="*/ 0 w 620"/>
                <a:gd name="T101" fmla="*/ 0 h 2722"/>
                <a:gd name="T102" fmla="*/ 0 w 620"/>
                <a:gd name="T103" fmla="*/ 0 h 2722"/>
                <a:gd name="T104" fmla="*/ 0 w 620"/>
                <a:gd name="T105" fmla="*/ 0 h 2722"/>
                <a:gd name="T106" fmla="*/ 0 w 620"/>
                <a:gd name="T107" fmla="*/ 0 h 272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620"/>
                <a:gd name="T163" fmla="*/ 0 h 2722"/>
                <a:gd name="T164" fmla="*/ 620 w 620"/>
                <a:gd name="T165" fmla="*/ 2722 h 272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620" h="2722">
                  <a:moveTo>
                    <a:pt x="0" y="2722"/>
                  </a:moveTo>
                  <a:lnTo>
                    <a:pt x="620" y="2722"/>
                  </a:lnTo>
                  <a:lnTo>
                    <a:pt x="620" y="426"/>
                  </a:lnTo>
                  <a:lnTo>
                    <a:pt x="620" y="402"/>
                  </a:lnTo>
                  <a:lnTo>
                    <a:pt x="615" y="377"/>
                  </a:lnTo>
                  <a:lnTo>
                    <a:pt x="615" y="345"/>
                  </a:lnTo>
                  <a:lnTo>
                    <a:pt x="608" y="320"/>
                  </a:lnTo>
                  <a:lnTo>
                    <a:pt x="601" y="295"/>
                  </a:lnTo>
                  <a:lnTo>
                    <a:pt x="597" y="272"/>
                  </a:lnTo>
                  <a:lnTo>
                    <a:pt x="587" y="247"/>
                  </a:lnTo>
                  <a:lnTo>
                    <a:pt x="580" y="222"/>
                  </a:lnTo>
                  <a:lnTo>
                    <a:pt x="569" y="199"/>
                  </a:lnTo>
                  <a:lnTo>
                    <a:pt x="559" y="178"/>
                  </a:lnTo>
                  <a:lnTo>
                    <a:pt x="547" y="157"/>
                  </a:lnTo>
                  <a:lnTo>
                    <a:pt x="538" y="136"/>
                  </a:lnTo>
                  <a:lnTo>
                    <a:pt x="519" y="116"/>
                  </a:lnTo>
                  <a:lnTo>
                    <a:pt x="505" y="98"/>
                  </a:lnTo>
                  <a:lnTo>
                    <a:pt x="488" y="85"/>
                  </a:lnTo>
                  <a:lnTo>
                    <a:pt x="479" y="66"/>
                  </a:lnTo>
                  <a:lnTo>
                    <a:pt x="460" y="51"/>
                  </a:lnTo>
                  <a:lnTo>
                    <a:pt x="442" y="43"/>
                  </a:lnTo>
                  <a:lnTo>
                    <a:pt x="424" y="36"/>
                  </a:lnTo>
                  <a:lnTo>
                    <a:pt x="403" y="23"/>
                  </a:lnTo>
                  <a:lnTo>
                    <a:pt x="386" y="15"/>
                  </a:lnTo>
                  <a:lnTo>
                    <a:pt x="368" y="7"/>
                  </a:lnTo>
                  <a:lnTo>
                    <a:pt x="346" y="2"/>
                  </a:lnTo>
                  <a:lnTo>
                    <a:pt x="328" y="2"/>
                  </a:lnTo>
                  <a:lnTo>
                    <a:pt x="307" y="0"/>
                  </a:lnTo>
                  <a:lnTo>
                    <a:pt x="294" y="2"/>
                  </a:lnTo>
                  <a:lnTo>
                    <a:pt x="267" y="2"/>
                  </a:lnTo>
                  <a:lnTo>
                    <a:pt x="253" y="7"/>
                  </a:lnTo>
                  <a:lnTo>
                    <a:pt x="234" y="15"/>
                  </a:lnTo>
                  <a:lnTo>
                    <a:pt x="216" y="23"/>
                  </a:lnTo>
                  <a:lnTo>
                    <a:pt x="197" y="36"/>
                  </a:lnTo>
                  <a:lnTo>
                    <a:pt x="180" y="43"/>
                  </a:lnTo>
                  <a:lnTo>
                    <a:pt x="161" y="51"/>
                  </a:lnTo>
                  <a:lnTo>
                    <a:pt x="144" y="66"/>
                  </a:lnTo>
                  <a:lnTo>
                    <a:pt x="126" y="85"/>
                  </a:lnTo>
                  <a:lnTo>
                    <a:pt x="112" y="98"/>
                  </a:lnTo>
                  <a:lnTo>
                    <a:pt x="99" y="116"/>
                  </a:lnTo>
                  <a:lnTo>
                    <a:pt x="83" y="136"/>
                  </a:lnTo>
                  <a:lnTo>
                    <a:pt x="74" y="157"/>
                  </a:lnTo>
                  <a:lnTo>
                    <a:pt x="59" y="178"/>
                  </a:lnTo>
                  <a:lnTo>
                    <a:pt x="52" y="199"/>
                  </a:lnTo>
                  <a:lnTo>
                    <a:pt x="39" y="222"/>
                  </a:lnTo>
                  <a:lnTo>
                    <a:pt x="27" y="247"/>
                  </a:lnTo>
                  <a:lnTo>
                    <a:pt x="20" y="272"/>
                  </a:lnTo>
                  <a:lnTo>
                    <a:pt x="15" y="295"/>
                  </a:lnTo>
                  <a:lnTo>
                    <a:pt x="13" y="320"/>
                  </a:lnTo>
                  <a:lnTo>
                    <a:pt x="7" y="345"/>
                  </a:lnTo>
                  <a:lnTo>
                    <a:pt x="3" y="377"/>
                  </a:lnTo>
                  <a:lnTo>
                    <a:pt x="0" y="402"/>
                  </a:lnTo>
                  <a:lnTo>
                    <a:pt x="0" y="426"/>
                  </a:lnTo>
                  <a:lnTo>
                    <a:pt x="0" y="2722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58" name="Freeform 29"/>
            <p:cNvSpPr>
              <a:spLocks/>
            </p:cNvSpPr>
            <p:nvPr/>
          </p:nvSpPr>
          <p:spPr bwMode="auto">
            <a:xfrm>
              <a:off x="545" y="2269"/>
              <a:ext cx="190" cy="800"/>
            </a:xfrm>
            <a:custGeom>
              <a:avLst/>
              <a:gdLst>
                <a:gd name="T0" fmla="*/ 0 w 628"/>
                <a:gd name="T1" fmla="*/ 0 h 2722"/>
                <a:gd name="T2" fmla="*/ 0 w 628"/>
                <a:gd name="T3" fmla="*/ 0 h 2722"/>
                <a:gd name="T4" fmla="*/ 0 w 628"/>
                <a:gd name="T5" fmla="*/ 0 h 2722"/>
                <a:gd name="T6" fmla="*/ 0 w 628"/>
                <a:gd name="T7" fmla="*/ 0 h 2722"/>
                <a:gd name="T8" fmla="*/ 0 w 628"/>
                <a:gd name="T9" fmla="*/ 0 h 2722"/>
                <a:gd name="T10" fmla="*/ 0 w 628"/>
                <a:gd name="T11" fmla="*/ 0 h 2722"/>
                <a:gd name="T12" fmla="*/ 0 w 628"/>
                <a:gd name="T13" fmla="*/ 0 h 2722"/>
                <a:gd name="T14" fmla="*/ 0 w 628"/>
                <a:gd name="T15" fmla="*/ 0 h 2722"/>
                <a:gd name="T16" fmla="*/ 0 w 628"/>
                <a:gd name="T17" fmla="*/ 0 h 2722"/>
                <a:gd name="T18" fmla="*/ 0 w 628"/>
                <a:gd name="T19" fmla="*/ 0 h 2722"/>
                <a:gd name="T20" fmla="*/ 0 w 628"/>
                <a:gd name="T21" fmla="*/ 0 h 2722"/>
                <a:gd name="T22" fmla="*/ 0 w 628"/>
                <a:gd name="T23" fmla="*/ 0 h 2722"/>
                <a:gd name="T24" fmla="*/ 0 w 628"/>
                <a:gd name="T25" fmla="*/ 0 h 2722"/>
                <a:gd name="T26" fmla="*/ 0 w 628"/>
                <a:gd name="T27" fmla="*/ 0 h 2722"/>
                <a:gd name="T28" fmla="*/ 0 w 628"/>
                <a:gd name="T29" fmla="*/ 0 h 2722"/>
                <a:gd name="T30" fmla="*/ 0 w 628"/>
                <a:gd name="T31" fmla="*/ 0 h 2722"/>
                <a:gd name="T32" fmla="*/ 0 w 628"/>
                <a:gd name="T33" fmla="*/ 0 h 2722"/>
                <a:gd name="T34" fmla="*/ 0 w 628"/>
                <a:gd name="T35" fmla="*/ 0 h 2722"/>
                <a:gd name="T36" fmla="*/ 0 w 628"/>
                <a:gd name="T37" fmla="*/ 0 h 2722"/>
                <a:gd name="T38" fmla="*/ 0 w 628"/>
                <a:gd name="T39" fmla="*/ 0 h 2722"/>
                <a:gd name="T40" fmla="*/ 0 w 628"/>
                <a:gd name="T41" fmla="*/ 0 h 2722"/>
                <a:gd name="T42" fmla="*/ 0 w 628"/>
                <a:gd name="T43" fmla="*/ 0 h 2722"/>
                <a:gd name="T44" fmla="*/ 0 w 628"/>
                <a:gd name="T45" fmla="*/ 0 h 2722"/>
                <a:gd name="T46" fmla="*/ 0 w 628"/>
                <a:gd name="T47" fmla="*/ 0 h 2722"/>
                <a:gd name="T48" fmla="*/ 0 w 628"/>
                <a:gd name="T49" fmla="*/ 0 h 2722"/>
                <a:gd name="T50" fmla="*/ 0 w 628"/>
                <a:gd name="T51" fmla="*/ 0 h 2722"/>
                <a:gd name="T52" fmla="*/ 0 w 628"/>
                <a:gd name="T53" fmla="*/ 0 h 2722"/>
                <a:gd name="T54" fmla="*/ 0 w 628"/>
                <a:gd name="T55" fmla="*/ 0 h 2722"/>
                <a:gd name="T56" fmla="*/ 0 w 628"/>
                <a:gd name="T57" fmla="*/ 0 h 2722"/>
                <a:gd name="T58" fmla="*/ 0 w 628"/>
                <a:gd name="T59" fmla="*/ 0 h 2722"/>
                <a:gd name="T60" fmla="*/ 0 w 628"/>
                <a:gd name="T61" fmla="*/ 0 h 2722"/>
                <a:gd name="T62" fmla="*/ 0 w 628"/>
                <a:gd name="T63" fmla="*/ 0 h 2722"/>
                <a:gd name="T64" fmla="*/ 0 w 628"/>
                <a:gd name="T65" fmla="*/ 0 h 2722"/>
                <a:gd name="T66" fmla="*/ 0 w 628"/>
                <a:gd name="T67" fmla="*/ 0 h 2722"/>
                <a:gd name="T68" fmla="*/ 0 w 628"/>
                <a:gd name="T69" fmla="*/ 0 h 2722"/>
                <a:gd name="T70" fmla="*/ 0 w 628"/>
                <a:gd name="T71" fmla="*/ 0 h 2722"/>
                <a:gd name="T72" fmla="*/ 0 w 628"/>
                <a:gd name="T73" fmla="*/ 0 h 2722"/>
                <a:gd name="T74" fmla="*/ 0 w 628"/>
                <a:gd name="T75" fmla="*/ 0 h 2722"/>
                <a:gd name="T76" fmla="*/ 0 w 628"/>
                <a:gd name="T77" fmla="*/ 0 h 2722"/>
                <a:gd name="T78" fmla="*/ 0 w 628"/>
                <a:gd name="T79" fmla="*/ 0 h 2722"/>
                <a:gd name="T80" fmla="*/ 0 w 628"/>
                <a:gd name="T81" fmla="*/ 0 h 2722"/>
                <a:gd name="T82" fmla="*/ 0 w 628"/>
                <a:gd name="T83" fmla="*/ 0 h 2722"/>
                <a:gd name="T84" fmla="*/ 0 w 628"/>
                <a:gd name="T85" fmla="*/ 0 h 2722"/>
                <a:gd name="T86" fmla="*/ 0 w 628"/>
                <a:gd name="T87" fmla="*/ 0 h 2722"/>
                <a:gd name="T88" fmla="*/ 0 w 628"/>
                <a:gd name="T89" fmla="*/ 0 h 2722"/>
                <a:gd name="T90" fmla="*/ 0 w 628"/>
                <a:gd name="T91" fmla="*/ 0 h 2722"/>
                <a:gd name="T92" fmla="*/ 0 w 628"/>
                <a:gd name="T93" fmla="*/ 0 h 2722"/>
                <a:gd name="T94" fmla="*/ 0 w 628"/>
                <a:gd name="T95" fmla="*/ 0 h 2722"/>
                <a:gd name="T96" fmla="*/ 0 w 628"/>
                <a:gd name="T97" fmla="*/ 0 h 2722"/>
                <a:gd name="T98" fmla="*/ 0 w 628"/>
                <a:gd name="T99" fmla="*/ 0 h 2722"/>
                <a:gd name="T100" fmla="*/ 0 w 628"/>
                <a:gd name="T101" fmla="*/ 0 h 2722"/>
                <a:gd name="T102" fmla="*/ 0 w 628"/>
                <a:gd name="T103" fmla="*/ 0 h 2722"/>
                <a:gd name="T104" fmla="*/ 0 w 628"/>
                <a:gd name="T105" fmla="*/ 0 h 2722"/>
                <a:gd name="T106" fmla="*/ 0 w 628"/>
                <a:gd name="T107" fmla="*/ 0 h 272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628"/>
                <a:gd name="T163" fmla="*/ 0 h 2722"/>
                <a:gd name="T164" fmla="*/ 628 w 628"/>
                <a:gd name="T165" fmla="*/ 2722 h 272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628" h="2722">
                  <a:moveTo>
                    <a:pt x="0" y="2722"/>
                  </a:moveTo>
                  <a:lnTo>
                    <a:pt x="628" y="2722"/>
                  </a:lnTo>
                  <a:lnTo>
                    <a:pt x="628" y="427"/>
                  </a:lnTo>
                  <a:lnTo>
                    <a:pt x="628" y="402"/>
                  </a:lnTo>
                  <a:lnTo>
                    <a:pt x="624" y="378"/>
                  </a:lnTo>
                  <a:lnTo>
                    <a:pt x="617" y="346"/>
                  </a:lnTo>
                  <a:lnTo>
                    <a:pt x="614" y="321"/>
                  </a:lnTo>
                  <a:lnTo>
                    <a:pt x="610" y="296"/>
                  </a:lnTo>
                  <a:lnTo>
                    <a:pt x="607" y="273"/>
                  </a:lnTo>
                  <a:lnTo>
                    <a:pt x="596" y="248"/>
                  </a:lnTo>
                  <a:lnTo>
                    <a:pt x="589" y="224"/>
                  </a:lnTo>
                  <a:lnTo>
                    <a:pt x="575" y="198"/>
                  </a:lnTo>
                  <a:lnTo>
                    <a:pt x="568" y="179"/>
                  </a:lnTo>
                  <a:lnTo>
                    <a:pt x="553" y="158"/>
                  </a:lnTo>
                  <a:lnTo>
                    <a:pt x="539" y="138"/>
                  </a:lnTo>
                  <a:lnTo>
                    <a:pt x="528" y="118"/>
                  </a:lnTo>
                  <a:lnTo>
                    <a:pt x="514" y="99"/>
                  </a:lnTo>
                  <a:lnTo>
                    <a:pt x="496" y="86"/>
                  </a:lnTo>
                  <a:lnTo>
                    <a:pt x="480" y="70"/>
                  </a:lnTo>
                  <a:lnTo>
                    <a:pt x="468" y="51"/>
                  </a:lnTo>
                  <a:lnTo>
                    <a:pt x="447" y="44"/>
                  </a:lnTo>
                  <a:lnTo>
                    <a:pt x="429" y="36"/>
                  </a:lnTo>
                  <a:lnTo>
                    <a:pt x="412" y="24"/>
                  </a:lnTo>
                  <a:lnTo>
                    <a:pt x="394" y="16"/>
                  </a:lnTo>
                  <a:lnTo>
                    <a:pt x="373" y="8"/>
                  </a:lnTo>
                  <a:lnTo>
                    <a:pt x="355" y="3"/>
                  </a:lnTo>
                  <a:lnTo>
                    <a:pt x="335" y="3"/>
                  </a:lnTo>
                  <a:lnTo>
                    <a:pt x="317" y="0"/>
                  </a:lnTo>
                  <a:lnTo>
                    <a:pt x="294" y="3"/>
                  </a:lnTo>
                  <a:lnTo>
                    <a:pt x="277" y="3"/>
                  </a:lnTo>
                  <a:lnTo>
                    <a:pt x="257" y="8"/>
                  </a:lnTo>
                  <a:lnTo>
                    <a:pt x="238" y="16"/>
                  </a:lnTo>
                  <a:lnTo>
                    <a:pt x="221" y="24"/>
                  </a:lnTo>
                  <a:lnTo>
                    <a:pt x="201" y="36"/>
                  </a:lnTo>
                  <a:lnTo>
                    <a:pt x="182" y="44"/>
                  </a:lnTo>
                  <a:lnTo>
                    <a:pt x="165" y="51"/>
                  </a:lnTo>
                  <a:lnTo>
                    <a:pt x="146" y="70"/>
                  </a:lnTo>
                  <a:lnTo>
                    <a:pt x="135" y="86"/>
                  </a:lnTo>
                  <a:lnTo>
                    <a:pt x="117" y="99"/>
                  </a:lnTo>
                  <a:lnTo>
                    <a:pt x="104" y="118"/>
                  </a:lnTo>
                  <a:lnTo>
                    <a:pt x="85" y="138"/>
                  </a:lnTo>
                  <a:lnTo>
                    <a:pt x="75" y="158"/>
                  </a:lnTo>
                  <a:lnTo>
                    <a:pt x="65" y="179"/>
                  </a:lnTo>
                  <a:lnTo>
                    <a:pt x="55" y="198"/>
                  </a:lnTo>
                  <a:lnTo>
                    <a:pt x="43" y="224"/>
                  </a:lnTo>
                  <a:lnTo>
                    <a:pt x="36" y="248"/>
                  </a:lnTo>
                  <a:lnTo>
                    <a:pt x="26" y="273"/>
                  </a:lnTo>
                  <a:lnTo>
                    <a:pt x="23" y="296"/>
                  </a:lnTo>
                  <a:lnTo>
                    <a:pt x="16" y="321"/>
                  </a:lnTo>
                  <a:lnTo>
                    <a:pt x="7" y="346"/>
                  </a:lnTo>
                  <a:lnTo>
                    <a:pt x="7" y="378"/>
                  </a:lnTo>
                  <a:lnTo>
                    <a:pt x="5" y="402"/>
                  </a:lnTo>
                  <a:lnTo>
                    <a:pt x="5" y="427"/>
                  </a:lnTo>
                  <a:lnTo>
                    <a:pt x="5" y="2722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059" name="Group 30"/>
            <p:cNvGrpSpPr>
              <a:grpSpLocks/>
            </p:cNvGrpSpPr>
            <p:nvPr/>
          </p:nvGrpSpPr>
          <p:grpSpPr bwMode="auto">
            <a:xfrm>
              <a:off x="1176" y="1941"/>
              <a:ext cx="109" cy="123"/>
              <a:chOff x="1176" y="1941"/>
              <a:chExt cx="109" cy="123"/>
            </a:xfrm>
          </p:grpSpPr>
          <p:sp>
            <p:nvSpPr>
              <p:cNvPr id="15088" name="Freeform 31"/>
              <p:cNvSpPr>
                <a:spLocks/>
              </p:cNvSpPr>
              <p:nvPr/>
            </p:nvSpPr>
            <p:spPr bwMode="auto">
              <a:xfrm>
                <a:off x="1176" y="1941"/>
                <a:ext cx="109" cy="123"/>
              </a:xfrm>
              <a:custGeom>
                <a:avLst/>
                <a:gdLst>
                  <a:gd name="T0" fmla="*/ 0 w 361"/>
                  <a:gd name="T1" fmla="*/ 0 h 418"/>
                  <a:gd name="T2" fmla="*/ 0 w 361"/>
                  <a:gd name="T3" fmla="*/ 0 h 418"/>
                  <a:gd name="T4" fmla="*/ 0 w 361"/>
                  <a:gd name="T5" fmla="*/ 0 h 418"/>
                  <a:gd name="T6" fmla="*/ 0 w 361"/>
                  <a:gd name="T7" fmla="*/ 0 h 418"/>
                  <a:gd name="T8" fmla="*/ 0 w 361"/>
                  <a:gd name="T9" fmla="*/ 0 h 418"/>
                  <a:gd name="T10" fmla="*/ 0 w 361"/>
                  <a:gd name="T11" fmla="*/ 0 h 418"/>
                  <a:gd name="T12" fmla="*/ 0 w 361"/>
                  <a:gd name="T13" fmla="*/ 0 h 418"/>
                  <a:gd name="T14" fmla="*/ 0 w 361"/>
                  <a:gd name="T15" fmla="*/ 0 h 418"/>
                  <a:gd name="T16" fmla="*/ 0 w 361"/>
                  <a:gd name="T17" fmla="*/ 0 h 418"/>
                  <a:gd name="T18" fmla="*/ 0 w 361"/>
                  <a:gd name="T19" fmla="*/ 0 h 418"/>
                  <a:gd name="T20" fmla="*/ 0 w 361"/>
                  <a:gd name="T21" fmla="*/ 0 h 418"/>
                  <a:gd name="T22" fmla="*/ 0 w 361"/>
                  <a:gd name="T23" fmla="*/ 0 h 418"/>
                  <a:gd name="T24" fmla="*/ 0 w 361"/>
                  <a:gd name="T25" fmla="*/ 0 h 418"/>
                  <a:gd name="T26" fmla="*/ 0 w 361"/>
                  <a:gd name="T27" fmla="*/ 0 h 418"/>
                  <a:gd name="T28" fmla="*/ 0 w 361"/>
                  <a:gd name="T29" fmla="*/ 0 h 418"/>
                  <a:gd name="T30" fmla="*/ 0 w 361"/>
                  <a:gd name="T31" fmla="*/ 0 h 418"/>
                  <a:gd name="T32" fmla="*/ 0 w 361"/>
                  <a:gd name="T33" fmla="*/ 0 h 418"/>
                  <a:gd name="T34" fmla="*/ 0 w 361"/>
                  <a:gd name="T35" fmla="*/ 0 h 418"/>
                  <a:gd name="T36" fmla="*/ 0 w 361"/>
                  <a:gd name="T37" fmla="*/ 0 h 418"/>
                  <a:gd name="T38" fmla="*/ 0 w 361"/>
                  <a:gd name="T39" fmla="*/ 0 h 418"/>
                  <a:gd name="T40" fmla="*/ 0 w 361"/>
                  <a:gd name="T41" fmla="*/ 0 h 418"/>
                  <a:gd name="T42" fmla="*/ 0 w 361"/>
                  <a:gd name="T43" fmla="*/ 0 h 418"/>
                  <a:gd name="T44" fmla="*/ 0 w 361"/>
                  <a:gd name="T45" fmla="*/ 0 h 418"/>
                  <a:gd name="T46" fmla="*/ 0 w 361"/>
                  <a:gd name="T47" fmla="*/ 0 h 418"/>
                  <a:gd name="T48" fmla="*/ 0 w 361"/>
                  <a:gd name="T49" fmla="*/ 0 h 418"/>
                  <a:gd name="T50" fmla="*/ 0 w 361"/>
                  <a:gd name="T51" fmla="*/ 0 h 418"/>
                  <a:gd name="T52" fmla="*/ 0 w 361"/>
                  <a:gd name="T53" fmla="*/ 0 h 418"/>
                  <a:gd name="T54" fmla="*/ 0 w 361"/>
                  <a:gd name="T55" fmla="*/ 0 h 418"/>
                  <a:gd name="T56" fmla="*/ 0 w 361"/>
                  <a:gd name="T57" fmla="*/ 0 h 418"/>
                  <a:gd name="T58" fmla="*/ 0 w 361"/>
                  <a:gd name="T59" fmla="*/ 0 h 418"/>
                  <a:gd name="T60" fmla="*/ 0 w 361"/>
                  <a:gd name="T61" fmla="*/ 0 h 418"/>
                  <a:gd name="T62" fmla="*/ 0 w 361"/>
                  <a:gd name="T63" fmla="*/ 0 h 418"/>
                  <a:gd name="T64" fmla="*/ 0 w 361"/>
                  <a:gd name="T65" fmla="*/ 0 h 418"/>
                  <a:gd name="T66" fmla="*/ 0 w 361"/>
                  <a:gd name="T67" fmla="*/ 0 h 418"/>
                  <a:gd name="T68" fmla="*/ 0 w 361"/>
                  <a:gd name="T69" fmla="*/ 0 h 418"/>
                  <a:gd name="T70" fmla="*/ 0 w 361"/>
                  <a:gd name="T71" fmla="*/ 0 h 418"/>
                  <a:gd name="T72" fmla="*/ 0 w 361"/>
                  <a:gd name="T73" fmla="*/ 0 h 418"/>
                  <a:gd name="T74" fmla="*/ 0 w 361"/>
                  <a:gd name="T75" fmla="*/ 0 h 418"/>
                  <a:gd name="T76" fmla="*/ 0 w 361"/>
                  <a:gd name="T77" fmla="*/ 0 h 418"/>
                  <a:gd name="T78" fmla="*/ 0 w 361"/>
                  <a:gd name="T79" fmla="*/ 0 h 418"/>
                  <a:gd name="T80" fmla="*/ 0 w 361"/>
                  <a:gd name="T81" fmla="*/ 0 h 418"/>
                  <a:gd name="T82" fmla="*/ 0 w 361"/>
                  <a:gd name="T83" fmla="*/ 0 h 418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361"/>
                  <a:gd name="T127" fmla="*/ 0 h 418"/>
                  <a:gd name="T128" fmla="*/ 361 w 361"/>
                  <a:gd name="T129" fmla="*/ 418 h 418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361" h="418">
                    <a:moveTo>
                      <a:pt x="211" y="4"/>
                    </a:moveTo>
                    <a:lnTo>
                      <a:pt x="202" y="0"/>
                    </a:lnTo>
                    <a:lnTo>
                      <a:pt x="187" y="0"/>
                    </a:lnTo>
                    <a:lnTo>
                      <a:pt x="175" y="0"/>
                    </a:lnTo>
                    <a:lnTo>
                      <a:pt x="161" y="0"/>
                    </a:lnTo>
                    <a:lnTo>
                      <a:pt x="144" y="4"/>
                    </a:lnTo>
                    <a:lnTo>
                      <a:pt x="130" y="4"/>
                    </a:lnTo>
                    <a:lnTo>
                      <a:pt x="119" y="8"/>
                    </a:lnTo>
                    <a:lnTo>
                      <a:pt x="105" y="14"/>
                    </a:lnTo>
                    <a:lnTo>
                      <a:pt x="99" y="22"/>
                    </a:lnTo>
                    <a:lnTo>
                      <a:pt x="83" y="28"/>
                    </a:lnTo>
                    <a:lnTo>
                      <a:pt x="74" y="39"/>
                    </a:lnTo>
                    <a:lnTo>
                      <a:pt x="63" y="48"/>
                    </a:lnTo>
                    <a:lnTo>
                      <a:pt x="52" y="60"/>
                    </a:lnTo>
                    <a:lnTo>
                      <a:pt x="42" y="69"/>
                    </a:lnTo>
                    <a:lnTo>
                      <a:pt x="34" y="85"/>
                    </a:lnTo>
                    <a:lnTo>
                      <a:pt x="25" y="93"/>
                    </a:lnTo>
                    <a:lnTo>
                      <a:pt x="20" y="109"/>
                    </a:lnTo>
                    <a:lnTo>
                      <a:pt x="15" y="126"/>
                    </a:lnTo>
                    <a:lnTo>
                      <a:pt x="7" y="138"/>
                    </a:lnTo>
                    <a:lnTo>
                      <a:pt x="3" y="155"/>
                    </a:lnTo>
                    <a:lnTo>
                      <a:pt x="3" y="170"/>
                    </a:lnTo>
                    <a:lnTo>
                      <a:pt x="0" y="182"/>
                    </a:lnTo>
                    <a:lnTo>
                      <a:pt x="0" y="198"/>
                    </a:lnTo>
                    <a:lnTo>
                      <a:pt x="0" y="215"/>
                    </a:lnTo>
                    <a:lnTo>
                      <a:pt x="0" y="232"/>
                    </a:lnTo>
                    <a:lnTo>
                      <a:pt x="3" y="248"/>
                    </a:lnTo>
                    <a:lnTo>
                      <a:pt x="3" y="263"/>
                    </a:lnTo>
                    <a:lnTo>
                      <a:pt x="7" y="275"/>
                    </a:lnTo>
                    <a:lnTo>
                      <a:pt x="13" y="292"/>
                    </a:lnTo>
                    <a:lnTo>
                      <a:pt x="20" y="309"/>
                    </a:lnTo>
                    <a:lnTo>
                      <a:pt x="25" y="317"/>
                    </a:lnTo>
                    <a:lnTo>
                      <a:pt x="34" y="334"/>
                    </a:lnTo>
                    <a:lnTo>
                      <a:pt x="42" y="340"/>
                    </a:lnTo>
                    <a:lnTo>
                      <a:pt x="52" y="356"/>
                    </a:lnTo>
                    <a:lnTo>
                      <a:pt x="59" y="365"/>
                    </a:lnTo>
                    <a:lnTo>
                      <a:pt x="74" y="377"/>
                    </a:lnTo>
                    <a:lnTo>
                      <a:pt x="81" y="386"/>
                    </a:lnTo>
                    <a:lnTo>
                      <a:pt x="95" y="390"/>
                    </a:lnTo>
                    <a:lnTo>
                      <a:pt x="105" y="402"/>
                    </a:lnTo>
                    <a:lnTo>
                      <a:pt x="119" y="406"/>
                    </a:lnTo>
                    <a:lnTo>
                      <a:pt x="130" y="411"/>
                    </a:lnTo>
                    <a:lnTo>
                      <a:pt x="144" y="411"/>
                    </a:lnTo>
                    <a:lnTo>
                      <a:pt x="159" y="418"/>
                    </a:lnTo>
                    <a:lnTo>
                      <a:pt x="168" y="418"/>
                    </a:lnTo>
                    <a:lnTo>
                      <a:pt x="187" y="418"/>
                    </a:lnTo>
                    <a:lnTo>
                      <a:pt x="202" y="418"/>
                    </a:lnTo>
                    <a:lnTo>
                      <a:pt x="211" y="418"/>
                    </a:lnTo>
                    <a:lnTo>
                      <a:pt x="227" y="411"/>
                    </a:lnTo>
                    <a:lnTo>
                      <a:pt x="241" y="406"/>
                    </a:lnTo>
                    <a:lnTo>
                      <a:pt x="251" y="402"/>
                    </a:lnTo>
                    <a:lnTo>
                      <a:pt x="265" y="390"/>
                    </a:lnTo>
                    <a:lnTo>
                      <a:pt x="272" y="386"/>
                    </a:lnTo>
                    <a:lnTo>
                      <a:pt x="285" y="377"/>
                    </a:lnTo>
                    <a:lnTo>
                      <a:pt x="294" y="365"/>
                    </a:lnTo>
                    <a:lnTo>
                      <a:pt x="307" y="356"/>
                    </a:lnTo>
                    <a:lnTo>
                      <a:pt x="314" y="344"/>
                    </a:lnTo>
                    <a:lnTo>
                      <a:pt x="326" y="334"/>
                    </a:lnTo>
                    <a:lnTo>
                      <a:pt x="333" y="321"/>
                    </a:lnTo>
                    <a:lnTo>
                      <a:pt x="339" y="309"/>
                    </a:lnTo>
                    <a:lnTo>
                      <a:pt x="346" y="292"/>
                    </a:lnTo>
                    <a:lnTo>
                      <a:pt x="350" y="275"/>
                    </a:lnTo>
                    <a:lnTo>
                      <a:pt x="353" y="263"/>
                    </a:lnTo>
                    <a:lnTo>
                      <a:pt x="361" y="248"/>
                    </a:lnTo>
                    <a:lnTo>
                      <a:pt x="361" y="232"/>
                    </a:lnTo>
                    <a:lnTo>
                      <a:pt x="361" y="219"/>
                    </a:lnTo>
                    <a:lnTo>
                      <a:pt x="361" y="203"/>
                    </a:lnTo>
                    <a:lnTo>
                      <a:pt x="361" y="182"/>
                    </a:lnTo>
                    <a:lnTo>
                      <a:pt x="361" y="170"/>
                    </a:lnTo>
                    <a:lnTo>
                      <a:pt x="353" y="155"/>
                    </a:lnTo>
                    <a:lnTo>
                      <a:pt x="350" y="138"/>
                    </a:lnTo>
                    <a:lnTo>
                      <a:pt x="346" y="126"/>
                    </a:lnTo>
                    <a:lnTo>
                      <a:pt x="343" y="109"/>
                    </a:lnTo>
                    <a:lnTo>
                      <a:pt x="333" y="97"/>
                    </a:lnTo>
                    <a:lnTo>
                      <a:pt x="326" y="85"/>
                    </a:lnTo>
                    <a:lnTo>
                      <a:pt x="314" y="72"/>
                    </a:lnTo>
                    <a:lnTo>
                      <a:pt x="307" y="60"/>
                    </a:lnTo>
                    <a:lnTo>
                      <a:pt x="301" y="48"/>
                    </a:lnTo>
                    <a:lnTo>
                      <a:pt x="285" y="39"/>
                    </a:lnTo>
                    <a:lnTo>
                      <a:pt x="278" y="28"/>
                    </a:lnTo>
                    <a:lnTo>
                      <a:pt x="265" y="22"/>
                    </a:lnTo>
                    <a:lnTo>
                      <a:pt x="251" y="14"/>
                    </a:lnTo>
                    <a:lnTo>
                      <a:pt x="241" y="8"/>
                    </a:lnTo>
                    <a:lnTo>
                      <a:pt x="227" y="4"/>
                    </a:lnTo>
                    <a:lnTo>
                      <a:pt x="211" y="4"/>
                    </a:lnTo>
                    <a:close/>
                  </a:path>
                </a:pathLst>
              </a:custGeom>
              <a:solidFill>
                <a:srgbClr val="000000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89" name="Freeform 32"/>
              <p:cNvSpPr>
                <a:spLocks/>
              </p:cNvSpPr>
              <p:nvPr/>
            </p:nvSpPr>
            <p:spPr bwMode="auto">
              <a:xfrm>
                <a:off x="1231" y="1974"/>
                <a:ext cx="44" cy="57"/>
              </a:xfrm>
              <a:custGeom>
                <a:avLst/>
                <a:gdLst>
                  <a:gd name="T0" fmla="*/ 0 w 146"/>
                  <a:gd name="T1" fmla="*/ 0 h 192"/>
                  <a:gd name="T2" fmla="*/ 0 w 146"/>
                  <a:gd name="T3" fmla="*/ 0 h 192"/>
                  <a:gd name="T4" fmla="*/ 0 w 146"/>
                  <a:gd name="T5" fmla="*/ 0 h 192"/>
                  <a:gd name="T6" fmla="*/ 0 w 146"/>
                  <a:gd name="T7" fmla="*/ 0 h 19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6"/>
                  <a:gd name="T13" fmla="*/ 0 h 192"/>
                  <a:gd name="T14" fmla="*/ 146 w 146"/>
                  <a:gd name="T15" fmla="*/ 192 h 19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6" h="192">
                    <a:moveTo>
                      <a:pt x="146" y="0"/>
                    </a:moveTo>
                    <a:lnTo>
                      <a:pt x="0" y="102"/>
                    </a:lnTo>
                    <a:lnTo>
                      <a:pt x="146" y="192"/>
                    </a:lnTo>
                    <a:lnTo>
                      <a:pt x="146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90" name="Freeform 33"/>
              <p:cNvSpPr>
                <a:spLocks/>
              </p:cNvSpPr>
              <p:nvPr/>
            </p:nvSpPr>
            <p:spPr bwMode="auto">
              <a:xfrm>
                <a:off x="1177" y="1967"/>
                <a:ext cx="11" cy="73"/>
              </a:xfrm>
              <a:custGeom>
                <a:avLst/>
                <a:gdLst>
                  <a:gd name="T0" fmla="*/ 0 w 36"/>
                  <a:gd name="T1" fmla="*/ 0 h 248"/>
                  <a:gd name="T2" fmla="*/ 0 w 36"/>
                  <a:gd name="T3" fmla="*/ 0 h 248"/>
                  <a:gd name="T4" fmla="*/ 0 w 36"/>
                  <a:gd name="T5" fmla="*/ 0 h 248"/>
                  <a:gd name="T6" fmla="*/ 0 w 36"/>
                  <a:gd name="T7" fmla="*/ 0 h 248"/>
                  <a:gd name="T8" fmla="*/ 0 w 36"/>
                  <a:gd name="T9" fmla="*/ 0 h 248"/>
                  <a:gd name="T10" fmla="*/ 0 w 36"/>
                  <a:gd name="T11" fmla="*/ 0 h 248"/>
                  <a:gd name="T12" fmla="*/ 0 w 36"/>
                  <a:gd name="T13" fmla="*/ 0 h 248"/>
                  <a:gd name="T14" fmla="*/ 0 w 36"/>
                  <a:gd name="T15" fmla="*/ 0 h 248"/>
                  <a:gd name="T16" fmla="*/ 0 w 36"/>
                  <a:gd name="T17" fmla="*/ 0 h 248"/>
                  <a:gd name="T18" fmla="*/ 0 w 36"/>
                  <a:gd name="T19" fmla="*/ 0 h 248"/>
                  <a:gd name="T20" fmla="*/ 0 w 36"/>
                  <a:gd name="T21" fmla="*/ 0 h 248"/>
                  <a:gd name="T22" fmla="*/ 0 w 36"/>
                  <a:gd name="T23" fmla="*/ 0 h 248"/>
                  <a:gd name="T24" fmla="*/ 0 w 36"/>
                  <a:gd name="T25" fmla="*/ 0 h 248"/>
                  <a:gd name="T26" fmla="*/ 0 w 36"/>
                  <a:gd name="T27" fmla="*/ 0 h 248"/>
                  <a:gd name="T28" fmla="*/ 0 w 36"/>
                  <a:gd name="T29" fmla="*/ 0 h 248"/>
                  <a:gd name="T30" fmla="*/ 0 w 36"/>
                  <a:gd name="T31" fmla="*/ 0 h 248"/>
                  <a:gd name="T32" fmla="*/ 0 w 36"/>
                  <a:gd name="T33" fmla="*/ 0 h 248"/>
                  <a:gd name="T34" fmla="*/ 0 w 36"/>
                  <a:gd name="T35" fmla="*/ 0 h 248"/>
                  <a:gd name="T36" fmla="*/ 0 w 36"/>
                  <a:gd name="T37" fmla="*/ 0 h 24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6"/>
                  <a:gd name="T58" fmla="*/ 0 h 248"/>
                  <a:gd name="T59" fmla="*/ 36 w 36"/>
                  <a:gd name="T60" fmla="*/ 248 h 248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6" h="248">
                    <a:moveTo>
                      <a:pt x="36" y="0"/>
                    </a:moveTo>
                    <a:lnTo>
                      <a:pt x="24" y="16"/>
                    </a:lnTo>
                    <a:lnTo>
                      <a:pt x="17" y="28"/>
                    </a:lnTo>
                    <a:lnTo>
                      <a:pt x="12" y="41"/>
                    </a:lnTo>
                    <a:lnTo>
                      <a:pt x="7" y="52"/>
                    </a:lnTo>
                    <a:lnTo>
                      <a:pt x="4" y="69"/>
                    </a:lnTo>
                    <a:lnTo>
                      <a:pt x="0" y="85"/>
                    </a:lnTo>
                    <a:lnTo>
                      <a:pt x="0" y="97"/>
                    </a:lnTo>
                    <a:lnTo>
                      <a:pt x="0" y="118"/>
                    </a:lnTo>
                    <a:lnTo>
                      <a:pt x="0" y="134"/>
                    </a:lnTo>
                    <a:lnTo>
                      <a:pt x="0" y="147"/>
                    </a:lnTo>
                    <a:lnTo>
                      <a:pt x="0" y="162"/>
                    </a:lnTo>
                    <a:lnTo>
                      <a:pt x="4" y="178"/>
                    </a:lnTo>
                    <a:lnTo>
                      <a:pt x="7" y="191"/>
                    </a:lnTo>
                    <a:lnTo>
                      <a:pt x="12" y="207"/>
                    </a:lnTo>
                    <a:lnTo>
                      <a:pt x="17" y="224"/>
                    </a:lnTo>
                    <a:lnTo>
                      <a:pt x="24" y="236"/>
                    </a:lnTo>
                    <a:lnTo>
                      <a:pt x="36" y="248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FFFFFF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91" name="Freeform 34"/>
              <p:cNvSpPr>
                <a:spLocks/>
              </p:cNvSpPr>
              <p:nvPr/>
            </p:nvSpPr>
            <p:spPr bwMode="auto">
              <a:xfrm>
                <a:off x="1188" y="1978"/>
                <a:ext cx="43" cy="55"/>
              </a:xfrm>
              <a:custGeom>
                <a:avLst/>
                <a:gdLst>
                  <a:gd name="T0" fmla="*/ 0 w 141"/>
                  <a:gd name="T1" fmla="*/ 0 h 187"/>
                  <a:gd name="T2" fmla="*/ 0 w 141"/>
                  <a:gd name="T3" fmla="*/ 0 h 187"/>
                  <a:gd name="T4" fmla="*/ 0 w 141"/>
                  <a:gd name="T5" fmla="*/ 0 h 187"/>
                  <a:gd name="T6" fmla="*/ 0 w 141"/>
                  <a:gd name="T7" fmla="*/ 0 h 18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1"/>
                  <a:gd name="T13" fmla="*/ 0 h 187"/>
                  <a:gd name="T14" fmla="*/ 141 w 141"/>
                  <a:gd name="T15" fmla="*/ 187 h 18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1" h="187">
                    <a:moveTo>
                      <a:pt x="0" y="187"/>
                    </a:moveTo>
                    <a:lnTo>
                      <a:pt x="141" y="89"/>
                    </a:lnTo>
                    <a:lnTo>
                      <a:pt x="0" y="0"/>
                    </a:lnTo>
                    <a:lnTo>
                      <a:pt x="0" y="187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060" name="Group 35"/>
            <p:cNvGrpSpPr>
              <a:grpSpLocks/>
            </p:cNvGrpSpPr>
            <p:nvPr/>
          </p:nvGrpSpPr>
          <p:grpSpPr bwMode="auto">
            <a:xfrm>
              <a:off x="885" y="1939"/>
              <a:ext cx="109" cy="124"/>
              <a:chOff x="885" y="1939"/>
              <a:chExt cx="109" cy="124"/>
            </a:xfrm>
          </p:grpSpPr>
          <p:sp>
            <p:nvSpPr>
              <p:cNvPr id="15083" name="Freeform 36"/>
              <p:cNvSpPr>
                <a:spLocks/>
              </p:cNvSpPr>
              <p:nvPr/>
            </p:nvSpPr>
            <p:spPr bwMode="auto">
              <a:xfrm>
                <a:off x="885" y="1939"/>
                <a:ext cx="109" cy="124"/>
              </a:xfrm>
              <a:custGeom>
                <a:avLst/>
                <a:gdLst>
                  <a:gd name="T0" fmla="*/ 0 w 362"/>
                  <a:gd name="T1" fmla="*/ 0 h 423"/>
                  <a:gd name="T2" fmla="*/ 0 w 362"/>
                  <a:gd name="T3" fmla="*/ 0 h 423"/>
                  <a:gd name="T4" fmla="*/ 0 w 362"/>
                  <a:gd name="T5" fmla="*/ 0 h 423"/>
                  <a:gd name="T6" fmla="*/ 0 w 362"/>
                  <a:gd name="T7" fmla="*/ 0 h 423"/>
                  <a:gd name="T8" fmla="*/ 0 w 362"/>
                  <a:gd name="T9" fmla="*/ 0 h 423"/>
                  <a:gd name="T10" fmla="*/ 0 w 362"/>
                  <a:gd name="T11" fmla="*/ 0 h 423"/>
                  <a:gd name="T12" fmla="*/ 0 w 362"/>
                  <a:gd name="T13" fmla="*/ 0 h 423"/>
                  <a:gd name="T14" fmla="*/ 0 w 362"/>
                  <a:gd name="T15" fmla="*/ 0 h 423"/>
                  <a:gd name="T16" fmla="*/ 0 w 362"/>
                  <a:gd name="T17" fmla="*/ 0 h 423"/>
                  <a:gd name="T18" fmla="*/ 0 w 362"/>
                  <a:gd name="T19" fmla="*/ 0 h 423"/>
                  <a:gd name="T20" fmla="*/ 0 w 362"/>
                  <a:gd name="T21" fmla="*/ 0 h 423"/>
                  <a:gd name="T22" fmla="*/ 0 w 362"/>
                  <a:gd name="T23" fmla="*/ 0 h 423"/>
                  <a:gd name="T24" fmla="*/ 0 w 362"/>
                  <a:gd name="T25" fmla="*/ 0 h 423"/>
                  <a:gd name="T26" fmla="*/ 0 w 362"/>
                  <a:gd name="T27" fmla="*/ 0 h 423"/>
                  <a:gd name="T28" fmla="*/ 0 w 362"/>
                  <a:gd name="T29" fmla="*/ 0 h 423"/>
                  <a:gd name="T30" fmla="*/ 0 w 362"/>
                  <a:gd name="T31" fmla="*/ 0 h 423"/>
                  <a:gd name="T32" fmla="*/ 0 w 362"/>
                  <a:gd name="T33" fmla="*/ 0 h 423"/>
                  <a:gd name="T34" fmla="*/ 0 w 362"/>
                  <a:gd name="T35" fmla="*/ 0 h 423"/>
                  <a:gd name="T36" fmla="*/ 0 w 362"/>
                  <a:gd name="T37" fmla="*/ 0 h 423"/>
                  <a:gd name="T38" fmla="*/ 0 w 362"/>
                  <a:gd name="T39" fmla="*/ 0 h 423"/>
                  <a:gd name="T40" fmla="*/ 0 w 362"/>
                  <a:gd name="T41" fmla="*/ 0 h 423"/>
                  <a:gd name="T42" fmla="*/ 0 w 362"/>
                  <a:gd name="T43" fmla="*/ 0 h 423"/>
                  <a:gd name="T44" fmla="*/ 0 w 362"/>
                  <a:gd name="T45" fmla="*/ 0 h 423"/>
                  <a:gd name="T46" fmla="*/ 0 w 362"/>
                  <a:gd name="T47" fmla="*/ 0 h 423"/>
                  <a:gd name="T48" fmla="*/ 0 w 362"/>
                  <a:gd name="T49" fmla="*/ 0 h 423"/>
                  <a:gd name="T50" fmla="*/ 0 w 362"/>
                  <a:gd name="T51" fmla="*/ 0 h 423"/>
                  <a:gd name="T52" fmla="*/ 0 w 362"/>
                  <a:gd name="T53" fmla="*/ 0 h 423"/>
                  <a:gd name="T54" fmla="*/ 0 w 362"/>
                  <a:gd name="T55" fmla="*/ 0 h 423"/>
                  <a:gd name="T56" fmla="*/ 0 w 362"/>
                  <a:gd name="T57" fmla="*/ 0 h 423"/>
                  <a:gd name="T58" fmla="*/ 0 w 362"/>
                  <a:gd name="T59" fmla="*/ 0 h 423"/>
                  <a:gd name="T60" fmla="*/ 0 w 362"/>
                  <a:gd name="T61" fmla="*/ 0 h 423"/>
                  <a:gd name="T62" fmla="*/ 0 w 362"/>
                  <a:gd name="T63" fmla="*/ 0 h 423"/>
                  <a:gd name="T64" fmla="*/ 0 w 362"/>
                  <a:gd name="T65" fmla="*/ 0 h 423"/>
                  <a:gd name="T66" fmla="*/ 0 w 362"/>
                  <a:gd name="T67" fmla="*/ 0 h 423"/>
                  <a:gd name="T68" fmla="*/ 0 w 362"/>
                  <a:gd name="T69" fmla="*/ 0 h 423"/>
                  <a:gd name="T70" fmla="*/ 0 w 362"/>
                  <a:gd name="T71" fmla="*/ 0 h 423"/>
                  <a:gd name="T72" fmla="*/ 0 w 362"/>
                  <a:gd name="T73" fmla="*/ 0 h 423"/>
                  <a:gd name="T74" fmla="*/ 0 w 362"/>
                  <a:gd name="T75" fmla="*/ 0 h 423"/>
                  <a:gd name="T76" fmla="*/ 0 w 362"/>
                  <a:gd name="T77" fmla="*/ 0 h 423"/>
                  <a:gd name="T78" fmla="*/ 0 w 362"/>
                  <a:gd name="T79" fmla="*/ 0 h 423"/>
                  <a:gd name="T80" fmla="*/ 0 w 362"/>
                  <a:gd name="T81" fmla="*/ 0 h 423"/>
                  <a:gd name="T82" fmla="*/ 0 w 362"/>
                  <a:gd name="T83" fmla="*/ 0 h 423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362"/>
                  <a:gd name="T127" fmla="*/ 0 h 423"/>
                  <a:gd name="T128" fmla="*/ 362 w 362"/>
                  <a:gd name="T129" fmla="*/ 423 h 423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362" h="423">
                    <a:moveTo>
                      <a:pt x="211" y="3"/>
                    </a:moveTo>
                    <a:lnTo>
                      <a:pt x="202" y="3"/>
                    </a:lnTo>
                    <a:lnTo>
                      <a:pt x="187" y="0"/>
                    </a:lnTo>
                    <a:lnTo>
                      <a:pt x="177" y="0"/>
                    </a:lnTo>
                    <a:lnTo>
                      <a:pt x="161" y="3"/>
                    </a:lnTo>
                    <a:lnTo>
                      <a:pt x="143" y="3"/>
                    </a:lnTo>
                    <a:lnTo>
                      <a:pt x="129" y="8"/>
                    </a:lnTo>
                    <a:lnTo>
                      <a:pt x="119" y="16"/>
                    </a:lnTo>
                    <a:lnTo>
                      <a:pt x="105" y="20"/>
                    </a:lnTo>
                    <a:lnTo>
                      <a:pt x="99" y="22"/>
                    </a:lnTo>
                    <a:lnTo>
                      <a:pt x="83" y="36"/>
                    </a:lnTo>
                    <a:lnTo>
                      <a:pt x="73" y="39"/>
                    </a:lnTo>
                    <a:lnTo>
                      <a:pt x="63" y="47"/>
                    </a:lnTo>
                    <a:lnTo>
                      <a:pt x="51" y="60"/>
                    </a:lnTo>
                    <a:lnTo>
                      <a:pt x="42" y="72"/>
                    </a:lnTo>
                    <a:lnTo>
                      <a:pt x="34" y="85"/>
                    </a:lnTo>
                    <a:lnTo>
                      <a:pt x="24" y="97"/>
                    </a:lnTo>
                    <a:lnTo>
                      <a:pt x="20" y="113"/>
                    </a:lnTo>
                    <a:lnTo>
                      <a:pt x="13" y="121"/>
                    </a:lnTo>
                    <a:lnTo>
                      <a:pt x="7" y="138"/>
                    </a:lnTo>
                    <a:lnTo>
                      <a:pt x="2" y="153"/>
                    </a:lnTo>
                    <a:lnTo>
                      <a:pt x="2" y="174"/>
                    </a:lnTo>
                    <a:lnTo>
                      <a:pt x="0" y="186"/>
                    </a:lnTo>
                    <a:lnTo>
                      <a:pt x="0" y="202"/>
                    </a:lnTo>
                    <a:lnTo>
                      <a:pt x="0" y="219"/>
                    </a:lnTo>
                    <a:lnTo>
                      <a:pt x="0" y="231"/>
                    </a:lnTo>
                    <a:lnTo>
                      <a:pt x="2" y="248"/>
                    </a:lnTo>
                    <a:lnTo>
                      <a:pt x="2" y="263"/>
                    </a:lnTo>
                    <a:lnTo>
                      <a:pt x="7" y="275"/>
                    </a:lnTo>
                    <a:lnTo>
                      <a:pt x="13" y="292"/>
                    </a:lnTo>
                    <a:lnTo>
                      <a:pt x="20" y="308"/>
                    </a:lnTo>
                    <a:lnTo>
                      <a:pt x="24" y="321"/>
                    </a:lnTo>
                    <a:lnTo>
                      <a:pt x="34" y="333"/>
                    </a:lnTo>
                    <a:lnTo>
                      <a:pt x="42" y="345"/>
                    </a:lnTo>
                    <a:lnTo>
                      <a:pt x="51" y="356"/>
                    </a:lnTo>
                    <a:lnTo>
                      <a:pt x="58" y="364"/>
                    </a:lnTo>
                    <a:lnTo>
                      <a:pt x="73" y="377"/>
                    </a:lnTo>
                    <a:lnTo>
                      <a:pt x="80" y="385"/>
                    </a:lnTo>
                    <a:lnTo>
                      <a:pt x="94" y="394"/>
                    </a:lnTo>
                    <a:lnTo>
                      <a:pt x="105" y="402"/>
                    </a:lnTo>
                    <a:lnTo>
                      <a:pt x="119" y="406"/>
                    </a:lnTo>
                    <a:lnTo>
                      <a:pt x="129" y="410"/>
                    </a:lnTo>
                    <a:lnTo>
                      <a:pt x="143" y="414"/>
                    </a:lnTo>
                    <a:lnTo>
                      <a:pt x="159" y="414"/>
                    </a:lnTo>
                    <a:lnTo>
                      <a:pt x="168" y="423"/>
                    </a:lnTo>
                    <a:lnTo>
                      <a:pt x="184" y="423"/>
                    </a:lnTo>
                    <a:lnTo>
                      <a:pt x="202" y="414"/>
                    </a:lnTo>
                    <a:lnTo>
                      <a:pt x="211" y="414"/>
                    </a:lnTo>
                    <a:lnTo>
                      <a:pt x="226" y="410"/>
                    </a:lnTo>
                    <a:lnTo>
                      <a:pt x="240" y="406"/>
                    </a:lnTo>
                    <a:lnTo>
                      <a:pt x="251" y="402"/>
                    </a:lnTo>
                    <a:lnTo>
                      <a:pt x="265" y="394"/>
                    </a:lnTo>
                    <a:lnTo>
                      <a:pt x="272" y="385"/>
                    </a:lnTo>
                    <a:lnTo>
                      <a:pt x="286" y="381"/>
                    </a:lnTo>
                    <a:lnTo>
                      <a:pt x="294" y="369"/>
                    </a:lnTo>
                    <a:lnTo>
                      <a:pt x="307" y="360"/>
                    </a:lnTo>
                    <a:lnTo>
                      <a:pt x="314" y="345"/>
                    </a:lnTo>
                    <a:lnTo>
                      <a:pt x="325" y="337"/>
                    </a:lnTo>
                    <a:lnTo>
                      <a:pt x="332" y="321"/>
                    </a:lnTo>
                    <a:lnTo>
                      <a:pt x="338" y="308"/>
                    </a:lnTo>
                    <a:lnTo>
                      <a:pt x="345" y="296"/>
                    </a:lnTo>
                    <a:lnTo>
                      <a:pt x="350" y="279"/>
                    </a:lnTo>
                    <a:lnTo>
                      <a:pt x="353" y="267"/>
                    </a:lnTo>
                    <a:lnTo>
                      <a:pt x="353" y="252"/>
                    </a:lnTo>
                    <a:lnTo>
                      <a:pt x="362" y="231"/>
                    </a:lnTo>
                    <a:lnTo>
                      <a:pt x="362" y="219"/>
                    </a:lnTo>
                    <a:lnTo>
                      <a:pt x="362" y="202"/>
                    </a:lnTo>
                    <a:lnTo>
                      <a:pt x="362" y="186"/>
                    </a:lnTo>
                    <a:lnTo>
                      <a:pt x="362" y="174"/>
                    </a:lnTo>
                    <a:lnTo>
                      <a:pt x="353" y="157"/>
                    </a:lnTo>
                    <a:lnTo>
                      <a:pt x="350" y="142"/>
                    </a:lnTo>
                    <a:lnTo>
                      <a:pt x="345" y="128"/>
                    </a:lnTo>
                    <a:lnTo>
                      <a:pt x="338" y="113"/>
                    </a:lnTo>
                    <a:lnTo>
                      <a:pt x="332" y="97"/>
                    </a:lnTo>
                    <a:lnTo>
                      <a:pt x="325" y="89"/>
                    </a:lnTo>
                    <a:lnTo>
                      <a:pt x="314" y="72"/>
                    </a:lnTo>
                    <a:lnTo>
                      <a:pt x="307" y="64"/>
                    </a:lnTo>
                    <a:lnTo>
                      <a:pt x="301" y="51"/>
                    </a:lnTo>
                    <a:lnTo>
                      <a:pt x="286" y="43"/>
                    </a:lnTo>
                    <a:lnTo>
                      <a:pt x="278" y="36"/>
                    </a:lnTo>
                    <a:lnTo>
                      <a:pt x="265" y="22"/>
                    </a:lnTo>
                    <a:lnTo>
                      <a:pt x="251" y="20"/>
                    </a:lnTo>
                    <a:lnTo>
                      <a:pt x="240" y="16"/>
                    </a:lnTo>
                    <a:lnTo>
                      <a:pt x="226" y="8"/>
                    </a:lnTo>
                    <a:lnTo>
                      <a:pt x="211" y="3"/>
                    </a:lnTo>
                    <a:close/>
                  </a:path>
                </a:pathLst>
              </a:custGeom>
              <a:solidFill>
                <a:srgbClr val="000000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84" name="Freeform 37"/>
              <p:cNvSpPr>
                <a:spLocks/>
              </p:cNvSpPr>
              <p:nvPr/>
            </p:nvSpPr>
            <p:spPr bwMode="auto">
              <a:xfrm>
                <a:off x="983" y="1964"/>
                <a:ext cx="11" cy="74"/>
              </a:xfrm>
              <a:custGeom>
                <a:avLst/>
                <a:gdLst>
                  <a:gd name="T0" fmla="*/ 0 w 37"/>
                  <a:gd name="T1" fmla="*/ 0 h 248"/>
                  <a:gd name="T2" fmla="*/ 0 w 37"/>
                  <a:gd name="T3" fmla="*/ 0 h 248"/>
                  <a:gd name="T4" fmla="*/ 0 w 37"/>
                  <a:gd name="T5" fmla="*/ 0 h 248"/>
                  <a:gd name="T6" fmla="*/ 0 w 37"/>
                  <a:gd name="T7" fmla="*/ 0 h 248"/>
                  <a:gd name="T8" fmla="*/ 0 w 37"/>
                  <a:gd name="T9" fmla="*/ 0 h 248"/>
                  <a:gd name="T10" fmla="*/ 0 w 37"/>
                  <a:gd name="T11" fmla="*/ 0 h 248"/>
                  <a:gd name="T12" fmla="*/ 0 w 37"/>
                  <a:gd name="T13" fmla="*/ 0 h 248"/>
                  <a:gd name="T14" fmla="*/ 0 w 37"/>
                  <a:gd name="T15" fmla="*/ 0 h 248"/>
                  <a:gd name="T16" fmla="*/ 0 w 37"/>
                  <a:gd name="T17" fmla="*/ 0 h 248"/>
                  <a:gd name="T18" fmla="*/ 0 w 37"/>
                  <a:gd name="T19" fmla="*/ 0 h 248"/>
                  <a:gd name="T20" fmla="*/ 0 w 37"/>
                  <a:gd name="T21" fmla="*/ 0 h 248"/>
                  <a:gd name="T22" fmla="*/ 0 w 37"/>
                  <a:gd name="T23" fmla="*/ 0 h 248"/>
                  <a:gd name="T24" fmla="*/ 0 w 37"/>
                  <a:gd name="T25" fmla="*/ 0 h 248"/>
                  <a:gd name="T26" fmla="*/ 0 w 37"/>
                  <a:gd name="T27" fmla="*/ 0 h 248"/>
                  <a:gd name="T28" fmla="*/ 0 w 37"/>
                  <a:gd name="T29" fmla="*/ 0 h 248"/>
                  <a:gd name="T30" fmla="*/ 0 w 37"/>
                  <a:gd name="T31" fmla="*/ 0 h 248"/>
                  <a:gd name="T32" fmla="*/ 0 w 37"/>
                  <a:gd name="T33" fmla="*/ 0 h 248"/>
                  <a:gd name="T34" fmla="*/ 0 w 37"/>
                  <a:gd name="T35" fmla="*/ 0 h 248"/>
                  <a:gd name="T36" fmla="*/ 0 w 37"/>
                  <a:gd name="T37" fmla="*/ 0 h 24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7"/>
                  <a:gd name="T58" fmla="*/ 0 h 248"/>
                  <a:gd name="T59" fmla="*/ 37 w 37"/>
                  <a:gd name="T60" fmla="*/ 248 h 248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7" h="248">
                    <a:moveTo>
                      <a:pt x="0" y="248"/>
                    </a:moveTo>
                    <a:lnTo>
                      <a:pt x="7" y="232"/>
                    </a:lnTo>
                    <a:lnTo>
                      <a:pt x="13" y="215"/>
                    </a:lnTo>
                    <a:lnTo>
                      <a:pt x="20" y="207"/>
                    </a:lnTo>
                    <a:lnTo>
                      <a:pt x="25" y="190"/>
                    </a:lnTo>
                    <a:lnTo>
                      <a:pt x="28" y="178"/>
                    </a:lnTo>
                    <a:lnTo>
                      <a:pt x="28" y="163"/>
                    </a:lnTo>
                    <a:lnTo>
                      <a:pt x="37" y="142"/>
                    </a:lnTo>
                    <a:lnTo>
                      <a:pt x="37" y="126"/>
                    </a:lnTo>
                    <a:lnTo>
                      <a:pt x="37" y="113"/>
                    </a:lnTo>
                    <a:lnTo>
                      <a:pt x="37" y="97"/>
                    </a:lnTo>
                    <a:lnTo>
                      <a:pt x="37" y="85"/>
                    </a:lnTo>
                    <a:lnTo>
                      <a:pt x="28" y="68"/>
                    </a:lnTo>
                    <a:lnTo>
                      <a:pt x="25" y="53"/>
                    </a:lnTo>
                    <a:lnTo>
                      <a:pt x="20" y="39"/>
                    </a:lnTo>
                    <a:lnTo>
                      <a:pt x="13" y="24"/>
                    </a:lnTo>
                    <a:lnTo>
                      <a:pt x="7" y="8"/>
                    </a:lnTo>
                    <a:lnTo>
                      <a:pt x="0" y="0"/>
                    </a:lnTo>
                    <a:lnTo>
                      <a:pt x="0" y="248"/>
                    </a:lnTo>
                    <a:close/>
                  </a:path>
                </a:pathLst>
              </a:custGeom>
              <a:solidFill>
                <a:srgbClr val="FFFFFF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85" name="Freeform 38"/>
              <p:cNvSpPr>
                <a:spLocks/>
              </p:cNvSpPr>
              <p:nvPr/>
            </p:nvSpPr>
            <p:spPr bwMode="auto">
              <a:xfrm>
                <a:off x="939" y="1971"/>
                <a:ext cx="44" cy="56"/>
              </a:xfrm>
              <a:custGeom>
                <a:avLst/>
                <a:gdLst>
                  <a:gd name="T0" fmla="*/ 0 w 145"/>
                  <a:gd name="T1" fmla="*/ 0 h 187"/>
                  <a:gd name="T2" fmla="*/ 0 w 145"/>
                  <a:gd name="T3" fmla="*/ 0 h 187"/>
                  <a:gd name="T4" fmla="*/ 0 w 145"/>
                  <a:gd name="T5" fmla="*/ 0 h 187"/>
                  <a:gd name="T6" fmla="*/ 0 w 145"/>
                  <a:gd name="T7" fmla="*/ 0 h 18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5"/>
                  <a:gd name="T13" fmla="*/ 0 h 187"/>
                  <a:gd name="T14" fmla="*/ 145 w 145"/>
                  <a:gd name="T15" fmla="*/ 187 h 18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5" h="187">
                    <a:moveTo>
                      <a:pt x="145" y="0"/>
                    </a:moveTo>
                    <a:lnTo>
                      <a:pt x="0" y="98"/>
                    </a:lnTo>
                    <a:lnTo>
                      <a:pt x="145" y="187"/>
                    </a:lnTo>
                    <a:lnTo>
                      <a:pt x="145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86" name="Freeform 39"/>
              <p:cNvSpPr>
                <a:spLocks/>
              </p:cNvSpPr>
              <p:nvPr/>
            </p:nvSpPr>
            <p:spPr bwMode="auto">
              <a:xfrm>
                <a:off x="885" y="1966"/>
                <a:ext cx="10" cy="73"/>
              </a:xfrm>
              <a:custGeom>
                <a:avLst/>
                <a:gdLst>
                  <a:gd name="T0" fmla="*/ 0 w 38"/>
                  <a:gd name="T1" fmla="*/ 0 h 249"/>
                  <a:gd name="T2" fmla="*/ 0 w 38"/>
                  <a:gd name="T3" fmla="*/ 0 h 249"/>
                  <a:gd name="T4" fmla="*/ 0 w 38"/>
                  <a:gd name="T5" fmla="*/ 0 h 249"/>
                  <a:gd name="T6" fmla="*/ 0 w 38"/>
                  <a:gd name="T7" fmla="*/ 0 h 249"/>
                  <a:gd name="T8" fmla="*/ 0 w 38"/>
                  <a:gd name="T9" fmla="*/ 0 h 249"/>
                  <a:gd name="T10" fmla="*/ 0 w 38"/>
                  <a:gd name="T11" fmla="*/ 0 h 249"/>
                  <a:gd name="T12" fmla="*/ 0 w 38"/>
                  <a:gd name="T13" fmla="*/ 0 h 249"/>
                  <a:gd name="T14" fmla="*/ 0 w 38"/>
                  <a:gd name="T15" fmla="*/ 0 h 249"/>
                  <a:gd name="T16" fmla="*/ 0 w 38"/>
                  <a:gd name="T17" fmla="*/ 0 h 249"/>
                  <a:gd name="T18" fmla="*/ 0 w 38"/>
                  <a:gd name="T19" fmla="*/ 0 h 249"/>
                  <a:gd name="T20" fmla="*/ 0 w 38"/>
                  <a:gd name="T21" fmla="*/ 0 h 249"/>
                  <a:gd name="T22" fmla="*/ 0 w 38"/>
                  <a:gd name="T23" fmla="*/ 0 h 249"/>
                  <a:gd name="T24" fmla="*/ 0 w 38"/>
                  <a:gd name="T25" fmla="*/ 0 h 249"/>
                  <a:gd name="T26" fmla="*/ 0 w 38"/>
                  <a:gd name="T27" fmla="*/ 0 h 249"/>
                  <a:gd name="T28" fmla="*/ 0 w 38"/>
                  <a:gd name="T29" fmla="*/ 0 h 249"/>
                  <a:gd name="T30" fmla="*/ 0 w 38"/>
                  <a:gd name="T31" fmla="*/ 0 h 249"/>
                  <a:gd name="T32" fmla="*/ 0 w 38"/>
                  <a:gd name="T33" fmla="*/ 0 h 249"/>
                  <a:gd name="T34" fmla="*/ 0 w 38"/>
                  <a:gd name="T35" fmla="*/ 0 h 249"/>
                  <a:gd name="T36" fmla="*/ 0 w 38"/>
                  <a:gd name="T37" fmla="*/ 0 h 249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8"/>
                  <a:gd name="T58" fmla="*/ 0 h 249"/>
                  <a:gd name="T59" fmla="*/ 38 w 38"/>
                  <a:gd name="T60" fmla="*/ 249 h 249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8" h="249">
                    <a:moveTo>
                      <a:pt x="38" y="0"/>
                    </a:moveTo>
                    <a:lnTo>
                      <a:pt x="27" y="8"/>
                    </a:lnTo>
                    <a:lnTo>
                      <a:pt x="20" y="24"/>
                    </a:lnTo>
                    <a:lnTo>
                      <a:pt x="17" y="41"/>
                    </a:lnTo>
                    <a:lnTo>
                      <a:pt x="13" y="53"/>
                    </a:lnTo>
                    <a:lnTo>
                      <a:pt x="7" y="70"/>
                    </a:lnTo>
                    <a:lnTo>
                      <a:pt x="2" y="85"/>
                    </a:lnTo>
                    <a:lnTo>
                      <a:pt x="2" y="97"/>
                    </a:lnTo>
                    <a:lnTo>
                      <a:pt x="0" y="113"/>
                    </a:lnTo>
                    <a:lnTo>
                      <a:pt x="0" y="126"/>
                    </a:lnTo>
                    <a:lnTo>
                      <a:pt x="2" y="142"/>
                    </a:lnTo>
                    <a:lnTo>
                      <a:pt x="2" y="163"/>
                    </a:lnTo>
                    <a:lnTo>
                      <a:pt x="7" y="178"/>
                    </a:lnTo>
                    <a:lnTo>
                      <a:pt x="13" y="190"/>
                    </a:lnTo>
                    <a:lnTo>
                      <a:pt x="17" y="207"/>
                    </a:lnTo>
                    <a:lnTo>
                      <a:pt x="20" y="215"/>
                    </a:lnTo>
                    <a:lnTo>
                      <a:pt x="27" y="232"/>
                    </a:lnTo>
                    <a:lnTo>
                      <a:pt x="31" y="249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FFFFFF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87" name="Freeform 40"/>
              <p:cNvSpPr>
                <a:spLocks/>
              </p:cNvSpPr>
              <p:nvPr/>
            </p:nvSpPr>
            <p:spPr bwMode="auto">
              <a:xfrm>
                <a:off x="894" y="1974"/>
                <a:ext cx="45" cy="57"/>
              </a:xfrm>
              <a:custGeom>
                <a:avLst/>
                <a:gdLst>
                  <a:gd name="T0" fmla="*/ 0 w 149"/>
                  <a:gd name="T1" fmla="*/ 0 h 192"/>
                  <a:gd name="T2" fmla="*/ 0 w 149"/>
                  <a:gd name="T3" fmla="*/ 0 h 192"/>
                  <a:gd name="T4" fmla="*/ 0 w 149"/>
                  <a:gd name="T5" fmla="*/ 0 h 192"/>
                  <a:gd name="T6" fmla="*/ 0 w 149"/>
                  <a:gd name="T7" fmla="*/ 0 h 192"/>
                  <a:gd name="T8" fmla="*/ 0 w 149"/>
                  <a:gd name="T9" fmla="*/ 0 h 1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9"/>
                  <a:gd name="T16" fmla="*/ 0 h 192"/>
                  <a:gd name="T17" fmla="*/ 149 w 149"/>
                  <a:gd name="T18" fmla="*/ 192 h 1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9" h="192">
                    <a:moveTo>
                      <a:pt x="3" y="192"/>
                    </a:moveTo>
                    <a:lnTo>
                      <a:pt x="149" y="90"/>
                    </a:lnTo>
                    <a:lnTo>
                      <a:pt x="3" y="0"/>
                    </a:lnTo>
                    <a:lnTo>
                      <a:pt x="0" y="192"/>
                    </a:lnTo>
                    <a:lnTo>
                      <a:pt x="3" y="192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061" name="Group 41"/>
            <p:cNvGrpSpPr>
              <a:grpSpLocks/>
            </p:cNvGrpSpPr>
            <p:nvPr/>
          </p:nvGrpSpPr>
          <p:grpSpPr bwMode="auto">
            <a:xfrm>
              <a:off x="584" y="1941"/>
              <a:ext cx="111" cy="123"/>
              <a:chOff x="584" y="1941"/>
              <a:chExt cx="111" cy="123"/>
            </a:xfrm>
          </p:grpSpPr>
          <p:sp>
            <p:nvSpPr>
              <p:cNvPr id="15078" name="Freeform 42"/>
              <p:cNvSpPr>
                <a:spLocks/>
              </p:cNvSpPr>
              <p:nvPr/>
            </p:nvSpPr>
            <p:spPr bwMode="auto">
              <a:xfrm>
                <a:off x="584" y="1941"/>
                <a:ext cx="111" cy="123"/>
              </a:xfrm>
              <a:custGeom>
                <a:avLst/>
                <a:gdLst>
                  <a:gd name="T0" fmla="*/ 0 w 366"/>
                  <a:gd name="T1" fmla="*/ 0 h 418"/>
                  <a:gd name="T2" fmla="*/ 0 w 366"/>
                  <a:gd name="T3" fmla="*/ 0 h 418"/>
                  <a:gd name="T4" fmla="*/ 0 w 366"/>
                  <a:gd name="T5" fmla="*/ 0 h 418"/>
                  <a:gd name="T6" fmla="*/ 0 w 366"/>
                  <a:gd name="T7" fmla="*/ 0 h 418"/>
                  <a:gd name="T8" fmla="*/ 0 w 366"/>
                  <a:gd name="T9" fmla="*/ 0 h 418"/>
                  <a:gd name="T10" fmla="*/ 0 w 366"/>
                  <a:gd name="T11" fmla="*/ 0 h 418"/>
                  <a:gd name="T12" fmla="*/ 0 w 366"/>
                  <a:gd name="T13" fmla="*/ 0 h 418"/>
                  <a:gd name="T14" fmla="*/ 0 w 366"/>
                  <a:gd name="T15" fmla="*/ 0 h 418"/>
                  <a:gd name="T16" fmla="*/ 0 w 366"/>
                  <a:gd name="T17" fmla="*/ 0 h 418"/>
                  <a:gd name="T18" fmla="*/ 0 w 366"/>
                  <a:gd name="T19" fmla="*/ 0 h 418"/>
                  <a:gd name="T20" fmla="*/ 0 w 366"/>
                  <a:gd name="T21" fmla="*/ 0 h 418"/>
                  <a:gd name="T22" fmla="*/ 0 w 366"/>
                  <a:gd name="T23" fmla="*/ 0 h 418"/>
                  <a:gd name="T24" fmla="*/ 0 w 366"/>
                  <a:gd name="T25" fmla="*/ 0 h 418"/>
                  <a:gd name="T26" fmla="*/ 0 w 366"/>
                  <a:gd name="T27" fmla="*/ 0 h 418"/>
                  <a:gd name="T28" fmla="*/ 0 w 366"/>
                  <a:gd name="T29" fmla="*/ 0 h 418"/>
                  <a:gd name="T30" fmla="*/ 0 w 366"/>
                  <a:gd name="T31" fmla="*/ 0 h 418"/>
                  <a:gd name="T32" fmla="*/ 0 w 366"/>
                  <a:gd name="T33" fmla="*/ 0 h 418"/>
                  <a:gd name="T34" fmla="*/ 0 w 366"/>
                  <a:gd name="T35" fmla="*/ 0 h 418"/>
                  <a:gd name="T36" fmla="*/ 0 w 366"/>
                  <a:gd name="T37" fmla="*/ 0 h 418"/>
                  <a:gd name="T38" fmla="*/ 0 w 366"/>
                  <a:gd name="T39" fmla="*/ 0 h 418"/>
                  <a:gd name="T40" fmla="*/ 0 w 366"/>
                  <a:gd name="T41" fmla="*/ 0 h 418"/>
                  <a:gd name="T42" fmla="*/ 0 w 366"/>
                  <a:gd name="T43" fmla="*/ 0 h 418"/>
                  <a:gd name="T44" fmla="*/ 0 w 366"/>
                  <a:gd name="T45" fmla="*/ 0 h 418"/>
                  <a:gd name="T46" fmla="*/ 0 w 366"/>
                  <a:gd name="T47" fmla="*/ 0 h 418"/>
                  <a:gd name="T48" fmla="*/ 0 w 366"/>
                  <a:gd name="T49" fmla="*/ 0 h 418"/>
                  <a:gd name="T50" fmla="*/ 0 w 366"/>
                  <a:gd name="T51" fmla="*/ 0 h 418"/>
                  <a:gd name="T52" fmla="*/ 0 w 366"/>
                  <a:gd name="T53" fmla="*/ 0 h 418"/>
                  <a:gd name="T54" fmla="*/ 0 w 366"/>
                  <a:gd name="T55" fmla="*/ 0 h 418"/>
                  <a:gd name="T56" fmla="*/ 0 w 366"/>
                  <a:gd name="T57" fmla="*/ 0 h 418"/>
                  <a:gd name="T58" fmla="*/ 0 w 366"/>
                  <a:gd name="T59" fmla="*/ 0 h 418"/>
                  <a:gd name="T60" fmla="*/ 0 w 366"/>
                  <a:gd name="T61" fmla="*/ 0 h 418"/>
                  <a:gd name="T62" fmla="*/ 0 w 366"/>
                  <a:gd name="T63" fmla="*/ 0 h 418"/>
                  <a:gd name="T64" fmla="*/ 0 w 366"/>
                  <a:gd name="T65" fmla="*/ 0 h 418"/>
                  <a:gd name="T66" fmla="*/ 0 w 366"/>
                  <a:gd name="T67" fmla="*/ 0 h 418"/>
                  <a:gd name="T68" fmla="*/ 0 w 366"/>
                  <a:gd name="T69" fmla="*/ 0 h 418"/>
                  <a:gd name="T70" fmla="*/ 0 w 366"/>
                  <a:gd name="T71" fmla="*/ 0 h 418"/>
                  <a:gd name="T72" fmla="*/ 0 w 366"/>
                  <a:gd name="T73" fmla="*/ 0 h 418"/>
                  <a:gd name="T74" fmla="*/ 0 w 366"/>
                  <a:gd name="T75" fmla="*/ 0 h 418"/>
                  <a:gd name="T76" fmla="*/ 0 w 366"/>
                  <a:gd name="T77" fmla="*/ 0 h 418"/>
                  <a:gd name="T78" fmla="*/ 0 w 366"/>
                  <a:gd name="T79" fmla="*/ 0 h 418"/>
                  <a:gd name="T80" fmla="*/ 0 w 366"/>
                  <a:gd name="T81" fmla="*/ 0 h 418"/>
                  <a:gd name="T82" fmla="*/ 0 w 366"/>
                  <a:gd name="T83" fmla="*/ 0 h 418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366"/>
                  <a:gd name="T127" fmla="*/ 0 h 418"/>
                  <a:gd name="T128" fmla="*/ 366 w 366"/>
                  <a:gd name="T129" fmla="*/ 418 h 418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366" h="418">
                    <a:moveTo>
                      <a:pt x="216" y="4"/>
                    </a:moveTo>
                    <a:lnTo>
                      <a:pt x="202" y="0"/>
                    </a:lnTo>
                    <a:lnTo>
                      <a:pt x="191" y="0"/>
                    </a:lnTo>
                    <a:lnTo>
                      <a:pt x="173" y="0"/>
                    </a:lnTo>
                    <a:lnTo>
                      <a:pt x="160" y="0"/>
                    </a:lnTo>
                    <a:lnTo>
                      <a:pt x="149" y="4"/>
                    </a:lnTo>
                    <a:lnTo>
                      <a:pt x="135" y="4"/>
                    </a:lnTo>
                    <a:lnTo>
                      <a:pt x="122" y="8"/>
                    </a:lnTo>
                    <a:lnTo>
                      <a:pt x="110" y="14"/>
                    </a:lnTo>
                    <a:lnTo>
                      <a:pt x="97" y="22"/>
                    </a:lnTo>
                    <a:lnTo>
                      <a:pt x="86" y="28"/>
                    </a:lnTo>
                    <a:lnTo>
                      <a:pt x="74" y="39"/>
                    </a:lnTo>
                    <a:lnTo>
                      <a:pt x="61" y="48"/>
                    </a:lnTo>
                    <a:lnTo>
                      <a:pt x="54" y="60"/>
                    </a:lnTo>
                    <a:lnTo>
                      <a:pt x="44" y="69"/>
                    </a:lnTo>
                    <a:lnTo>
                      <a:pt x="37" y="85"/>
                    </a:lnTo>
                    <a:lnTo>
                      <a:pt x="25" y="93"/>
                    </a:lnTo>
                    <a:lnTo>
                      <a:pt x="23" y="109"/>
                    </a:lnTo>
                    <a:lnTo>
                      <a:pt x="14" y="126"/>
                    </a:lnTo>
                    <a:lnTo>
                      <a:pt x="7" y="138"/>
                    </a:lnTo>
                    <a:lnTo>
                      <a:pt x="5" y="155"/>
                    </a:lnTo>
                    <a:lnTo>
                      <a:pt x="0" y="170"/>
                    </a:lnTo>
                    <a:lnTo>
                      <a:pt x="0" y="182"/>
                    </a:lnTo>
                    <a:lnTo>
                      <a:pt x="0" y="198"/>
                    </a:lnTo>
                    <a:lnTo>
                      <a:pt x="0" y="215"/>
                    </a:lnTo>
                    <a:lnTo>
                      <a:pt x="0" y="232"/>
                    </a:lnTo>
                    <a:lnTo>
                      <a:pt x="0" y="248"/>
                    </a:lnTo>
                    <a:lnTo>
                      <a:pt x="5" y="263"/>
                    </a:lnTo>
                    <a:lnTo>
                      <a:pt x="7" y="275"/>
                    </a:lnTo>
                    <a:lnTo>
                      <a:pt x="14" y="292"/>
                    </a:lnTo>
                    <a:lnTo>
                      <a:pt x="18" y="309"/>
                    </a:lnTo>
                    <a:lnTo>
                      <a:pt x="25" y="317"/>
                    </a:lnTo>
                    <a:lnTo>
                      <a:pt x="37" y="334"/>
                    </a:lnTo>
                    <a:lnTo>
                      <a:pt x="44" y="340"/>
                    </a:lnTo>
                    <a:lnTo>
                      <a:pt x="54" y="356"/>
                    </a:lnTo>
                    <a:lnTo>
                      <a:pt x="61" y="365"/>
                    </a:lnTo>
                    <a:lnTo>
                      <a:pt x="74" y="377"/>
                    </a:lnTo>
                    <a:lnTo>
                      <a:pt x="81" y="386"/>
                    </a:lnTo>
                    <a:lnTo>
                      <a:pt x="97" y="390"/>
                    </a:lnTo>
                    <a:lnTo>
                      <a:pt x="110" y="402"/>
                    </a:lnTo>
                    <a:lnTo>
                      <a:pt x="122" y="406"/>
                    </a:lnTo>
                    <a:lnTo>
                      <a:pt x="135" y="411"/>
                    </a:lnTo>
                    <a:lnTo>
                      <a:pt x="149" y="411"/>
                    </a:lnTo>
                    <a:lnTo>
                      <a:pt x="160" y="418"/>
                    </a:lnTo>
                    <a:lnTo>
                      <a:pt x="173" y="418"/>
                    </a:lnTo>
                    <a:lnTo>
                      <a:pt x="189" y="418"/>
                    </a:lnTo>
                    <a:lnTo>
                      <a:pt x="199" y="418"/>
                    </a:lnTo>
                    <a:lnTo>
                      <a:pt x="216" y="418"/>
                    </a:lnTo>
                    <a:lnTo>
                      <a:pt x="231" y="411"/>
                    </a:lnTo>
                    <a:lnTo>
                      <a:pt x="242" y="406"/>
                    </a:lnTo>
                    <a:lnTo>
                      <a:pt x="256" y="402"/>
                    </a:lnTo>
                    <a:lnTo>
                      <a:pt x="263" y="390"/>
                    </a:lnTo>
                    <a:lnTo>
                      <a:pt x="277" y="386"/>
                    </a:lnTo>
                    <a:lnTo>
                      <a:pt x="291" y="377"/>
                    </a:lnTo>
                    <a:lnTo>
                      <a:pt x="299" y="365"/>
                    </a:lnTo>
                    <a:lnTo>
                      <a:pt x="312" y="356"/>
                    </a:lnTo>
                    <a:lnTo>
                      <a:pt x="319" y="344"/>
                    </a:lnTo>
                    <a:lnTo>
                      <a:pt x="331" y="334"/>
                    </a:lnTo>
                    <a:lnTo>
                      <a:pt x="334" y="321"/>
                    </a:lnTo>
                    <a:lnTo>
                      <a:pt x="340" y="309"/>
                    </a:lnTo>
                    <a:lnTo>
                      <a:pt x="348" y="292"/>
                    </a:lnTo>
                    <a:lnTo>
                      <a:pt x="355" y="275"/>
                    </a:lnTo>
                    <a:lnTo>
                      <a:pt x="359" y="263"/>
                    </a:lnTo>
                    <a:lnTo>
                      <a:pt x="359" y="248"/>
                    </a:lnTo>
                    <a:lnTo>
                      <a:pt x="366" y="232"/>
                    </a:lnTo>
                    <a:lnTo>
                      <a:pt x="366" y="219"/>
                    </a:lnTo>
                    <a:lnTo>
                      <a:pt x="366" y="203"/>
                    </a:lnTo>
                    <a:lnTo>
                      <a:pt x="366" y="182"/>
                    </a:lnTo>
                    <a:lnTo>
                      <a:pt x="359" y="170"/>
                    </a:lnTo>
                    <a:lnTo>
                      <a:pt x="359" y="155"/>
                    </a:lnTo>
                    <a:lnTo>
                      <a:pt x="355" y="138"/>
                    </a:lnTo>
                    <a:lnTo>
                      <a:pt x="352" y="126"/>
                    </a:lnTo>
                    <a:lnTo>
                      <a:pt x="340" y="109"/>
                    </a:lnTo>
                    <a:lnTo>
                      <a:pt x="336" y="97"/>
                    </a:lnTo>
                    <a:lnTo>
                      <a:pt x="331" y="85"/>
                    </a:lnTo>
                    <a:lnTo>
                      <a:pt x="319" y="72"/>
                    </a:lnTo>
                    <a:lnTo>
                      <a:pt x="312" y="60"/>
                    </a:lnTo>
                    <a:lnTo>
                      <a:pt x="301" y="48"/>
                    </a:lnTo>
                    <a:lnTo>
                      <a:pt x="291" y="39"/>
                    </a:lnTo>
                    <a:lnTo>
                      <a:pt x="280" y="28"/>
                    </a:lnTo>
                    <a:lnTo>
                      <a:pt x="270" y="22"/>
                    </a:lnTo>
                    <a:lnTo>
                      <a:pt x="256" y="14"/>
                    </a:lnTo>
                    <a:lnTo>
                      <a:pt x="242" y="8"/>
                    </a:lnTo>
                    <a:lnTo>
                      <a:pt x="231" y="4"/>
                    </a:lnTo>
                    <a:lnTo>
                      <a:pt x="216" y="4"/>
                    </a:lnTo>
                    <a:close/>
                  </a:path>
                </a:pathLst>
              </a:custGeom>
              <a:solidFill>
                <a:srgbClr val="000000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79" name="Freeform 43"/>
              <p:cNvSpPr>
                <a:spLocks/>
              </p:cNvSpPr>
              <p:nvPr/>
            </p:nvSpPr>
            <p:spPr bwMode="auto">
              <a:xfrm>
                <a:off x="684" y="1966"/>
                <a:ext cx="11" cy="73"/>
              </a:xfrm>
              <a:custGeom>
                <a:avLst/>
                <a:gdLst>
                  <a:gd name="T0" fmla="*/ 0 w 35"/>
                  <a:gd name="T1" fmla="*/ 0 h 249"/>
                  <a:gd name="T2" fmla="*/ 0 w 35"/>
                  <a:gd name="T3" fmla="*/ 0 h 249"/>
                  <a:gd name="T4" fmla="*/ 0 w 35"/>
                  <a:gd name="T5" fmla="*/ 0 h 249"/>
                  <a:gd name="T6" fmla="*/ 0 w 35"/>
                  <a:gd name="T7" fmla="*/ 0 h 249"/>
                  <a:gd name="T8" fmla="*/ 0 w 35"/>
                  <a:gd name="T9" fmla="*/ 0 h 249"/>
                  <a:gd name="T10" fmla="*/ 0 w 35"/>
                  <a:gd name="T11" fmla="*/ 0 h 249"/>
                  <a:gd name="T12" fmla="*/ 0 w 35"/>
                  <a:gd name="T13" fmla="*/ 0 h 249"/>
                  <a:gd name="T14" fmla="*/ 0 w 35"/>
                  <a:gd name="T15" fmla="*/ 0 h 249"/>
                  <a:gd name="T16" fmla="*/ 0 w 35"/>
                  <a:gd name="T17" fmla="*/ 0 h 249"/>
                  <a:gd name="T18" fmla="*/ 0 w 35"/>
                  <a:gd name="T19" fmla="*/ 0 h 249"/>
                  <a:gd name="T20" fmla="*/ 0 w 35"/>
                  <a:gd name="T21" fmla="*/ 0 h 249"/>
                  <a:gd name="T22" fmla="*/ 0 w 35"/>
                  <a:gd name="T23" fmla="*/ 0 h 249"/>
                  <a:gd name="T24" fmla="*/ 0 w 35"/>
                  <a:gd name="T25" fmla="*/ 0 h 249"/>
                  <a:gd name="T26" fmla="*/ 0 w 35"/>
                  <a:gd name="T27" fmla="*/ 0 h 249"/>
                  <a:gd name="T28" fmla="*/ 0 w 35"/>
                  <a:gd name="T29" fmla="*/ 0 h 249"/>
                  <a:gd name="T30" fmla="*/ 0 w 35"/>
                  <a:gd name="T31" fmla="*/ 0 h 249"/>
                  <a:gd name="T32" fmla="*/ 0 w 35"/>
                  <a:gd name="T33" fmla="*/ 0 h 249"/>
                  <a:gd name="T34" fmla="*/ 0 w 35"/>
                  <a:gd name="T35" fmla="*/ 0 h 249"/>
                  <a:gd name="T36" fmla="*/ 0 w 35"/>
                  <a:gd name="T37" fmla="*/ 0 h 249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5"/>
                  <a:gd name="T58" fmla="*/ 0 h 249"/>
                  <a:gd name="T59" fmla="*/ 35 w 35"/>
                  <a:gd name="T60" fmla="*/ 249 h 249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5" h="249">
                    <a:moveTo>
                      <a:pt x="0" y="249"/>
                    </a:moveTo>
                    <a:lnTo>
                      <a:pt x="3" y="236"/>
                    </a:lnTo>
                    <a:lnTo>
                      <a:pt x="12" y="224"/>
                    </a:lnTo>
                    <a:lnTo>
                      <a:pt x="17" y="207"/>
                    </a:lnTo>
                    <a:lnTo>
                      <a:pt x="24" y="190"/>
                    </a:lnTo>
                    <a:lnTo>
                      <a:pt x="28" y="178"/>
                    </a:lnTo>
                    <a:lnTo>
                      <a:pt x="28" y="163"/>
                    </a:lnTo>
                    <a:lnTo>
                      <a:pt x="35" y="147"/>
                    </a:lnTo>
                    <a:lnTo>
                      <a:pt x="35" y="134"/>
                    </a:lnTo>
                    <a:lnTo>
                      <a:pt x="35" y="118"/>
                    </a:lnTo>
                    <a:lnTo>
                      <a:pt x="35" y="97"/>
                    </a:lnTo>
                    <a:lnTo>
                      <a:pt x="28" y="85"/>
                    </a:lnTo>
                    <a:lnTo>
                      <a:pt x="28" y="70"/>
                    </a:lnTo>
                    <a:lnTo>
                      <a:pt x="24" y="53"/>
                    </a:lnTo>
                    <a:lnTo>
                      <a:pt x="21" y="41"/>
                    </a:lnTo>
                    <a:lnTo>
                      <a:pt x="12" y="24"/>
                    </a:lnTo>
                    <a:lnTo>
                      <a:pt x="5" y="15"/>
                    </a:lnTo>
                    <a:lnTo>
                      <a:pt x="0" y="0"/>
                    </a:lnTo>
                    <a:lnTo>
                      <a:pt x="0" y="249"/>
                    </a:lnTo>
                    <a:close/>
                  </a:path>
                </a:pathLst>
              </a:custGeom>
              <a:solidFill>
                <a:srgbClr val="FFFFFF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80" name="Freeform 44"/>
              <p:cNvSpPr>
                <a:spLocks/>
              </p:cNvSpPr>
              <p:nvPr/>
            </p:nvSpPr>
            <p:spPr bwMode="auto">
              <a:xfrm>
                <a:off x="638" y="1974"/>
                <a:ext cx="46" cy="57"/>
              </a:xfrm>
              <a:custGeom>
                <a:avLst/>
                <a:gdLst>
                  <a:gd name="T0" fmla="*/ 0 w 150"/>
                  <a:gd name="T1" fmla="*/ 0 h 192"/>
                  <a:gd name="T2" fmla="*/ 0 w 150"/>
                  <a:gd name="T3" fmla="*/ 0 h 192"/>
                  <a:gd name="T4" fmla="*/ 0 w 150"/>
                  <a:gd name="T5" fmla="*/ 0 h 192"/>
                  <a:gd name="T6" fmla="*/ 0 w 150"/>
                  <a:gd name="T7" fmla="*/ 0 h 192"/>
                  <a:gd name="T8" fmla="*/ 0 w 150"/>
                  <a:gd name="T9" fmla="*/ 0 h 1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0"/>
                  <a:gd name="T16" fmla="*/ 0 h 192"/>
                  <a:gd name="T17" fmla="*/ 150 w 150"/>
                  <a:gd name="T18" fmla="*/ 192 h 1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0" h="192">
                    <a:moveTo>
                      <a:pt x="145" y="0"/>
                    </a:moveTo>
                    <a:lnTo>
                      <a:pt x="0" y="102"/>
                    </a:lnTo>
                    <a:lnTo>
                      <a:pt x="145" y="192"/>
                    </a:lnTo>
                    <a:lnTo>
                      <a:pt x="150" y="0"/>
                    </a:lnTo>
                    <a:lnTo>
                      <a:pt x="145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81" name="Freeform 45"/>
              <p:cNvSpPr>
                <a:spLocks/>
              </p:cNvSpPr>
              <p:nvPr/>
            </p:nvSpPr>
            <p:spPr bwMode="auto">
              <a:xfrm>
                <a:off x="584" y="1967"/>
                <a:ext cx="11" cy="73"/>
              </a:xfrm>
              <a:custGeom>
                <a:avLst/>
                <a:gdLst>
                  <a:gd name="T0" fmla="*/ 0 w 39"/>
                  <a:gd name="T1" fmla="*/ 0 h 248"/>
                  <a:gd name="T2" fmla="*/ 0 w 39"/>
                  <a:gd name="T3" fmla="*/ 0 h 248"/>
                  <a:gd name="T4" fmla="*/ 0 w 39"/>
                  <a:gd name="T5" fmla="*/ 0 h 248"/>
                  <a:gd name="T6" fmla="*/ 0 w 39"/>
                  <a:gd name="T7" fmla="*/ 0 h 248"/>
                  <a:gd name="T8" fmla="*/ 0 w 39"/>
                  <a:gd name="T9" fmla="*/ 0 h 248"/>
                  <a:gd name="T10" fmla="*/ 0 w 39"/>
                  <a:gd name="T11" fmla="*/ 0 h 248"/>
                  <a:gd name="T12" fmla="*/ 0 w 39"/>
                  <a:gd name="T13" fmla="*/ 0 h 248"/>
                  <a:gd name="T14" fmla="*/ 0 w 39"/>
                  <a:gd name="T15" fmla="*/ 0 h 248"/>
                  <a:gd name="T16" fmla="*/ 0 w 39"/>
                  <a:gd name="T17" fmla="*/ 0 h 248"/>
                  <a:gd name="T18" fmla="*/ 0 w 39"/>
                  <a:gd name="T19" fmla="*/ 0 h 248"/>
                  <a:gd name="T20" fmla="*/ 0 w 39"/>
                  <a:gd name="T21" fmla="*/ 0 h 248"/>
                  <a:gd name="T22" fmla="*/ 0 w 39"/>
                  <a:gd name="T23" fmla="*/ 0 h 248"/>
                  <a:gd name="T24" fmla="*/ 0 w 39"/>
                  <a:gd name="T25" fmla="*/ 0 h 248"/>
                  <a:gd name="T26" fmla="*/ 0 w 39"/>
                  <a:gd name="T27" fmla="*/ 0 h 248"/>
                  <a:gd name="T28" fmla="*/ 0 w 39"/>
                  <a:gd name="T29" fmla="*/ 0 h 248"/>
                  <a:gd name="T30" fmla="*/ 0 w 39"/>
                  <a:gd name="T31" fmla="*/ 0 h 248"/>
                  <a:gd name="T32" fmla="*/ 0 w 39"/>
                  <a:gd name="T33" fmla="*/ 0 h 248"/>
                  <a:gd name="T34" fmla="*/ 0 w 39"/>
                  <a:gd name="T35" fmla="*/ 0 h 248"/>
                  <a:gd name="T36" fmla="*/ 0 w 39"/>
                  <a:gd name="T37" fmla="*/ 0 h 24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9"/>
                  <a:gd name="T58" fmla="*/ 0 h 248"/>
                  <a:gd name="T59" fmla="*/ 39 w 39"/>
                  <a:gd name="T60" fmla="*/ 248 h 248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9" h="248">
                    <a:moveTo>
                      <a:pt x="39" y="0"/>
                    </a:moveTo>
                    <a:lnTo>
                      <a:pt x="30" y="16"/>
                    </a:lnTo>
                    <a:lnTo>
                      <a:pt x="23" y="28"/>
                    </a:lnTo>
                    <a:lnTo>
                      <a:pt x="18" y="41"/>
                    </a:lnTo>
                    <a:lnTo>
                      <a:pt x="14" y="52"/>
                    </a:lnTo>
                    <a:lnTo>
                      <a:pt x="7" y="69"/>
                    </a:lnTo>
                    <a:lnTo>
                      <a:pt x="5" y="85"/>
                    </a:lnTo>
                    <a:lnTo>
                      <a:pt x="0" y="97"/>
                    </a:lnTo>
                    <a:lnTo>
                      <a:pt x="0" y="118"/>
                    </a:lnTo>
                    <a:lnTo>
                      <a:pt x="0" y="134"/>
                    </a:lnTo>
                    <a:lnTo>
                      <a:pt x="0" y="147"/>
                    </a:lnTo>
                    <a:lnTo>
                      <a:pt x="5" y="162"/>
                    </a:lnTo>
                    <a:lnTo>
                      <a:pt x="5" y="178"/>
                    </a:lnTo>
                    <a:lnTo>
                      <a:pt x="7" y="191"/>
                    </a:lnTo>
                    <a:lnTo>
                      <a:pt x="18" y="207"/>
                    </a:lnTo>
                    <a:lnTo>
                      <a:pt x="23" y="224"/>
                    </a:lnTo>
                    <a:lnTo>
                      <a:pt x="25" y="236"/>
                    </a:lnTo>
                    <a:lnTo>
                      <a:pt x="32" y="248"/>
                    </a:ln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FFFFFF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82" name="Freeform 46"/>
              <p:cNvSpPr>
                <a:spLocks/>
              </p:cNvSpPr>
              <p:nvPr/>
            </p:nvSpPr>
            <p:spPr bwMode="auto">
              <a:xfrm>
                <a:off x="595" y="1978"/>
                <a:ext cx="43" cy="55"/>
              </a:xfrm>
              <a:custGeom>
                <a:avLst/>
                <a:gdLst>
                  <a:gd name="T0" fmla="*/ 0 w 144"/>
                  <a:gd name="T1" fmla="*/ 0 h 187"/>
                  <a:gd name="T2" fmla="*/ 0 w 144"/>
                  <a:gd name="T3" fmla="*/ 0 h 187"/>
                  <a:gd name="T4" fmla="*/ 0 w 144"/>
                  <a:gd name="T5" fmla="*/ 0 h 187"/>
                  <a:gd name="T6" fmla="*/ 0 w 144"/>
                  <a:gd name="T7" fmla="*/ 0 h 187"/>
                  <a:gd name="T8" fmla="*/ 0 w 144"/>
                  <a:gd name="T9" fmla="*/ 0 h 18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4"/>
                  <a:gd name="T16" fmla="*/ 0 h 187"/>
                  <a:gd name="T17" fmla="*/ 144 w 144"/>
                  <a:gd name="T18" fmla="*/ 187 h 18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4" h="187">
                    <a:moveTo>
                      <a:pt x="2" y="187"/>
                    </a:moveTo>
                    <a:lnTo>
                      <a:pt x="144" y="89"/>
                    </a:lnTo>
                    <a:lnTo>
                      <a:pt x="2" y="0"/>
                    </a:lnTo>
                    <a:lnTo>
                      <a:pt x="0" y="187"/>
                    </a:lnTo>
                    <a:lnTo>
                      <a:pt x="2" y="187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062" name="Line 47"/>
            <p:cNvSpPr>
              <a:spLocks noChangeShapeType="1"/>
            </p:cNvSpPr>
            <p:nvPr/>
          </p:nvSpPr>
          <p:spPr bwMode="auto">
            <a:xfrm>
              <a:off x="638" y="2068"/>
              <a:ext cx="1" cy="10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63" name="Line 48"/>
            <p:cNvSpPr>
              <a:spLocks noChangeShapeType="1"/>
            </p:cNvSpPr>
            <p:nvPr/>
          </p:nvSpPr>
          <p:spPr bwMode="auto">
            <a:xfrm>
              <a:off x="941" y="2065"/>
              <a:ext cx="1" cy="10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64" name="Line 49"/>
            <p:cNvSpPr>
              <a:spLocks noChangeShapeType="1"/>
            </p:cNvSpPr>
            <p:nvPr/>
          </p:nvSpPr>
          <p:spPr bwMode="auto">
            <a:xfrm>
              <a:off x="1232" y="2068"/>
              <a:ext cx="1" cy="10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65" name="Freeform 50"/>
            <p:cNvSpPr>
              <a:spLocks/>
            </p:cNvSpPr>
            <p:nvPr/>
          </p:nvSpPr>
          <p:spPr bwMode="auto">
            <a:xfrm>
              <a:off x="937" y="1895"/>
              <a:ext cx="1" cy="42"/>
            </a:xfrm>
            <a:custGeom>
              <a:avLst/>
              <a:gdLst>
                <a:gd name="T0" fmla="*/ 0 w 1"/>
                <a:gd name="T1" fmla="*/ 0 h 48"/>
                <a:gd name="T2" fmla="*/ 1 w 1"/>
                <a:gd name="T3" fmla="*/ 4 h 48"/>
                <a:gd name="T4" fmla="*/ 0 60000 65536"/>
                <a:gd name="T5" fmla="*/ 0 60000 65536"/>
                <a:gd name="T6" fmla="*/ 0 w 1"/>
                <a:gd name="T7" fmla="*/ 0 h 48"/>
                <a:gd name="T8" fmla="*/ 1 w 1"/>
                <a:gd name="T9" fmla="*/ 48 h 4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48">
                  <a:moveTo>
                    <a:pt x="0" y="0"/>
                  </a:moveTo>
                  <a:lnTo>
                    <a:pt x="1" y="48"/>
                  </a:lnTo>
                </a:path>
              </a:pathLst>
            </a:cu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66" name="Rectangle 51"/>
            <p:cNvSpPr>
              <a:spLocks noChangeArrowheads="1"/>
            </p:cNvSpPr>
            <p:nvPr/>
          </p:nvSpPr>
          <p:spPr bwMode="auto">
            <a:xfrm rot="5400000">
              <a:off x="569" y="2664"/>
              <a:ext cx="122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20738"/>
              <a:r>
                <a:rPr lang="en-US" sz="1100" b="1"/>
                <a:t>Air</a:t>
              </a:r>
              <a:endParaRPr lang="en-US" sz="1100" b="1">
                <a:latin typeface="Times New Roman" pitchFamily="18" charset="0"/>
              </a:endParaRPr>
            </a:p>
          </p:txBody>
        </p:sp>
        <p:sp>
          <p:nvSpPr>
            <p:cNvPr id="15067" name="Rectangle 52"/>
            <p:cNvSpPr>
              <a:spLocks noChangeArrowheads="1"/>
            </p:cNvSpPr>
            <p:nvPr/>
          </p:nvSpPr>
          <p:spPr bwMode="auto">
            <a:xfrm rot="5400000">
              <a:off x="729" y="2723"/>
              <a:ext cx="412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20738"/>
              <a:r>
                <a:rPr lang="en-US" sz="1100" b="1"/>
                <a:t>Hydrogen</a:t>
              </a:r>
              <a:endParaRPr lang="en-US" sz="1100" b="1">
                <a:latin typeface="Times New Roman" pitchFamily="18" charset="0"/>
              </a:endParaRPr>
            </a:p>
          </p:txBody>
        </p:sp>
        <p:sp>
          <p:nvSpPr>
            <p:cNvPr id="15068" name="Rectangle 53"/>
            <p:cNvSpPr>
              <a:spLocks noChangeArrowheads="1"/>
            </p:cNvSpPr>
            <p:nvPr/>
          </p:nvSpPr>
          <p:spPr bwMode="auto">
            <a:xfrm rot="5400000">
              <a:off x="976" y="2726"/>
              <a:ext cx="502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20738"/>
              <a:r>
                <a:rPr lang="en-US" sz="1100" b="1"/>
                <a:t>Gas Carrier </a:t>
              </a:r>
              <a:endParaRPr lang="en-US" sz="1100" b="1">
                <a:latin typeface="Times New Roman" pitchFamily="18" charset="0"/>
              </a:endParaRPr>
            </a:p>
          </p:txBody>
        </p:sp>
        <p:sp>
          <p:nvSpPr>
            <p:cNvPr id="15069" name="Freeform 54"/>
            <p:cNvSpPr>
              <a:spLocks/>
            </p:cNvSpPr>
            <p:nvPr/>
          </p:nvSpPr>
          <p:spPr bwMode="auto">
            <a:xfrm>
              <a:off x="615" y="2196"/>
              <a:ext cx="76" cy="76"/>
            </a:xfrm>
            <a:custGeom>
              <a:avLst/>
              <a:gdLst>
                <a:gd name="T0" fmla="*/ 0 w 252"/>
                <a:gd name="T1" fmla="*/ 0 h 258"/>
                <a:gd name="T2" fmla="*/ 0 w 252"/>
                <a:gd name="T3" fmla="*/ 0 h 258"/>
                <a:gd name="T4" fmla="*/ 0 w 252"/>
                <a:gd name="T5" fmla="*/ 0 h 258"/>
                <a:gd name="T6" fmla="*/ 0 w 252"/>
                <a:gd name="T7" fmla="*/ 0 h 258"/>
                <a:gd name="T8" fmla="*/ 0 w 252"/>
                <a:gd name="T9" fmla="*/ 0 h 258"/>
                <a:gd name="T10" fmla="*/ 0 w 252"/>
                <a:gd name="T11" fmla="*/ 0 h 258"/>
                <a:gd name="T12" fmla="*/ 0 w 252"/>
                <a:gd name="T13" fmla="*/ 0 h 258"/>
                <a:gd name="T14" fmla="*/ 0 w 252"/>
                <a:gd name="T15" fmla="*/ 0 h 25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52"/>
                <a:gd name="T25" fmla="*/ 0 h 258"/>
                <a:gd name="T26" fmla="*/ 252 w 252"/>
                <a:gd name="T27" fmla="*/ 258 h 25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52" h="258">
                  <a:moveTo>
                    <a:pt x="0" y="258"/>
                  </a:moveTo>
                  <a:lnTo>
                    <a:pt x="0" y="0"/>
                  </a:lnTo>
                  <a:lnTo>
                    <a:pt x="153" y="0"/>
                  </a:lnTo>
                  <a:lnTo>
                    <a:pt x="153" y="48"/>
                  </a:lnTo>
                  <a:lnTo>
                    <a:pt x="252" y="48"/>
                  </a:lnTo>
                  <a:lnTo>
                    <a:pt x="252" y="151"/>
                  </a:lnTo>
                  <a:lnTo>
                    <a:pt x="145" y="151"/>
                  </a:lnTo>
                  <a:lnTo>
                    <a:pt x="145" y="252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70" name="Line 55"/>
            <p:cNvSpPr>
              <a:spLocks noChangeShapeType="1"/>
            </p:cNvSpPr>
            <p:nvPr/>
          </p:nvSpPr>
          <p:spPr bwMode="auto">
            <a:xfrm flipV="1">
              <a:off x="637" y="2176"/>
              <a:ext cx="1" cy="16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71" name="Line 56"/>
            <p:cNvSpPr>
              <a:spLocks noChangeShapeType="1"/>
            </p:cNvSpPr>
            <p:nvPr/>
          </p:nvSpPr>
          <p:spPr bwMode="auto">
            <a:xfrm>
              <a:off x="607" y="2172"/>
              <a:ext cx="60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72" name="Freeform 57"/>
            <p:cNvSpPr>
              <a:spLocks/>
            </p:cNvSpPr>
            <p:nvPr/>
          </p:nvSpPr>
          <p:spPr bwMode="auto">
            <a:xfrm>
              <a:off x="917" y="2193"/>
              <a:ext cx="77" cy="77"/>
            </a:xfrm>
            <a:custGeom>
              <a:avLst/>
              <a:gdLst>
                <a:gd name="T0" fmla="*/ 0 w 252"/>
                <a:gd name="T1" fmla="*/ 0 h 261"/>
                <a:gd name="T2" fmla="*/ 0 w 252"/>
                <a:gd name="T3" fmla="*/ 0 h 261"/>
                <a:gd name="T4" fmla="*/ 0 w 252"/>
                <a:gd name="T5" fmla="*/ 0 h 261"/>
                <a:gd name="T6" fmla="*/ 0 w 252"/>
                <a:gd name="T7" fmla="*/ 0 h 261"/>
                <a:gd name="T8" fmla="*/ 0 w 252"/>
                <a:gd name="T9" fmla="*/ 0 h 261"/>
                <a:gd name="T10" fmla="*/ 0 w 252"/>
                <a:gd name="T11" fmla="*/ 0 h 261"/>
                <a:gd name="T12" fmla="*/ 0 w 252"/>
                <a:gd name="T13" fmla="*/ 0 h 261"/>
                <a:gd name="T14" fmla="*/ 0 w 252"/>
                <a:gd name="T15" fmla="*/ 0 h 26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52"/>
                <a:gd name="T25" fmla="*/ 0 h 261"/>
                <a:gd name="T26" fmla="*/ 252 w 252"/>
                <a:gd name="T27" fmla="*/ 261 h 26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52" h="261">
                  <a:moveTo>
                    <a:pt x="0" y="261"/>
                  </a:moveTo>
                  <a:lnTo>
                    <a:pt x="0" y="0"/>
                  </a:lnTo>
                  <a:lnTo>
                    <a:pt x="151" y="0"/>
                  </a:lnTo>
                  <a:lnTo>
                    <a:pt x="151" y="50"/>
                  </a:lnTo>
                  <a:lnTo>
                    <a:pt x="252" y="50"/>
                  </a:lnTo>
                  <a:lnTo>
                    <a:pt x="252" y="160"/>
                  </a:lnTo>
                  <a:lnTo>
                    <a:pt x="143" y="160"/>
                  </a:lnTo>
                  <a:lnTo>
                    <a:pt x="143" y="258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73" name="Line 58"/>
            <p:cNvSpPr>
              <a:spLocks noChangeShapeType="1"/>
            </p:cNvSpPr>
            <p:nvPr/>
          </p:nvSpPr>
          <p:spPr bwMode="auto">
            <a:xfrm flipV="1">
              <a:off x="940" y="2173"/>
              <a:ext cx="1" cy="16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74" name="Line 59"/>
            <p:cNvSpPr>
              <a:spLocks noChangeShapeType="1"/>
            </p:cNvSpPr>
            <p:nvPr/>
          </p:nvSpPr>
          <p:spPr bwMode="auto">
            <a:xfrm>
              <a:off x="909" y="2169"/>
              <a:ext cx="61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75" name="Freeform 60"/>
            <p:cNvSpPr>
              <a:spLocks/>
            </p:cNvSpPr>
            <p:nvPr/>
          </p:nvSpPr>
          <p:spPr bwMode="auto">
            <a:xfrm>
              <a:off x="1208" y="2189"/>
              <a:ext cx="77" cy="75"/>
            </a:xfrm>
            <a:custGeom>
              <a:avLst/>
              <a:gdLst>
                <a:gd name="T0" fmla="*/ 0 w 252"/>
                <a:gd name="T1" fmla="*/ 0 h 255"/>
                <a:gd name="T2" fmla="*/ 0 w 252"/>
                <a:gd name="T3" fmla="*/ 0 h 255"/>
                <a:gd name="T4" fmla="*/ 0 w 252"/>
                <a:gd name="T5" fmla="*/ 0 h 255"/>
                <a:gd name="T6" fmla="*/ 0 w 252"/>
                <a:gd name="T7" fmla="*/ 0 h 255"/>
                <a:gd name="T8" fmla="*/ 0 w 252"/>
                <a:gd name="T9" fmla="*/ 0 h 255"/>
                <a:gd name="T10" fmla="*/ 0 w 252"/>
                <a:gd name="T11" fmla="*/ 0 h 255"/>
                <a:gd name="T12" fmla="*/ 0 w 252"/>
                <a:gd name="T13" fmla="*/ 0 h 255"/>
                <a:gd name="T14" fmla="*/ 0 w 252"/>
                <a:gd name="T15" fmla="*/ 0 h 25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52"/>
                <a:gd name="T25" fmla="*/ 0 h 255"/>
                <a:gd name="T26" fmla="*/ 252 w 252"/>
                <a:gd name="T27" fmla="*/ 255 h 25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52" h="255">
                  <a:moveTo>
                    <a:pt x="0" y="255"/>
                  </a:moveTo>
                  <a:lnTo>
                    <a:pt x="0" y="0"/>
                  </a:lnTo>
                  <a:lnTo>
                    <a:pt x="153" y="0"/>
                  </a:lnTo>
                  <a:lnTo>
                    <a:pt x="153" y="50"/>
                  </a:lnTo>
                  <a:lnTo>
                    <a:pt x="252" y="50"/>
                  </a:lnTo>
                  <a:lnTo>
                    <a:pt x="252" y="149"/>
                  </a:lnTo>
                  <a:lnTo>
                    <a:pt x="153" y="149"/>
                  </a:lnTo>
                  <a:lnTo>
                    <a:pt x="153" y="253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76" name="Line 61"/>
            <p:cNvSpPr>
              <a:spLocks noChangeShapeType="1"/>
            </p:cNvSpPr>
            <p:nvPr/>
          </p:nvSpPr>
          <p:spPr bwMode="auto">
            <a:xfrm flipV="1">
              <a:off x="1232" y="2169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77" name="Line 62"/>
            <p:cNvSpPr>
              <a:spLocks noChangeShapeType="1"/>
            </p:cNvSpPr>
            <p:nvPr/>
          </p:nvSpPr>
          <p:spPr bwMode="auto">
            <a:xfrm>
              <a:off x="1201" y="2165"/>
              <a:ext cx="61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43" name="Freeform 63"/>
          <p:cNvSpPr>
            <a:spLocks/>
          </p:cNvSpPr>
          <p:nvPr/>
        </p:nvSpPr>
        <p:spPr bwMode="auto">
          <a:xfrm>
            <a:off x="1485900" y="2200275"/>
            <a:ext cx="1204913" cy="633413"/>
          </a:xfrm>
          <a:custGeom>
            <a:avLst/>
            <a:gdLst>
              <a:gd name="T0" fmla="*/ 2147483647 w 835"/>
              <a:gd name="T1" fmla="*/ 2147483647 h 165"/>
              <a:gd name="T2" fmla="*/ 2147483647 w 835"/>
              <a:gd name="T3" fmla="*/ 0 h 165"/>
              <a:gd name="T4" fmla="*/ 0 w 835"/>
              <a:gd name="T5" fmla="*/ 2147483647 h 165"/>
              <a:gd name="T6" fmla="*/ 0 60000 65536"/>
              <a:gd name="T7" fmla="*/ 0 60000 65536"/>
              <a:gd name="T8" fmla="*/ 0 60000 65536"/>
              <a:gd name="T9" fmla="*/ 0 w 835"/>
              <a:gd name="T10" fmla="*/ 0 h 165"/>
              <a:gd name="T11" fmla="*/ 835 w 835"/>
              <a:gd name="T12" fmla="*/ 165 h 16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5" h="165">
                <a:moveTo>
                  <a:pt x="835" y="1"/>
                </a:moveTo>
                <a:lnTo>
                  <a:pt x="1" y="0"/>
                </a:lnTo>
                <a:lnTo>
                  <a:pt x="0" y="165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4" name="Rectangle 64"/>
          <p:cNvSpPr>
            <a:spLocks noChangeArrowheads="1"/>
          </p:cNvSpPr>
          <p:nvPr/>
        </p:nvSpPr>
        <p:spPr bwMode="auto">
          <a:xfrm>
            <a:off x="3884613" y="4419600"/>
            <a:ext cx="660400" cy="2127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20738"/>
            <a:r>
              <a:rPr lang="en-US" sz="1400" b="1"/>
              <a:t>Column</a:t>
            </a:r>
            <a:endParaRPr lang="en-US" sz="1400" b="1">
              <a:latin typeface="Times New Roman" pitchFamily="18" charset="0"/>
            </a:endParaRPr>
          </a:p>
        </p:txBody>
      </p:sp>
      <p:sp>
        <p:nvSpPr>
          <p:cNvPr id="14345" name="Text Box 65"/>
          <p:cNvSpPr txBox="1">
            <a:spLocks noChangeArrowheads="1"/>
          </p:cNvSpPr>
          <p:nvPr/>
        </p:nvSpPr>
        <p:spPr bwMode="auto">
          <a:xfrm>
            <a:off x="6858000" y="3473450"/>
            <a:ext cx="1768475" cy="141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15900" indent="-215900" defTabSz="403225">
              <a:buClr>
                <a:schemeClr val="tx1"/>
              </a:buClr>
              <a:buFontTx/>
              <a:buChar char="•"/>
            </a:pPr>
            <a:endParaRPr lang="en-US" sz="250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6154" name="Rectangle 66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772400" cy="9906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3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INSTRUMENTATION: Gas Chromatograph</a:t>
            </a:r>
          </a:p>
        </p:txBody>
      </p:sp>
      <p:sp>
        <p:nvSpPr>
          <p:cNvPr id="14347" name="Rectangle 67"/>
          <p:cNvSpPr>
            <a:spLocks noGrp="1" noChangeArrowheads="1"/>
          </p:cNvSpPr>
          <p:nvPr>
            <p:ph type="body" sz="half" idx="2"/>
          </p:nvPr>
        </p:nvSpPr>
        <p:spPr>
          <a:xfrm>
            <a:off x="6781800" y="3124200"/>
            <a:ext cx="2133600" cy="2133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gas system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inlet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column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detector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data system</a:t>
            </a:r>
          </a:p>
        </p:txBody>
      </p:sp>
      <p:sp>
        <p:nvSpPr>
          <p:cNvPr id="774" name="Slide Number Placeholder 77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FE6A3C-0DB4-4709-B05B-65A3DC41AB1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4349" name="Rectangle 68"/>
          <p:cNvSpPr>
            <a:spLocks noChangeArrowheads="1"/>
          </p:cNvSpPr>
          <p:nvPr/>
        </p:nvSpPr>
        <p:spPr bwMode="auto">
          <a:xfrm>
            <a:off x="6288088" y="1514475"/>
            <a:ext cx="1044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20738"/>
            <a:r>
              <a:rPr lang="en-US" sz="1400" b="1"/>
              <a:t>Data system</a:t>
            </a:r>
            <a:endParaRPr lang="en-US" sz="1400" b="1">
              <a:latin typeface="Times New Roman" pitchFamily="18" charset="0"/>
            </a:endParaRPr>
          </a:p>
        </p:txBody>
      </p:sp>
      <p:grpSp>
        <p:nvGrpSpPr>
          <p:cNvPr id="14350" name="Group 69"/>
          <p:cNvGrpSpPr>
            <a:grpSpLocks/>
          </p:cNvGrpSpPr>
          <p:nvPr/>
        </p:nvGrpSpPr>
        <p:grpSpPr bwMode="auto">
          <a:xfrm>
            <a:off x="2933700" y="2605088"/>
            <a:ext cx="2155825" cy="495300"/>
            <a:chOff x="1818" y="2112"/>
            <a:chExt cx="1494" cy="354"/>
          </a:xfrm>
        </p:grpSpPr>
        <p:sp>
          <p:nvSpPr>
            <p:cNvPr id="15054" name="Line 70"/>
            <p:cNvSpPr>
              <a:spLocks noChangeShapeType="1"/>
            </p:cNvSpPr>
            <p:nvPr/>
          </p:nvSpPr>
          <p:spPr bwMode="auto">
            <a:xfrm>
              <a:off x="1818" y="2112"/>
              <a:ext cx="149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55" name="Line 71"/>
            <p:cNvSpPr>
              <a:spLocks noChangeShapeType="1"/>
            </p:cNvSpPr>
            <p:nvPr/>
          </p:nvSpPr>
          <p:spPr bwMode="auto">
            <a:xfrm flipH="1">
              <a:off x="3310" y="2112"/>
              <a:ext cx="2" cy="3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51" name="Rectangle 72"/>
          <p:cNvSpPr>
            <a:spLocks noChangeArrowheads="1"/>
          </p:cNvSpPr>
          <p:nvPr/>
        </p:nvSpPr>
        <p:spPr bwMode="auto">
          <a:xfrm>
            <a:off x="2644775" y="2536825"/>
            <a:ext cx="298450" cy="150813"/>
          </a:xfrm>
          <a:prstGeom prst="rect">
            <a:avLst/>
          </a:prstGeom>
          <a:solidFill>
            <a:schemeClr val="bg1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4352" name="Group 73"/>
          <p:cNvGrpSpPr>
            <a:grpSpLocks/>
          </p:cNvGrpSpPr>
          <p:nvPr/>
        </p:nvGrpSpPr>
        <p:grpSpPr bwMode="auto">
          <a:xfrm>
            <a:off x="2873375" y="2200275"/>
            <a:ext cx="2493963" cy="1076325"/>
            <a:chOff x="1776" y="1824"/>
            <a:chExt cx="1728" cy="768"/>
          </a:xfrm>
        </p:grpSpPr>
        <p:sp>
          <p:nvSpPr>
            <p:cNvPr id="15052" name="Line 74"/>
            <p:cNvSpPr>
              <a:spLocks noChangeShapeType="1"/>
            </p:cNvSpPr>
            <p:nvPr/>
          </p:nvSpPr>
          <p:spPr bwMode="auto">
            <a:xfrm>
              <a:off x="1776" y="1824"/>
              <a:ext cx="17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53" name="Line 75"/>
            <p:cNvSpPr>
              <a:spLocks noChangeShapeType="1"/>
            </p:cNvSpPr>
            <p:nvPr/>
          </p:nvSpPr>
          <p:spPr bwMode="auto">
            <a:xfrm>
              <a:off x="3504" y="1824"/>
              <a:ext cx="0" cy="7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53" name="Group 76"/>
          <p:cNvGrpSpPr>
            <a:grpSpLocks/>
          </p:cNvGrpSpPr>
          <p:nvPr/>
        </p:nvGrpSpPr>
        <p:grpSpPr bwMode="auto">
          <a:xfrm>
            <a:off x="2873375" y="1797050"/>
            <a:ext cx="2632075" cy="1546225"/>
            <a:chOff x="1776" y="1536"/>
            <a:chExt cx="1824" cy="1104"/>
          </a:xfrm>
        </p:grpSpPr>
        <p:sp>
          <p:nvSpPr>
            <p:cNvPr id="15050" name="Line 77"/>
            <p:cNvSpPr>
              <a:spLocks noChangeShapeType="1"/>
            </p:cNvSpPr>
            <p:nvPr/>
          </p:nvSpPr>
          <p:spPr bwMode="auto">
            <a:xfrm>
              <a:off x="1776" y="1536"/>
              <a:ext cx="182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51" name="Line 78"/>
            <p:cNvSpPr>
              <a:spLocks noChangeShapeType="1"/>
            </p:cNvSpPr>
            <p:nvPr/>
          </p:nvSpPr>
          <p:spPr bwMode="auto">
            <a:xfrm>
              <a:off x="3600" y="1536"/>
              <a:ext cx="0" cy="11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54" name="Rectangle 79"/>
          <p:cNvSpPr>
            <a:spLocks noChangeArrowheads="1"/>
          </p:cNvSpPr>
          <p:nvPr/>
        </p:nvSpPr>
        <p:spPr bwMode="auto">
          <a:xfrm>
            <a:off x="2644775" y="1730375"/>
            <a:ext cx="298450" cy="147638"/>
          </a:xfrm>
          <a:prstGeom prst="rect">
            <a:avLst/>
          </a:prstGeom>
          <a:solidFill>
            <a:schemeClr val="bg1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5" name="Rectangle 80"/>
          <p:cNvSpPr>
            <a:spLocks noChangeArrowheads="1"/>
          </p:cNvSpPr>
          <p:nvPr/>
        </p:nvSpPr>
        <p:spPr bwMode="auto">
          <a:xfrm>
            <a:off x="2644775" y="2133600"/>
            <a:ext cx="298450" cy="149225"/>
          </a:xfrm>
          <a:prstGeom prst="rect">
            <a:avLst/>
          </a:prstGeom>
          <a:solidFill>
            <a:schemeClr val="bg1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6" name="Rectangle 81"/>
          <p:cNvSpPr>
            <a:spLocks noChangeArrowheads="1"/>
          </p:cNvSpPr>
          <p:nvPr/>
        </p:nvSpPr>
        <p:spPr bwMode="auto">
          <a:xfrm>
            <a:off x="3505200" y="2738438"/>
            <a:ext cx="1401763" cy="2127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20738"/>
            <a:r>
              <a:rPr lang="en-US" sz="1400" b="1"/>
              <a:t>Syringe/Sampler</a:t>
            </a:r>
            <a:endParaRPr lang="en-US" sz="1400" b="1">
              <a:latin typeface="Times New Roman" pitchFamily="18" charset="0"/>
            </a:endParaRPr>
          </a:p>
        </p:txBody>
      </p:sp>
      <p:sp>
        <p:nvSpPr>
          <p:cNvPr id="14357" name="Rectangle 82"/>
          <p:cNvSpPr>
            <a:spLocks noChangeArrowheads="1"/>
          </p:cNvSpPr>
          <p:nvPr/>
        </p:nvSpPr>
        <p:spPr bwMode="auto">
          <a:xfrm>
            <a:off x="3498850" y="3276600"/>
            <a:ext cx="461963" cy="2127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20738"/>
            <a:r>
              <a:rPr lang="en-US" sz="1400" b="1"/>
              <a:t>Inlets</a:t>
            </a:r>
            <a:endParaRPr lang="en-US" sz="1400" b="1">
              <a:latin typeface="Times New Roman" pitchFamily="18" charset="0"/>
            </a:endParaRPr>
          </a:p>
        </p:txBody>
      </p:sp>
      <p:sp>
        <p:nvSpPr>
          <p:cNvPr id="14358" name="Rectangle 83"/>
          <p:cNvSpPr>
            <a:spLocks noChangeArrowheads="1"/>
          </p:cNvSpPr>
          <p:nvPr/>
        </p:nvSpPr>
        <p:spPr bwMode="auto">
          <a:xfrm>
            <a:off x="4930775" y="3748088"/>
            <a:ext cx="817563" cy="2127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20738"/>
            <a:r>
              <a:rPr lang="en-US" sz="1400" b="1"/>
              <a:t>Detectors</a:t>
            </a:r>
            <a:endParaRPr lang="en-US" sz="1400" b="1">
              <a:latin typeface="Times New Roman" pitchFamily="18" charset="0"/>
            </a:endParaRPr>
          </a:p>
        </p:txBody>
      </p:sp>
      <p:sp>
        <p:nvSpPr>
          <p:cNvPr id="14359" name="Rectangle 84"/>
          <p:cNvSpPr>
            <a:spLocks noChangeArrowheads="1"/>
          </p:cNvSpPr>
          <p:nvPr/>
        </p:nvSpPr>
        <p:spPr bwMode="auto">
          <a:xfrm>
            <a:off x="933450" y="2738438"/>
            <a:ext cx="1103313" cy="2127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820738"/>
            <a:r>
              <a:rPr lang="en-US" sz="1400" b="1"/>
              <a:t>Regulators</a:t>
            </a:r>
            <a:endParaRPr lang="en-US" sz="1400" b="1">
              <a:latin typeface="Times New Roman" pitchFamily="18" charset="0"/>
            </a:endParaRPr>
          </a:p>
        </p:txBody>
      </p:sp>
      <p:sp>
        <p:nvSpPr>
          <p:cNvPr id="14360" name="Freeform 85"/>
          <p:cNvSpPr>
            <a:spLocks/>
          </p:cNvSpPr>
          <p:nvPr/>
        </p:nvSpPr>
        <p:spPr bwMode="auto">
          <a:xfrm>
            <a:off x="5818188" y="2671763"/>
            <a:ext cx="485775" cy="1344612"/>
          </a:xfrm>
          <a:custGeom>
            <a:avLst/>
            <a:gdLst>
              <a:gd name="T0" fmla="*/ 0 w 336"/>
              <a:gd name="T1" fmla="*/ 2147483647 h 960"/>
              <a:gd name="T2" fmla="*/ 2147483647 w 336"/>
              <a:gd name="T3" fmla="*/ 2147483647 h 960"/>
              <a:gd name="T4" fmla="*/ 2147483647 w 336"/>
              <a:gd name="T5" fmla="*/ 0 h 960"/>
              <a:gd name="T6" fmla="*/ 2147483647 w 336"/>
              <a:gd name="T7" fmla="*/ 0 h 960"/>
              <a:gd name="T8" fmla="*/ 0 60000 65536"/>
              <a:gd name="T9" fmla="*/ 0 60000 65536"/>
              <a:gd name="T10" fmla="*/ 0 60000 65536"/>
              <a:gd name="T11" fmla="*/ 0 60000 65536"/>
              <a:gd name="T12" fmla="*/ 0 w 336"/>
              <a:gd name="T13" fmla="*/ 0 h 960"/>
              <a:gd name="T14" fmla="*/ 336 w 336"/>
              <a:gd name="T15" fmla="*/ 960 h 9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36" h="960">
                <a:moveTo>
                  <a:pt x="0" y="960"/>
                </a:moveTo>
                <a:lnTo>
                  <a:pt x="96" y="960"/>
                </a:lnTo>
                <a:lnTo>
                  <a:pt x="96" y="0"/>
                </a:lnTo>
                <a:lnTo>
                  <a:pt x="336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4361" name="Group 86"/>
          <p:cNvGrpSpPr>
            <a:grpSpLocks/>
          </p:cNvGrpSpPr>
          <p:nvPr/>
        </p:nvGrpSpPr>
        <p:grpSpPr bwMode="auto">
          <a:xfrm>
            <a:off x="6215063" y="1795463"/>
            <a:ext cx="1230312" cy="1279525"/>
            <a:chOff x="3570" y="2197"/>
            <a:chExt cx="516" cy="625"/>
          </a:xfrm>
        </p:grpSpPr>
        <p:sp>
          <p:nvSpPr>
            <p:cNvPr id="14363" name="Freeform 87"/>
            <p:cNvSpPr>
              <a:spLocks/>
            </p:cNvSpPr>
            <p:nvPr/>
          </p:nvSpPr>
          <p:spPr bwMode="auto">
            <a:xfrm>
              <a:off x="3588" y="2502"/>
              <a:ext cx="483" cy="51"/>
            </a:xfrm>
            <a:custGeom>
              <a:avLst/>
              <a:gdLst>
                <a:gd name="T0" fmla="*/ 0 w 1449"/>
                <a:gd name="T1" fmla="*/ 0 h 155"/>
                <a:gd name="T2" fmla="*/ 0 w 1449"/>
                <a:gd name="T3" fmla="*/ 0 h 155"/>
                <a:gd name="T4" fmla="*/ 0 w 1449"/>
                <a:gd name="T5" fmla="*/ 0 h 155"/>
                <a:gd name="T6" fmla="*/ 0 w 1449"/>
                <a:gd name="T7" fmla="*/ 0 h 155"/>
                <a:gd name="T8" fmla="*/ 0 w 1449"/>
                <a:gd name="T9" fmla="*/ 0 h 1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9"/>
                <a:gd name="T16" fmla="*/ 0 h 155"/>
                <a:gd name="T17" fmla="*/ 1449 w 1449"/>
                <a:gd name="T18" fmla="*/ 155 h 1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9" h="155">
                  <a:moveTo>
                    <a:pt x="0" y="155"/>
                  </a:moveTo>
                  <a:lnTo>
                    <a:pt x="169" y="1"/>
                  </a:lnTo>
                  <a:lnTo>
                    <a:pt x="1307" y="0"/>
                  </a:lnTo>
                  <a:lnTo>
                    <a:pt x="1449" y="152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C0C0C0"/>
            </a:solidFill>
            <a:ln w="0">
              <a:solidFill>
                <a:srgbClr val="727272"/>
              </a:solidFill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4364" name="Freeform 88"/>
            <p:cNvSpPr>
              <a:spLocks/>
            </p:cNvSpPr>
            <p:nvPr/>
          </p:nvSpPr>
          <p:spPr bwMode="auto">
            <a:xfrm>
              <a:off x="3586" y="2547"/>
              <a:ext cx="488" cy="141"/>
            </a:xfrm>
            <a:custGeom>
              <a:avLst/>
              <a:gdLst>
                <a:gd name="T0" fmla="*/ 0 w 1466"/>
                <a:gd name="T1" fmla="*/ 0 h 423"/>
                <a:gd name="T2" fmla="*/ 0 w 1466"/>
                <a:gd name="T3" fmla="*/ 0 h 423"/>
                <a:gd name="T4" fmla="*/ 0 w 1466"/>
                <a:gd name="T5" fmla="*/ 0 h 423"/>
                <a:gd name="T6" fmla="*/ 0 w 1466"/>
                <a:gd name="T7" fmla="*/ 0 h 423"/>
                <a:gd name="T8" fmla="*/ 0 w 1466"/>
                <a:gd name="T9" fmla="*/ 0 h 423"/>
                <a:gd name="T10" fmla="*/ 0 w 1466"/>
                <a:gd name="T11" fmla="*/ 0 h 423"/>
                <a:gd name="T12" fmla="*/ 0 w 1466"/>
                <a:gd name="T13" fmla="*/ 0 h 423"/>
                <a:gd name="T14" fmla="*/ 0 w 1466"/>
                <a:gd name="T15" fmla="*/ 0 h 423"/>
                <a:gd name="T16" fmla="*/ 0 w 1466"/>
                <a:gd name="T17" fmla="*/ 0 h 423"/>
                <a:gd name="T18" fmla="*/ 0 w 1466"/>
                <a:gd name="T19" fmla="*/ 0 h 423"/>
                <a:gd name="T20" fmla="*/ 0 w 1466"/>
                <a:gd name="T21" fmla="*/ 0 h 423"/>
                <a:gd name="T22" fmla="*/ 0 w 1466"/>
                <a:gd name="T23" fmla="*/ 0 h 423"/>
                <a:gd name="T24" fmla="*/ 0 w 1466"/>
                <a:gd name="T25" fmla="*/ 0 h 423"/>
                <a:gd name="T26" fmla="*/ 0 w 1466"/>
                <a:gd name="T27" fmla="*/ 0 h 423"/>
                <a:gd name="T28" fmla="*/ 0 w 1466"/>
                <a:gd name="T29" fmla="*/ 0 h 423"/>
                <a:gd name="T30" fmla="*/ 0 w 1466"/>
                <a:gd name="T31" fmla="*/ 0 h 42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466"/>
                <a:gd name="T49" fmla="*/ 0 h 423"/>
                <a:gd name="T50" fmla="*/ 1466 w 1466"/>
                <a:gd name="T51" fmla="*/ 423 h 42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466" h="423">
                  <a:moveTo>
                    <a:pt x="1439" y="0"/>
                  </a:moveTo>
                  <a:lnTo>
                    <a:pt x="1448" y="8"/>
                  </a:lnTo>
                  <a:lnTo>
                    <a:pt x="1466" y="37"/>
                  </a:lnTo>
                  <a:lnTo>
                    <a:pt x="1466" y="368"/>
                  </a:lnTo>
                  <a:lnTo>
                    <a:pt x="1464" y="397"/>
                  </a:lnTo>
                  <a:lnTo>
                    <a:pt x="1454" y="423"/>
                  </a:lnTo>
                  <a:lnTo>
                    <a:pt x="755" y="423"/>
                  </a:lnTo>
                  <a:lnTo>
                    <a:pt x="264" y="423"/>
                  </a:lnTo>
                  <a:lnTo>
                    <a:pt x="17" y="423"/>
                  </a:lnTo>
                  <a:lnTo>
                    <a:pt x="8" y="413"/>
                  </a:lnTo>
                  <a:lnTo>
                    <a:pt x="4" y="400"/>
                  </a:lnTo>
                  <a:lnTo>
                    <a:pt x="0" y="355"/>
                  </a:lnTo>
                  <a:lnTo>
                    <a:pt x="0" y="27"/>
                  </a:lnTo>
                  <a:lnTo>
                    <a:pt x="5" y="18"/>
                  </a:lnTo>
                  <a:lnTo>
                    <a:pt x="43" y="3"/>
                  </a:lnTo>
                  <a:lnTo>
                    <a:pt x="1439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727272"/>
              </a:solidFill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4365" name="Freeform 89"/>
            <p:cNvSpPr>
              <a:spLocks/>
            </p:cNvSpPr>
            <p:nvPr/>
          </p:nvSpPr>
          <p:spPr bwMode="auto">
            <a:xfrm>
              <a:off x="3588" y="2546"/>
              <a:ext cx="484" cy="7"/>
            </a:xfrm>
            <a:custGeom>
              <a:avLst/>
              <a:gdLst>
                <a:gd name="T0" fmla="*/ 0 w 1452"/>
                <a:gd name="T1" fmla="*/ 0 h 19"/>
                <a:gd name="T2" fmla="*/ 0 w 1452"/>
                <a:gd name="T3" fmla="*/ 0 h 19"/>
                <a:gd name="T4" fmla="*/ 0 w 1452"/>
                <a:gd name="T5" fmla="*/ 0 h 19"/>
                <a:gd name="T6" fmla="*/ 0 w 1452"/>
                <a:gd name="T7" fmla="*/ 0 h 19"/>
                <a:gd name="T8" fmla="*/ 0 w 1452"/>
                <a:gd name="T9" fmla="*/ 0 h 19"/>
                <a:gd name="T10" fmla="*/ 0 w 1452"/>
                <a:gd name="T11" fmla="*/ 0 h 19"/>
                <a:gd name="T12" fmla="*/ 0 w 1452"/>
                <a:gd name="T13" fmla="*/ 0 h 1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52"/>
                <a:gd name="T22" fmla="*/ 0 h 19"/>
                <a:gd name="T23" fmla="*/ 1452 w 1452"/>
                <a:gd name="T24" fmla="*/ 19 h 1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52" h="19">
                  <a:moveTo>
                    <a:pt x="12" y="7"/>
                  </a:moveTo>
                  <a:lnTo>
                    <a:pt x="25" y="0"/>
                  </a:lnTo>
                  <a:lnTo>
                    <a:pt x="1432" y="0"/>
                  </a:lnTo>
                  <a:lnTo>
                    <a:pt x="1441" y="9"/>
                  </a:lnTo>
                  <a:lnTo>
                    <a:pt x="1452" y="19"/>
                  </a:lnTo>
                  <a:lnTo>
                    <a:pt x="0" y="19"/>
                  </a:lnTo>
                  <a:lnTo>
                    <a:pt x="12" y="7"/>
                  </a:lnTo>
                  <a:close/>
                </a:path>
              </a:pathLst>
            </a:custGeom>
            <a:solidFill>
              <a:srgbClr val="C0C0C0"/>
            </a:solidFill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4366" name="Rectangle 90"/>
            <p:cNvSpPr>
              <a:spLocks noChangeArrowheads="1"/>
            </p:cNvSpPr>
            <p:nvPr/>
          </p:nvSpPr>
          <p:spPr bwMode="auto">
            <a:xfrm>
              <a:off x="3916" y="2553"/>
              <a:ext cx="145" cy="11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0">
              <a:solidFill>
                <a:srgbClr val="727272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4367" name="Rectangle 91"/>
            <p:cNvSpPr>
              <a:spLocks noChangeArrowheads="1"/>
            </p:cNvSpPr>
            <p:nvPr/>
          </p:nvSpPr>
          <p:spPr bwMode="auto">
            <a:xfrm>
              <a:off x="3920" y="2560"/>
              <a:ext cx="137" cy="46"/>
            </a:xfrm>
            <a:prstGeom prst="rect">
              <a:avLst/>
            </a:prstGeom>
            <a:solidFill>
              <a:srgbClr val="E1E1E1"/>
            </a:solidFill>
            <a:ln w="0">
              <a:solidFill>
                <a:srgbClr val="E1E1E1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4368" name="Freeform 92"/>
            <p:cNvSpPr>
              <a:spLocks/>
            </p:cNvSpPr>
            <p:nvPr/>
          </p:nvSpPr>
          <p:spPr bwMode="auto">
            <a:xfrm>
              <a:off x="3916" y="2553"/>
              <a:ext cx="4" cy="112"/>
            </a:xfrm>
            <a:custGeom>
              <a:avLst/>
              <a:gdLst>
                <a:gd name="T0" fmla="*/ 0 w 12"/>
                <a:gd name="T1" fmla="*/ 0 h 337"/>
                <a:gd name="T2" fmla="*/ 0 w 12"/>
                <a:gd name="T3" fmla="*/ 0 h 337"/>
                <a:gd name="T4" fmla="*/ 0 w 12"/>
                <a:gd name="T5" fmla="*/ 0 h 337"/>
                <a:gd name="T6" fmla="*/ 0 w 12"/>
                <a:gd name="T7" fmla="*/ 0 h 337"/>
                <a:gd name="T8" fmla="*/ 0 w 12"/>
                <a:gd name="T9" fmla="*/ 0 h 3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337"/>
                <a:gd name="T17" fmla="*/ 12 w 12"/>
                <a:gd name="T18" fmla="*/ 337 h 3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337">
                  <a:moveTo>
                    <a:pt x="0" y="337"/>
                  </a:moveTo>
                  <a:lnTo>
                    <a:pt x="0" y="0"/>
                  </a:lnTo>
                  <a:lnTo>
                    <a:pt x="12" y="21"/>
                  </a:lnTo>
                  <a:lnTo>
                    <a:pt x="12" y="294"/>
                  </a:lnTo>
                  <a:lnTo>
                    <a:pt x="0" y="337"/>
                  </a:lnTo>
                  <a:close/>
                </a:path>
              </a:pathLst>
            </a:custGeom>
            <a:blipFill dpi="0" rotWithShape="0">
              <a:blip r:embed="rId4"/>
              <a:srcRect/>
              <a:tile tx="0" ty="0" sx="100000" sy="100000" flip="none" algn="tl"/>
            </a:blipFill>
            <a:ln w="0">
              <a:solidFill>
                <a:srgbClr val="727272"/>
              </a:solidFill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4369" name="Freeform 93"/>
            <p:cNvSpPr>
              <a:spLocks/>
            </p:cNvSpPr>
            <p:nvPr/>
          </p:nvSpPr>
          <p:spPr bwMode="auto">
            <a:xfrm>
              <a:off x="4057" y="2553"/>
              <a:ext cx="4" cy="112"/>
            </a:xfrm>
            <a:custGeom>
              <a:avLst/>
              <a:gdLst>
                <a:gd name="T0" fmla="*/ 0 w 12"/>
                <a:gd name="T1" fmla="*/ 0 h 338"/>
                <a:gd name="T2" fmla="*/ 0 w 12"/>
                <a:gd name="T3" fmla="*/ 0 h 338"/>
                <a:gd name="T4" fmla="*/ 0 w 12"/>
                <a:gd name="T5" fmla="*/ 0 h 338"/>
                <a:gd name="T6" fmla="*/ 0 w 12"/>
                <a:gd name="T7" fmla="*/ 0 h 338"/>
                <a:gd name="T8" fmla="*/ 0 w 12"/>
                <a:gd name="T9" fmla="*/ 0 h 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338"/>
                <a:gd name="T17" fmla="*/ 12 w 12"/>
                <a:gd name="T18" fmla="*/ 338 h 3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338">
                  <a:moveTo>
                    <a:pt x="12" y="338"/>
                  </a:moveTo>
                  <a:lnTo>
                    <a:pt x="12" y="0"/>
                  </a:lnTo>
                  <a:lnTo>
                    <a:pt x="0" y="21"/>
                  </a:lnTo>
                  <a:lnTo>
                    <a:pt x="0" y="294"/>
                  </a:lnTo>
                  <a:lnTo>
                    <a:pt x="12" y="338"/>
                  </a:lnTo>
                  <a:close/>
                </a:path>
              </a:pathLst>
            </a:custGeom>
            <a:blipFill dpi="0" rotWithShape="0">
              <a:blip r:embed="rId4"/>
              <a:srcRect/>
              <a:tile tx="0" ty="0" sx="100000" sy="100000" flip="none" algn="tl"/>
            </a:blipFill>
            <a:ln w="0">
              <a:solidFill>
                <a:srgbClr val="727272"/>
              </a:solidFill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4370" name="Freeform 94"/>
            <p:cNvSpPr>
              <a:spLocks/>
            </p:cNvSpPr>
            <p:nvPr/>
          </p:nvSpPr>
          <p:spPr bwMode="auto">
            <a:xfrm>
              <a:off x="3925" y="2562"/>
              <a:ext cx="82" cy="40"/>
            </a:xfrm>
            <a:custGeom>
              <a:avLst/>
              <a:gdLst>
                <a:gd name="T0" fmla="*/ 0 w 248"/>
                <a:gd name="T1" fmla="*/ 0 h 119"/>
                <a:gd name="T2" fmla="*/ 0 w 248"/>
                <a:gd name="T3" fmla="*/ 0 h 119"/>
                <a:gd name="T4" fmla="*/ 0 w 248"/>
                <a:gd name="T5" fmla="*/ 0 h 119"/>
                <a:gd name="T6" fmla="*/ 0 w 248"/>
                <a:gd name="T7" fmla="*/ 0 h 119"/>
                <a:gd name="T8" fmla="*/ 0 w 248"/>
                <a:gd name="T9" fmla="*/ 0 h 119"/>
                <a:gd name="T10" fmla="*/ 0 w 248"/>
                <a:gd name="T11" fmla="*/ 0 h 119"/>
                <a:gd name="T12" fmla="*/ 0 w 248"/>
                <a:gd name="T13" fmla="*/ 0 h 119"/>
                <a:gd name="T14" fmla="*/ 0 w 248"/>
                <a:gd name="T15" fmla="*/ 0 h 119"/>
                <a:gd name="T16" fmla="*/ 0 w 248"/>
                <a:gd name="T17" fmla="*/ 0 h 119"/>
                <a:gd name="T18" fmla="*/ 0 w 248"/>
                <a:gd name="T19" fmla="*/ 0 h 119"/>
                <a:gd name="T20" fmla="*/ 0 w 248"/>
                <a:gd name="T21" fmla="*/ 0 h 119"/>
                <a:gd name="T22" fmla="*/ 0 w 248"/>
                <a:gd name="T23" fmla="*/ 0 h 119"/>
                <a:gd name="T24" fmla="*/ 0 w 248"/>
                <a:gd name="T25" fmla="*/ 0 h 11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48"/>
                <a:gd name="T40" fmla="*/ 0 h 119"/>
                <a:gd name="T41" fmla="*/ 248 w 248"/>
                <a:gd name="T42" fmla="*/ 119 h 11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48" h="119">
                  <a:moveTo>
                    <a:pt x="0" y="47"/>
                  </a:moveTo>
                  <a:lnTo>
                    <a:pt x="0" y="80"/>
                  </a:lnTo>
                  <a:lnTo>
                    <a:pt x="38" y="80"/>
                  </a:lnTo>
                  <a:lnTo>
                    <a:pt x="38" y="119"/>
                  </a:lnTo>
                  <a:lnTo>
                    <a:pt x="113" y="119"/>
                  </a:lnTo>
                  <a:lnTo>
                    <a:pt x="113" y="81"/>
                  </a:lnTo>
                  <a:lnTo>
                    <a:pt x="247" y="81"/>
                  </a:lnTo>
                  <a:lnTo>
                    <a:pt x="248" y="47"/>
                  </a:lnTo>
                  <a:lnTo>
                    <a:pt x="113" y="46"/>
                  </a:lnTo>
                  <a:lnTo>
                    <a:pt x="113" y="0"/>
                  </a:lnTo>
                  <a:lnTo>
                    <a:pt x="38" y="0"/>
                  </a:lnTo>
                  <a:lnTo>
                    <a:pt x="38" y="47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C0C0C0"/>
            </a:solidFill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4371" name="Rectangle 95"/>
            <p:cNvSpPr>
              <a:spLocks noChangeArrowheads="1"/>
            </p:cNvSpPr>
            <p:nvPr/>
          </p:nvSpPr>
          <p:spPr bwMode="auto">
            <a:xfrm>
              <a:off x="3923" y="2581"/>
              <a:ext cx="82" cy="7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4372" name="Rectangle 96"/>
            <p:cNvSpPr>
              <a:spLocks noChangeArrowheads="1"/>
            </p:cNvSpPr>
            <p:nvPr/>
          </p:nvSpPr>
          <p:spPr bwMode="auto">
            <a:xfrm>
              <a:off x="3923" y="2576"/>
              <a:ext cx="85" cy="14"/>
            </a:xfrm>
            <a:prstGeom prst="rect">
              <a:avLst/>
            </a:prstGeom>
            <a:solidFill>
              <a:srgbClr val="E1E1E1"/>
            </a:solidFill>
            <a:ln w="0">
              <a:solidFill>
                <a:srgbClr val="727272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4373" name="Rectangle 97"/>
            <p:cNvSpPr>
              <a:spLocks noChangeArrowheads="1"/>
            </p:cNvSpPr>
            <p:nvPr/>
          </p:nvSpPr>
          <p:spPr bwMode="auto">
            <a:xfrm>
              <a:off x="3926" y="2581"/>
              <a:ext cx="80" cy="6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4374" name="Rectangle 98"/>
            <p:cNvSpPr>
              <a:spLocks noChangeArrowheads="1"/>
            </p:cNvSpPr>
            <p:nvPr/>
          </p:nvSpPr>
          <p:spPr bwMode="auto">
            <a:xfrm>
              <a:off x="3947" y="2565"/>
              <a:ext cx="33" cy="15"/>
            </a:xfrm>
            <a:prstGeom prst="rect">
              <a:avLst/>
            </a:prstGeom>
            <a:solidFill>
              <a:srgbClr val="808080"/>
            </a:solidFill>
            <a:ln w="0">
              <a:solidFill>
                <a:srgbClr val="727272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4375" name="Rectangle 99"/>
            <p:cNvSpPr>
              <a:spLocks noChangeArrowheads="1"/>
            </p:cNvSpPr>
            <p:nvPr/>
          </p:nvSpPr>
          <p:spPr bwMode="auto">
            <a:xfrm>
              <a:off x="3947" y="2588"/>
              <a:ext cx="34" cy="12"/>
            </a:xfrm>
            <a:prstGeom prst="rect">
              <a:avLst/>
            </a:prstGeom>
            <a:solidFill>
              <a:srgbClr val="808080"/>
            </a:solidFill>
            <a:ln w="0">
              <a:solidFill>
                <a:srgbClr val="727272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4376" name="Freeform 100"/>
            <p:cNvSpPr>
              <a:spLocks/>
            </p:cNvSpPr>
            <p:nvPr/>
          </p:nvSpPr>
          <p:spPr bwMode="auto">
            <a:xfrm>
              <a:off x="3950" y="2569"/>
              <a:ext cx="26" cy="5"/>
            </a:xfrm>
            <a:custGeom>
              <a:avLst/>
              <a:gdLst>
                <a:gd name="T0" fmla="*/ 0 w 76"/>
                <a:gd name="T1" fmla="*/ 0 h 14"/>
                <a:gd name="T2" fmla="*/ 0 w 76"/>
                <a:gd name="T3" fmla="*/ 0 h 14"/>
                <a:gd name="T4" fmla="*/ 0 w 76"/>
                <a:gd name="T5" fmla="*/ 0 h 14"/>
                <a:gd name="T6" fmla="*/ 0 w 76"/>
                <a:gd name="T7" fmla="*/ 0 h 14"/>
                <a:gd name="T8" fmla="*/ 0 w 76"/>
                <a:gd name="T9" fmla="*/ 0 h 14"/>
                <a:gd name="T10" fmla="*/ 0 w 76"/>
                <a:gd name="T11" fmla="*/ 0 h 14"/>
                <a:gd name="T12" fmla="*/ 0 w 76"/>
                <a:gd name="T13" fmla="*/ 0 h 14"/>
                <a:gd name="T14" fmla="*/ 0 w 76"/>
                <a:gd name="T15" fmla="*/ 0 h 14"/>
                <a:gd name="T16" fmla="*/ 0 w 76"/>
                <a:gd name="T17" fmla="*/ 0 h 14"/>
                <a:gd name="T18" fmla="*/ 0 w 76"/>
                <a:gd name="T19" fmla="*/ 0 h 14"/>
                <a:gd name="T20" fmla="*/ 0 w 76"/>
                <a:gd name="T21" fmla="*/ 0 h 14"/>
                <a:gd name="T22" fmla="*/ 0 w 76"/>
                <a:gd name="T23" fmla="*/ 0 h 14"/>
                <a:gd name="T24" fmla="*/ 0 w 76"/>
                <a:gd name="T25" fmla="*/ 0 h 14"/>
                <a:gd name="T26" fmla="*/ 0 w 76"/>
                <a:gd name="T27" fmla="*/ 0 h 1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6"/>
                <a:gd name="T43" fmla="*/ 0 h 14"/>
                <a:gd name="T44" fmla="*/ 76 w 76"/>
                <a:gd name="T45" fmla="*/ 14 h 1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6" h="14">
                  <a:moveTo>
                    <a:pt x="7" y="0"/>
                  </a:moveTo>
                  <a:lnTo>
                    <a:pt x="1" y="3"/>
                  </a:lnTo>
                  <a:lnTo>
                    <a:pt x="0" y="9"/>
                  </a:lnTo>
                  <a:lnTo>
                    <a:pt x="3" y="12"/>
                  </a:lnTo>
                  <a:lnTo>
                    <a:pt x="8" y="14"/>
                  </a:lnTo>
                  <a:lnTo>
                    <a:pt x="32" y="14"/>
                  </a:lnTo>
                  <a:lnTo>
                    <a:pt x="39" y="14"/>
                  </a:lnTo>
                  <a:lnTo>
                    <a:pt x="66" y="14"/>
                  </a:lnTo>
                  <a:lnTo>
                    <a:pt x="69" y="12"/>
                  </a:lnTo>
                  <a:lnTo>
                    <a:pt x="74" y="10"/>
                  </a:lnTo>
                  <a:lnTo>
                    <a:pt x="76" y="5"/>
                  </a:lnTo>
                  <a:lnTo>
                    <a:pt x="39" y="5"/>
                  </a:lnTo>
                  <a:lnTo>
                    <a:pt x="27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E1E1E1"/>
            </a:solidFill>
            <a:ln w="0">
              <a:solidFill>
                <a:srgbClr val="727272"/>
              </a:solidFill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4377" name="Freeform 101"/>
            <p:cNvSpPr>
              <a:spLocks/>
            </p:cNvSpPr>
            <p:nvPr/>
          </p:nvSpPr>
          <p:spPr bwMode="auto">
            <a:xfrm>
              <a:off x="3959" y="2569"/>
              <a:ext cx="17" cy="2"/>
            </a:xfrm>
            <a:custGeom>
              <a:avLst/>
              <a:gdLst>
                <a:gd name="T0" fmla="*/ 0 w 49"/>
                <a:gd name="T1" fmla="*/ 0 h 5"/>
                <a:gd name="T2" fmla="*/ 0 w 49"/>
                <a:gd name="T3" fmla="*/ 0 h 5"/>
                <a:gd name="T4" fmla="*/ 0 w 49"/>
                <a:gd name="T5" fmla="*/ 0 h 5"/>
                <a:gd name="T6" fmla="*/ 0 w 49"/>
                <a:gd name="T7" fmla="*/ 0 h 5"/>
                <a:gd name="T8" fmla="*/ 0 w 49"/>
                <a:gd name="T9" fmla="*/ 0 h 5"/>
                <a:gd name="T10" fmla="*/ 0 w 49"/>
                <a:gd name="T11" fmla="*/ 0 h 5"/>
                <a:gd name="T12" fmla="*/ 0 w 49"/>
                <a:gd name="T13" fmla="*/ 0 h 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9"/>
                <a:gd name="T22" fmla="*/ 0 h 5"/>
                <a:gd name="T23" fmla="*/ 49 w 49"/>
                <a:gd name="T24" fmla="*/ 5 h 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9" h="5">
                  <a:moveTo>
                    <a:pt x="0" y="0"/>
                  </a:moveTo>
                  <a:lnTo>
                    <a:pt x="12" y="5"/>
                  </a:lnTo>
                  <a:lnTo>
                    <a:pt x="49" y="5"/>
                  </a:lnTo>
                  <a:lnTo>
                    <a:pt x="49" y="3"/>
                  </a:lnTo>
                  <a:lnTo>
                    <a:pt x="48" y="0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04040"/>
            </a:solidFill>
            <a:ln w="0">
              <a:solidFill>
                <a:srgbClr val="404040"/>
              </a:solidFill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4378" name="Freeform 102"/>
            <p:cNvSpPr>
              <a:spLocks/>
            </p:cNvSpPr>
            <p:nvPr/>
          </p:nvSpPr>
          <p:spPr bwMode="auto">
            <a:xfrm>
              <a:off x="3570" y="2794"/>
              <a:ext cx="516" cy="28"/>
            </a:xfrm>
            <a:custGeom>
              <a:avLst/>
              <a:gdLst>
                <a:gd name="T0" fmla="*/ 0 w 1549"/>
                <a:gd name="T1" fmla="*/ 0 h 84"/>
                <a:gd name="T2" fmla="*/ 0 w 1549"/>
                <a:gd name="T3" fmla="*/ 0 h 84"/>
                <a:gd name="T4" fmla="*/ 0 w 1549"/>
                <a:gd name="T5" fmla="*/ 0 h 84"/>
                <a:gd name="T6" fmla="*/ 0 w 1549"/>
                <a:gd name="T7" fmla="*/ 0 h 84"/>
                <a:gd name="T8" fmla="*/ 0 w 1549"/>
                <a:gd name="T9" fmla="*/ 0 h 84"/>
                <a:gd name="T10" fmla="*/ 0 w 1549"/>
                <a:gd name="T11" fmla="*/ 0 h 84"/>
                <a:gd name="T12" fmla="*/ 0 w 1549"/>
                <a:gd name="T13" fmla="*/ 0 h 8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49"/>
                <a:gd name="T22" fmla="*/ 0 h 84"/>
                <a:gd name="T23" fmla="*/ 1549 w 1549"/>
                <a:gd name="T24" fmla="*/ 84 h 8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49" h="84">
                  <a:moveTo>
                    <a:pt x="8" y="0"/>
                  </a:moveTo>
                  <a:lnTo>
                    <a:pt x="1539" y="6"/>
                  </a:lnTo>
                  <a:lnTo>
                    <a:pt x="1549" y="33"/>
                  </a:lnTo>
                  <a:lnTo>
                    <a:pt x="1530" y="82"/>
                  </a:lnTo>
                  <a:lnTo>
                    <a:pt x="14" y="84"/>
                  </a:lnTo>
                  <a:lnTo>
                    <a:pt x="0" y="3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727272"/>
              </a:solidFill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4379" name="Freeform 103"/>
            <p:cNvSpPr>
              <a:spLocks/>
            </p:cNvSpPr>
            <p:nvPr/>
          </p:nvSpPr>
          <p:spPr bwMode="auto">
            <a:xfrm>
              <a:off x="3570" y="2702"/>
              <a:ext cx="516" cy="103"/>
            </a:xfrm>
            <a:custGeom>
              <a:avLst/>
              <a:gdLst>
                <a:gd name="T0" fmla="*/ 0 w 1549"/>
                <a:gd name="T1" fmla="*/ 0 h 309"/>
                <a:gd name="T2" fmla="*/ 0 w 1549"/>
                <a:gd name="T3" fmla="*/ 0 h 309"/>
                <a:gd name="T4" fmla="*/ 0 w 1549"/>
                <a:gd name="T5" fmla="*/ 0 h 309"/>
                <a:gd name="T6" fmla="*/ 0 w 1549"/>
                <a:gd name="T7" fmla="*/ 0 h 309"/>
                <a:gd name="T8" fmla="*/ 0 w 1549"/>
                <a:gd name="T9" fmla="*/ 0 h 3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49"/>
                <a:gd name="T16" fmla="*/ 0 h 309"/>
                <a:gd name="T17" fmla="*/ 1549 w 1549"/>
                <a:gd name="T18" fmla="*/ 309 h 30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49" h="309">
                  <a:moveTo>
                    <a:pt x="58" y="2"/>
                  </a:moveTo>
                  <a:lnTo>
                    <a:pt x="0" y="309"/>
                  </a:lnTo>
                  <a:lnTo>
                    <a:pt x="1549" y="309"/>
                  </a:lnTo>
                  <a:lnTo>
                    <a:pt x="1476" y="0"/>
                  </a:lnTo>
                  <a:lnTo>
                    <a:pt x="58" y="2"/>
                  </a:lnTo>
                  <a:close/>
                </a:path>
              </a:pathLst>
            </a:custGeom>
            <a:solidFill>
              <a:srgbClr val="C0C0C0"/>
            </a:solidFill>
            <a:ln w="0">
              <a:solidFill>
                <a:srgbClr val="727272"/>
              </a:solidFill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4380" name="Freeform 104"/>
            <p:cNvSpPr>
              <a:spLocks/>
            </p:cNvSpPr>
            <p:nvPr/>
          </p:nvSpPr>
          <p:spPr bwMode="auto">
            <a:xfrm>
              <a:off x="3648" y="2717"/>
              <a:ext cx="415" cy="74"/>
            </a:xfrm>
            <a:custGeom>
              <a:avLst/>
              <a:gdLst>
                <a:gd name="T0" fmla="*/ 0 w 1245"/>
                <a:gd name="T1" fmla="*/ 0 h 220"/>
                <a:gd name="T2" fmla="*/ 0 w 1245"/>
                <a:gd name="T3" fmla="*/ 0 h 220"/>
                <a:gd name="T4" fmla="*/ 0 w 1245"/>
                <a:gd name="T5" fmla="*/ 0 h 220"/>
                <a:gd name="T6" fmla="*/ 0 w 1245"/>
                <a:gd name="T7" fmla="*/ 0 h 220"/>
                <a:gd name="T8" fmla="*/ 0 w 1245"/>
                <a:gd name="T9" fmla="*/ 0 h 220"/>
                <a:gd name="T10" fmla="*/ 0 w 1245"/>
                <a:gd name="T11" fmla="*/ 0 h 220"/>
                <a:gd name="T12" fmla="*/ 0 w 1245"/>
                <a:gd name="T13" fmla="*/ 0 h 220"/>
                <a:gd name="T14" fmla="*/ 0 w 1245"/>
                <a:gd name="T15" fmla="*/ 0 h 220"/>
                <a:gd name="T16" fmla="*/ 0 w 1245"/>
                <a:gd name="T17" fmla="*/ 0 h 22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45"/>
                <a:gd name="T28" fmla="*/ 0 h 220"/>
                <a:gd name="T29" fmla="*/ 1245 w 1245"/>
                <a:gd name="T30" fmla="*/ 220 h 22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45" h="220">
                  <a:moveTo>
                    <a:pt x="18" y="0"/>
                  </a:moveTo>
                  <a:lnTo>
                    <a:pt x="0" y="220"/>
                  </a:lnTo>
                  <a:lnTo>
                    <a:pt x="187" y="220"/>
                  </a:lnTo>
                  <a:lnTo>
                    <a:pt x="204" y="156"/>
                  </a:lnTo>
                  <a:lnTo>
                    <a:pt x="806" y="156"/>
                  </a:lnTo>
                  <a:lnTo>
                    <a:pt x="821" y="213"/>
                  </a:lnTo>
                  <a:lnTo>
                    <a:pt x="1245" y="220"/>
                  </a:lnTo>
                  <a:lnTo>
                    <a:pt x="1200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E1E1E1"/>
            </a:solidFill>
            <a:ln w="9525">
              <a:noFill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4381" name="Freeform 105"/>
            <p:cNvSpPr>
              <a:spLocks/>
            </p:cNvSpPr>
            <p:nvPr/>
          </p:nvSpPr>
          <p:spPr bwMode="auto">
            <a:xfrm>
              <a:off x="3591" y="2717"/>
              <a:ext cx="53" cy="73"/>
            </a:xfrm>
            <a:custGeom>
              <a:avLst/>
              <a:gdLst>
                <a:gd name="T0" fmla="*/ 0 w 157"/>
                <a:gd name="T1" fmla="*/ 0 h 220"/>
                <a:gd name="T2" fmla="*/ 0 w 157"/>
                <a:gd name="T3" fmla="*/ 0 h 220"/>
                <a:gd name="T4" fmla="*/ 0 w 157"/>
                <a:gd name="T5" fmla="*/ 0 h 220"/>
                <a:gd name="T6" fmla="*/ 0 w 157"/>
                <a:gd name="T7" fmla="*/ 0 h 220"/>
                <a:gd name="T8" fmla="*/ 0 w 157"/>
                <a:gd name="T9" fmla="*/ 0 h 2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7"/>
                <a:gd name="T16" fmla="*/ 0 h 220"/>
                <a:gd name="T17" fmla="*/ 157 w 157"/>
                <a:gd name="T18" fmla="*/ 220 h 2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7" h="220">
                  <a:moveTo>
                    <a:pt x="39" y="0"/>
                  </a:moveTo>
                  <a:lnTo>
                    <a:pt x="157" y="0"/>
                  </a:lnTo>
                  <a:lnTo>
                    <a:pt x="134" y="220"/>
                  </a:lnTo>
                  <a:lnTo>
                    <a:pt x="0" y="22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E1E1E1"/>
            </a:solidFill>
            <a:ln w="9525">
              <a:noFill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4382" name="Freeform 106"/>
            <p:cNvSpPr>
              <a:spLocks/>
            </p:cNvSpPr>
            <p:nvPr/>
          </p:nvSpPr>
          <p:spPr bwMode="auto">
            <a:xfrm>
              <a:off x="3716" y="2773"/>
              <a:ext cx="201" cy="17"/>
            </a:xfrm>
            <a:custGeom>
              <a:avLst/>
              <a:gdLst>
                <a:gd name="T0" fmla="*/ 0 w 602"/>
                <a:gd name="T1" fmla="*/ 0 h 49"/>
                <a:gd name="T2" fmla="*/ 0 w 602"/>
                <a:gd name="T3" fmla="*/ 0 h 49"/>
                <a:gd name="T4" fmla="*/ 0 w 602"/>
                <a:gd name="T5" fmla="*/ 0 h 49"/>
                <a:gd name="T6" fmla="*/ 0 w 602"/>
                <a:gd name="T7" fmla="*/ 0 h 49"/>
                <a:gd name="T8" fmla="*/ 0 w 602"/>
                <a:gd name="T9" fmla="*/ 0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02"/>
                <a:gd name="T16" fmla="*/ 0 h 49"/>
                <a:gd name="T17" fmla="*/ 602 w 602"/>
                <a:gd name="T18" fmla="*/ 49 h 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02" h="49">
                  <a:moveTo>
                    <a:pt x="0" y="49"/>
                  </a:moveTo>
                  <a:lnTo>
                    <a:pt x="602" y="49"/>
                  </a:lnTo>
                  <a:lnTo>
                    <a:pt x="592" y="0"/>
                  </a:lnTo>
                  <a:lnTo>
                    <a:pt x="12" y="0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E1E1E1"/>
            </a:solidFill>
            <a:ln w="9525">
              <a:noFill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4383" name="Rectangle 107"/>
            <p:cNvSpPr>
              <a:spLocks noChangeArrowheads="1"/>
            </p:cNvSpPr>
            <p:nvPr/>
          </p:nvSpPr>
          <p:spPr bwMode="auto">
            <a:xfrm>
              <a:off x="3925" y="2617"/>
              <a:ext cx="129" cy="42"/>
            </a:xfrm>
            <a:prstGeom prst="rect">
              <a:avLst/>
            </a:prstGeom>
            <a:solidFill>
              <a:srgbClr val="C0C0C0"/>
            </a:solidFill>
            <a:ln w="7938">
              <a:solidFill>
                <a:srgbClr val="808080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4384" name="Rectangle 108"/>
            <p:cNvSpPr>
              <a:spLocks noChangeArrowheads="1"/>
            </p:cNvSpPr>
            <p:nvPr/>
          </p:nvSpPr>
          <p:spPr bwMode="auto">
            <a:xfrm>
              <a:off x="3924" y="2614"/>
              <a:ext cx="129" cy="42"/>
            </a:xfrm>
            <a:prstGeom prst="rect">
              <a:avLst/>
            </a:prstGeom>
            <a:solidFill>
              <a:srgbClr val="E1E1E1"/>
            </a:solidFill>
            <a:ln w="7938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4385" name="Rectangle 109"/>
            <p:cNvSpPr>
              <a:spLocks noChangeArrowheads="1"/>
            </p:cNvSpPr>
            <p:nvPr/>
          </p:nvSpPr>
          <p:spPr bwMode="auto">
            <a:xfrm>
              <a:off x="3983" y="2595"/>
              <a:ext cx="24" cy="5"/>
            </a:xfrm>
            <a:prstGeom prst="rect">
              <a:avLst/>
            </a:prstGeom>
            <a:solidFill>
              <a:srgbClr val="B2B2B2"/>
            </a:solidFill>
            <a:ln w="0">
              <a:solidFill>
                <a:srgbClr val="727272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4386" name="Rectangle 110"/>
            <p:cNvSpPr>
              <a:spLocks noChangeArrowheads="1"/>
            </p:cNvSpPr>
            <p:nvPr/>
          </p:nvSpPr>
          <p:spPr bwMode="auto">
            <a:xfrm>
              <a:off x="3986" y="2597"/>
              <a:ext cx="18" cy="1"/>
            </a:xfrm>
            <a:prstGeom prst="rect">
              <a:avLst/>
            </a:prstGeom>
            <a:solidFill>
              <a:srgbClr val="C0C0C0"/>
            </a:solidFill>
            <a:ln w="7938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4387" name="Oval 111"/>
            <p:cNvSpPr>
              <a:spLocks noChangeArrowheads="1"/>
            </p:cNvSpPr>
            <p:nvPr/>
          </p:nvSpPr>
          <p:spPr bwMode="auto">
            <a:xfrm>
              <a:off x="3716" y="2479"/>
              <a:ext cx="223" cy="60"/>
            </a:xfrm>
            <a:prstGeom prst="ellipse">
              <a:avLst/>
            </a:prstGeom>
            <a:solidFill>
              <a:srgbClr val="E1E1E1"/>
            </a:solidFill>
            <a:ln w="7938">
              <a:solidFill>
                <a:srgbClr val="E1E1E1"/>
              </a:solidFill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4388" name="Freeform 112"/>
            <p:cNvSpPr>
              <a:spLocks/>
            </p:cNvSpPr>
            <p:nvPr/>
          </p:nvSpPr>
          <p:spPr bwMode="auto">
            <a:xfrm>
              <a:off x="3650" y="2197"/>
              <a:ext cx="370" cy="315"/>
            </a:xfrm>
            <a:custGeom>
              <a:avLst/>
              <a:gdLst>
                <a:gd name="T0" fmla="*/ 0 w 1110"/>
                <a:gd name="T1" fmla="*/ 0 h 944"/>
                <a:gd name="T2" fmla="*/ 0 w 1110"/>
                <a:gd name="T3" fmla="*/ 0 h 944"/>
                <a:gd name="T4" fmla="*/ 0 w 1110"/>
                <a:gd name="T5" fmla="*/ 0 h 944"/>
                <a:gd name="T6" fmla="*/ 0 w 1110"/>
                <a:gd name="T7" fmla="*/ 0 h 944"/>
                <a:gd name="T8" fmla="*/ 0 w 1110"/>
                <a:gd name="T9" fmla="*/ 0 h 944"/>
                <a:gd name="T10" fmla="*/ 0 w 1110"/>
                <a:gd name="T11" fmla="*/ 0 h 944"/>
                <a:gd name="T12" fmla="*/ 0 w 1110"/>
                <a:gd name="T13" fmla="*/ 0 h 944"/>
                <a:gd name="T14" fmla="*/ 0 w 1110"/>
                <a:gd name="T15" fmla="*/ 0 h 944"/>
                <a:gd name="T16" fmla="*/ 0 w 1110"/>
                <a:gd name="T17" fmla="*/ 0 h 944"/>
                <a:gd name="T18" fmla="*/ 0 w 1110"/>
                <a:gd name="T19" fmla="*/ 0 h 944"/>
                <a:gd name="T20" fmla="*/ 0 w 1110"/>
                <a:gd name="T21" fmla="*/ 0 h 944"/>
                <a:gd name="T22" fmla="*/ 0 w 1110"/>
                <a:gd name="T23" fmla="*/ 0 h 944"/>
                <a:gd name="T24" fmla="*/ 0 w 1110"/>
                <a:gd name="T25" fmla="*/ 0 h 9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110"/>
                <a:gd name="T40" fmla="*/ 0 h 944"/>
                <a:gd name="T41" fmla="*/ 1110 w 1110"/>
                <a:gd name="T42" fmla="*/ 944 h 94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110" h="944">
                  <a:moveTo>
                    <a:pt x="1" y="889"/>
                  </a:moveTo>
                  <a:lnTo>
                    <a:pt x="8" y="927"/>
                  </a:lnTo>
                  <a:lnTo>
                    <a:pt x="42" y="944"/>
                  </a:lnTo>
                  <a:lnTo>
                    <a:pt x="1071" y="944"/>
                  </a:lnTo>
                  <a:lnTo>
                    <a:pt x="1102" y="932"/>
                  </a:lnTo>
                  <a:lnTo>
                    <a:pt x="1110" y="892"/>
                  </a:lnTo>
                  <a:lnTo>
                    <a:pt x="1110" y="47"/>
                  </a:lnTo>
                  <a:lnTo>
                    <a:pt x="1099" y="12"/>
                  </a:lnTo>
                  <a:lnTo>
                    <a:pt x="1060" y="0"/>
                  </a:lnTo>
                  <a:lnTo>
                    <a:pt x="47" y="0"/>
                  </a:lnTo>
                  <a:lnTo>
                    <a:pt x="12" y="12"/>
                  </a:lnTo>
                  <a:lnTo>
                    <a:pt x="0" y="50"/>
                  </a:lnTo>
                  <a:lnTo>
                    <a:pt x="1" y="889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727272"/>
              </a:solidFill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4389" name="Rectangle 113"/>
            <p:cNvSpPr>
              <a:spLocks noChangeArrowheads="1"/>
            </p:cNvSpPr>
            <p:nvPr/>
          </p:nvSpPr>
          <p:spPr bwMode="auto">
            <a:xfrm>
              <a:off x="3670" y="2209"/>
              <a:ext cx="11" cy="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20738"/>
              <a:r>
                <a:rPr lang="en-US" sz="300"/>
                <a:t>H</a:t>
              </a:r>
              <a:endParaRPr lang="en-US" sz="2200">
                <a:latin typeface="Times New Roman" pitchFamily="18" charset="0"/>
              </a:endParaRPr>
            </a:p>
          </p:txBody>
        </p:sp>
        <p:sp>
          <p:nvSpPr>
            <p:cNvPr id="14390" name="AutoShape 114"/>
            <p:cNvSpPr>
              <a:spLocks noChangeArrowheads="1"/>
            </p:cNvSpPr>
            <p:nvPr/>
          </p:nvSpPr>
          <p:spPr bwMode="auto">
            <a:xfrm>
              <a:off x="3676" y="2257"/>
              <a:ext cx="317" cy="230"/>
            </a:xfrm>
            <a:prstGeom prst="roundRect">
              <a:avLst>
                <a:gd name="adj" fmla="val 18347"/>
              </a:avLst>
            </a:prstGeom>
            <a:solidFill>
              <a:srgbClr val="C0C0C0"/>
            </a:solidFill>
            <a:ln w="14288">
              <a:solidFill>
                <a:srgbClr val="D2D2D2"/>
              </a:solidFill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4391" name="AutoShape 115"/>
            <p:cNvSpPr>
              <a:spLocks noChangeArrowheads="1"/>
            </p:cNvSpPr>
            <p:nvPr/>
          </p:nvSpPr>
          <p:spPr bwMode="auto">
            <a:xfrm>
              <a:off x="3674" y="2257"/>
              <a:ext cx="322" cy="232"/>
            </a:xfrm>
            <a:prstGeom prst="roundRect">
              <a:avLst>
                <a:gd name="adj" fmla="val 18181"/>
              </a:avLst>
            </a:prstGeom>
            <a:noFill/>
            <a:ln w="14288">
              <a:solidFill>
                <a:srgbClr val="5F5F5F"/>
              </a:solidFill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4392" name="Rectangle 116"/>
            <p:cNvSpPr>
              <a:spLocks noChangeArrowheads="1"/>
            </p:cNvSpPr>
            <p:nvPr/>
          </p:nvSpPr>
          <p:spPr bwMode="auto">
            <a:xfrm>
              <a:off x="3766" y="2575"/>
              <a:ext cx="55" cy="24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808080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4393" name="Rectangle 117"/>
            <p:cNvSpPr>
              <a:spLocks noChangeArrowheads="1"/>
            </p:cNvSpPr>
            <p:nvPr/>
          </p:nvSpPr>
          <p:spPr bwMode="auto">
            <a:xfrm>
              <a:off x="3765" y="2595"/>
              <a:ext cx="55" cy="3"/>
            </a:xfrm>
            <a:prstGeom prst="rect">
              <a:avLst/>
            </a:prstGeom>
            <a:solidFill>
              <a:srgbClr val="BFBF00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4394" name="Freeform 118"/>
            <p:cNvSpPr>
              <a:spLocks/>
            </p:cNvSpPr>
            <p:nvPr/>
          </p:nvSpPr>
          <p:spPr bwMode="auto">
            <a:xfrm>
              <a:off x="3765" y="2575"/>
              <a:ext cx="55" cy="23"/>
            </a:xfrm>
            <a:custGeom>
              <a:avLst/>
              <a:gdLst>
                <a:gd name="T0" fmla="*/ 0 w 164"/>
                <a:gd name="T1" fmla="*/ 0 h 69"/>
                <a:gd name="T2" fmla="*/ 0 w 164"/>
                <a:gd name="T3" fmla="*/ 0 h 69"/>
                <a:gd name="T4" fmla="*/ 0 w 164"/>
                <a:gd name="T5" fmla="*/ 0 h 69"/>
                <a:gd name="T6" fmla="*/ 0 w 164"/>
                <a:gd name="T7" fmla="*/ 0 h 69"/>
                <a:gd name="T8" fmla="*/ 0 w 164"/>
                <a:gd name="T9" fmla="*/ 0 h 69"/>
                <a:gd name="T10" fmla="*/ 0 w 164"/>
                <a:gd name="T11" fmla="*/ 0 h 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4"/>
                <a:gd name="T19" fmla="*/ 0 h 69"/>
                <a:gd name="T20" fmla="*/ 164 w 164"/>
                <a:gd name="T21" fmla="*/ 69 h 6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4" h="69">
                  <a:moveTo>
                    <a:pt x="0" y="69"/>
                  </a:moveTo>
                  <a:lnTo>
                    <a:pt x="60" y="18"/>
                  </a:lnTo>
                  <a:lnTo>
                    <a:pt x="144" y="18"/>
                  </a:lnTo>
                  <a:lnTo>
                    <a:pt x="164" y="0"/>
                  </a:lnTo>
                  <a:lnTo>
                    <a:pt x="0" y="0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A2A2A2"/>
            </a:solidFill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4395" name="Rectangle 119"/>
            <p:cNvSpPr>
              <a:spLocks noChangeArrowheads="1"/>
            </p:cNvSpPr>
            <p:nvPr/>
          </p:nvSpPr>
          <p:spPr bwMode="auto">
            <a:xfrm>
              <a:off x="3769" y="2577"/>
              <a:ext cx="2" cy="19"/>
            </a:xfrm>
            <a:prstGeom prst="rect">
              <a:avLst/>
            </a:prstGeom>
            <a:solidFill>
              <a:srgbClr val="919191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4396" name="Rectangle 120"/>
            <p:cNvSpPr>
              <a:spLocks noChangeArrowheads="1"/>
            </p:cNvSpPr>
            <p:nvPr/>
          </p:nvSpPr>
          <p:spPr bwMode="auto">
            <a:xfrm>
              <a:off x="3770" y="2577"/>
              <a:ext cx="2" cy="19"/>
            </a:xfrm>
            <a:prstGeom prst="rect">
              <a:avLst/>
            </a:prstGeom>
            <a:solidFill>
              <a:srgbClr val="939393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4397" name="Rectangle 121"/>
            <p:cNvSpPr>
              <a:spLocks noChangeArrowheads="1"/>
            </p:cNvSpPr>
            <p:nvPr/>
          </p:nvSpPr>
          <p:spPr bwMode="auto">
            <a:xfrm>
              <a:off x="3771" y="2577"/>
              <a:ext cx="2" cy="19"/>
            </a:xfrm>
            <a:prstGeom prst="rect">
              <a:avLst/>
            </a:prstGeom>
            <a:solidFill>
              <a:srgbClr val="959595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4398" name="Rectangle 122"/>
            <p:cNvSpPr>
              <a:spLocks noChangeArrowheads="1"/>
            </p:cNvSpPr>
            <p:nvPr/>
          </p:nvSpPr>
          <p:spPr bwMode="auto">
            <a:xfrm>
              <a:off x="3776" y="2577"/>
              <a:ext cx="2" cy="19"/>
            </a:xfrm>
            <a:prstGeom prst="rect">
              <a:avLst/>
            </a:prstGeom>
            <a:solidFill>
              <a:srgbClr val="9F9F9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4399" name="Rectangle 123"/>
            <p:cNvSpPr>
              <a:spLocks noChangeArrowheads="1"/>
            </p:cNvSpPr>
            <p:nvPr/>
          </p:nvSpPr>
          <p:spPr bwMode="auto">
            <a:xfrm>
              <a:off x="3777" y="2577"/>
              <a:ext cx="1" cy="19"/>
            </a:xfrm>
            <a:prstGeom prst="rect">
              <a:avLst/>
            </a:prstGeom>
            <a:solidFill>
              <a:srgbClr val="A1A1A1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4400" name="Rectangle 124"/>
            <p:cNvSpPr>
              <a:spLocks noChangeArrowheads="1"/>
            </p:cNvSpPr>
            <p:nvPr/>
          </p:nvSpPr>
          <p:spPr bwMode="auto">
            <a:xfrm>
              <a:off x="3782" y="2577"/>
              <a:ext cx="1" cy="19"/>
            </a:xfrm>
            <a:prstGeom prst="rect">
              <a:avLst/>
            </a:prstGeom>
            <a:solidFill>
              <a:srgbClr val="AAAAAA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4401" name="Rectangle 125"/>
            <p:cNvSpPr>
              <a:spLocks noChangeArrowheads="1"/>
            </p:cNvSpPr>
            <p:nvPr/>
          </p:nvSpPr>
          <p:spPr bwMode="auto">
            <a:xfrm>
              <a:off x="3783" y="2577"/>
              <a:ext cx="1" cy="19"/>
            </a:xfrm>
            <a:prstGeom prst="rect">
              <a:avLst/>
            </a:prstGeom>
            <a:solidFill>
              <a:srgbClr val="ACACAC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4402" name="Rectangle 126"/>
            <p:cNvSpPr>
              <a:spLocks noChangeArrowheads="1"/>
            </p:cNvSpPr>
            <p:nvPr/>
          </p:nvSpPr>
          <p:spPr bwMode="auto">
            <a:xfrm>
              <a:off x="3788" y="2577"/>
              <a:ext cx="1" cy="19"/>
            </a:xfrm>
            <a:prstGeom prst="rect">
              <a:avLst/>
            </a:prstGeom>
            <a:solidFill>
              <a:srgbClr val="B6B6B6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4403" name="Rectangle 127"/>
            <p:cNvSpPr>
              <a:spLocks noChangeArrowheads="1"/>
            </p:cNvSpPr>
            <p:nvPr/>
          </p:nvSpPr>
          <p:spPr bwMode="auto">
            <a:xfrm>
              <a:off x="3789" y="2577"/>
              <a:ext cx="1" cy="19"/>
            </a:xfrm>
            <a:prstGeom prst="rect">
              <a:avLst/>
            </a:prstGeom>
            <a:solidFill>
              <a:srgbClr val="B8B8B8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4404" name="Rectangle 128"/>
            <p:cNvSpPr>
              <a:spLocks noChangeArrowheads="1"/>
            </p:cNvSpPr>
            <p:nvPr/>
          </p:nvSpPr>
          <p:spPr bwMode="auto">
            <a:xfrm>
              <a:off x="3794" y="2577"/>
              <a:ext cx="1" cy="19"/>
            </a:xfrm>
            <a:prstGeom prst="rect">
              <a:avLst/>
            </a:prstGeom>
            <a:solidFill>
              <a:srgbClr val="BEBEBE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4405" name="Rectangle 129"/>
            <p:cNvSpPr>
              <a:spLocks noChangeArrowheads="1"/>
            </p:cNvSpPr>
            <p:nvPr/>
          </p:nvSpPr>
          <p:spPr bwMode="auto">
            <a:xfrm>
              <a:off x="3795" y="2577"/>
              <a:ext cx="1" cy="19"/>
            </a:xfrm>
            <a:prstGeom prst="rect">
              <a:avLst/>
            </a:prstGeom>
            <a:solidFill>
              <a:srgbClr val="BCBCBC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4406" name="Rectangle 130"/>
            <p:cNvSpPr>
              <a:spLocks noChangeArrowheads="1"/>
            </p:cNvSpPr>
            <p:nvPr/>
          </p:nvSpPr>
          <p:spPr bwMode="auto">
            <a:xfrm>
              <a:off x="3800" y="2577"/>
              <a:ext cx="1" cy="19"/>
            </a:xfrm>
            <a:prstGeom prst="rect">
              <a:avLst/>
            </a:prstGeom>
            <a:solidFill>
              <a:srgbClr val="B2B2B2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4407" name="Rectangle 131"/>
            <p:cNvSpPr>
              <a:spLocks noChangeArrowheads="1"/>
            </p:cNvSpPr>
            <p:nvPr/>
          </p:nvSpPr>
          <p:spPr bwMode="auto">
            <a:xfrm>
              <a:off x="3800" y="2577"/>
              <a:ext cx="2" cy="19"/>
            </a:xfrm>
            <a:prstGeom prst="rect">
              <a:avLst/>
            </a:prstGeom>
            <a:solidFill>
              <a:srgbClr val="B0B0B0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4408" name="Rectangle 132"/>
            <p:cNvSpPr>
              <a:spLocks noChangeArrowheads="1"/>
            </p:cNvSpPr>
            <p:nvPr/>
          </p:nvSpPr>
          <p:spPr bwMode="auto">
            <a:xfrm>
              <a:off x="3806" y="2577"/>
              <a:ext cx="1" cy="19"/>
            </a:xfrm>
            <a:prstGeom prst="rect">
              <a:avLst/>
            </a:prstGeom>
            <a:solidFill>
              <a:srgbClr val="A7A7A7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4409" name="Rectangle 133"/>
            <p:cNvSpPr>
              <a:spLocks noChangeArrowheads="1"/>
            </p:cNvSpPr>
            <p:nvPr/>
          </p:nvSpPr>
          <p:spPr bwMode="auto">
            <a:xfrm>
              <a:off x="3807" y="2577"/>
              <a:ext cx="1" cy="19"/>
            </a:xfrm>
            <a:prstGeom prst="rect">
              <a:avLst/>
            </a:prstGeom>
            <a:solidFill>
              <a:srgbClr val="A5A5A5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4410" name="Rectangle 134"/>
            <p:cNvSpPr>
              <a:spLocks noChangeArrowheads="1"/>
            </p:cNvSpPr>
            <p:nvPr/>
          </p:nvSpPr>
          <p:spPr bwMode="auto">
            <a:xfrm>
              <a:off x="3807" y="2577"/>
              <a:ext cx="2" cy="19"/>
            </a:xfrm>
            <a:prstGeom prst="rect">
              <a:avLst/>
            </a:prstGeom>
            <a:solidFill>
              <a:srgbClr val="A3A3A3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4411" name="Rectangle 135"/>
            <p:cNvSpPr>
              <a:spLocks noChangeArrowheads="1"/>
            </p:cNvSpPr>
            <p:nvPr/>
          </p:nvSpPr>
          <p:spPr bwMode="auto">
            <a:xfrm>
              <a:off x="3811" y="2577"/>
              <a:ext cx="2" cy="19"/>
            </a:xfrm>
            <a:prstGeom prst="rect">
              <a:avLst/>
            </a:prstGeom>
            <a:solidFill>
              <a:srgbClr val="9B9B9B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4412" name="Rectangle 136"/>
            <p:cNvSpPr>
              <a:spLocks noChangeArrowheads="1"/>
            </p:cNvSpPr>
            <p:nvPr/>
          </p:nvSpPr>
          <p:spPr bwMode="auto">
            <a:xfrm>
              <a:off x="3813" y="2577"/>
              <a:ext cx="1" cy="19"/>
            </a:xfrm>
            <a:prstGeom prst="rect">
              <a:avLst/>
            </a:prstGeom>
            <a:solidFill>
              <a:srgbClr val="999999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4413" name="Rectangle 137"/>
            <p:cNvSpPr>
              <a:spLocks noChangeArrowheads="1"/>
            </p:cNvSpPr>
            <p:nvPr/>
          </p:nvSpPr>
          <p:spPr bwMode="auto">
            <a:xfrm>
              <a:off x="3813" y="2577"/>
              <a:ext cx="2" cy="19"/>
            </a:xfrm>
            <a:prstGeom prst="rect">
              <a:avLst/>
            </a:prstGeom>
            <a:solidFill>
              <a:srgbClr val="979797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4414" name="Rectangle 138"/>
            <p:cNvSpPr>
              <a:spLocks noChangeArrowheads="1"/>
            </p:cNvSpPr>
            <p:nvPr/>
          </p:nvSpPr>
          <p:spPr bwMode="auto">
            <a:xfrm>
              <a:off x="3817" y="2577"/>
              <a:ext cx="2" cy="19"/>
            </a:xfrm>
            <a:prstGeom prst="rect">
              <a:avLst/>
            </a:prstGeom>
            <a:solidFill>
              <a:srgbClr val="8F8F8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4415" name="Rectangle 139"/>
            <p:cNvSpPr>
              <a:spLocks noChangeArrowheads="1"/>
            </p:cNvSpPr>
            <p:nvPr/>
          </p:nvSpPr>
          <p:spPr bwMode="auto">
            <a:xfrm>
              <a:off x="3768" y="2578"/>
              <a:ext cx="50" cy="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4416" name="Rectangle 140"/>
            <p:cNvSpPr>
              <a:spLocks noChangeArrowheads="1"/>
            </p:cNvSpPr>
            <p:nvPr/>
          </p:nvSpPr>
          <p:spPr bwMode="auto">
            <a:xfrm>
              <a:off x="3765" y="2595"/>
              <a:ext cx="3" cy="1"/>
            </a:xfrm>
            <a:prstGeom prst="rect">
              <a:avLst/>
            </a:prstGeom>
            <a:solidFill>
              <a:srgbClr val="B6B6B6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4417" name="Rectangle 141"/>
            <p:cNvSpPr>
              <a:spLocks noChangeArrowheads="1"/>
            </p:cNvSpPr>
            <p:nvPr/>
          </p:nvSpPr>
          <p:spPr bwMode="auto">
            <a:xfrm>
              <a:off x="3765" y="2595"/>
              <a:ext cx="3" cy="1"/>
            </a:xfrm>
            <a:prstGeom prst="rect">
              <a:avLst/>
            </a:prstGeom>
            <a:solidFill>
              <a:srgbClr val="B8B8B8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4418" name="Rectangle 142"/>
            <p:cNvSpPr>
              <a:spLocks noChangeArrowheads="1"/>
            </p:cNvSpPr>
            <p:nvPr/>
          </p:nvSpPr>
          <p:spPr bwMode="auto">
            <a:xfrm>
              <a:off x="3765" y="2595"/>
              <a:ext cx="3" cy="1"/>
            </a:xfrm>
            <a:prstGeom prst="rect">
              <a:avLst/>
            </a:prstGeom>
            <a:solidFill>
              <a:srgbClr val="BABABA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4419" name="Rectangle 143"/>
            <p:cNvSpPr>
              <a:spLocks noChangeArrowheads="1"/>
            </p:cNvSpPr>
            <p:nvPr/>
          </p:nvSpPr>
          <p:spPr bwMode="auto">
            <a:xfrm>
              <a:off x="3765" y="2594"/>
              <a:ext cx="3" cy="1"/>
            </a:xfrm>
            <a:prstGeom prst="rect">
              <a:avLst/>
            </a:prstGeom>
            <a:solidFill>
              <a:srgbClr val="BCBCBC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4420" name="Rectangle 144"/>
            <p:cNvSpPr>
              <a:spLocks noChangeArrowheads="1"/>
            </p:cNvSpPr>
            <p:nvPr/>
          </p:nvSpPr>
          <p:spPr bwMode="auto">
            <a:xfrm>
              <a:off x="3765" y="2594"/>
              <a:ext cx="3" cy="1"/>
            </a:xfrm>
            <a:prstGeom prst="rect">
              <a:avLst/>
            </a:prstGeom>
            <a:solidFill>
              <a:srgbClr val="BEBEBE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4421" name="Rectangle 145"/>
            <p:cNvSpPr>
              <a:spLocks noChangeArrowheads="1"/>
            </p:cNvSpPr>
            <p:nvPr/>
          </p:nvSpPr>
          <p:spPr bwMode="auto">
            <a:xfrm>
              <a:off x="3765" y="2594"/>
              <a:ext cx="3" cy="1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4422" name="Rectangle 146"/>
            <p:cNvSpPr>
              <a:spLocks noChangeArrowheads="1"/>
            </p:cNvSpPr>
            <p:nvPr/>
          </p:nvSpPr>
          <p:spPr bwMode="auto">
            <a:xfrm>
              <a:off x="3765" y="2594"/>
              <a:ext cx="3" cy="1"/>
            </a:xfrm>
            <a:prstGeom prst="rect">
              <a:avLst/>
            </a:prstGeom>
            <a:solidFill>
              <a:srgbClr val="C2C2C2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grpSp>
          <p:nvGrpSpPr>
            <p:cNvPr id="14423" name="Group 147"/>
            <p:cNvGrpSpPr>
              <a:grpSpLocks/>
            </p:cNvGrpSpPr>
            <p:nvPr/>
          </p:nvGrpSpPr>
          <p:grpSpPr bwMode="auto">
            <a:xfrm>
              <a:off x="3765" y="2575"/>
              <a:ext cx="84" cy="24"/>
              <a:chOff x="3765" y="2575"/>
              <a:chExt cx="84" cy="24"/>
            </a:xfrm>
          </p:grpSpPr>
          <p:sp>
            <p:nvSpPr>
              <p:cNvPr id="14850" name="Rectangle 148"/>
              <p:cNvSpPr>
                <a:spLocks noChangeArrowheads="1"/>
              </p:cNvSpPr>
              <p:nvPr/>
            </p:nvSpPr>
            <p:spPr bwMode="auto">
              <a:xfrm>
                <a:off x="3765" y="2592"/>
                <a:ext cx="3" cy="1"/>
              </a:xfrm>
              <a:prstGeom prst="rect">
                <a:avLst/>
              </a:prstGeom>
              <a:solidFill>
                <a:srgbClr val="D0D0D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51" name="Rectangle 149"/>
              <p:cNvSpPr>
                <a:spLocks noChangeArrowheads="1"/>
              </p:cNvSpPr>
              <p:nvPr/>
            </p:nvSpPr>
            <p:spPr bwMode="auto">
              <a:xfrm>
                <a:off x="3765" y="2592"/>
                <a:ext cx="3" cy="1"/>
              </a:xfrm>
              <a:prstGeom prst="rect">
                <a:avLst/>
              </a:prstGeom>
              <a:solidFill>
                <a:srgbClr val="D1D1D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52" name="Rectangle 150"/>
              <p:cNvSpPr>
                <a:spLocks noChangeArrowheads="1"/>
              </p:cNvSpPr>
              <p:nvPr/>
            </p:nvSpPr>
            <p:spPr bwMode="auto">
              <a:xfrm>
                <a:off x="3765" y="2592"/>
                <a:ext cx="3" cy="1"/>
              </a:xfrm>
              <a:prstGeom prst="rect">
                <a:avLst/>
              </a:prstGeom>
              <a:solidFill>
                <a:srgbClr val="D3D3D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53" name="Rectangle 151"/>
              <p:cNvSpPr>
                <a:spLocks noChangeArrowheads="1"/>
              </p:cNvSpPr>
              <p:nvPr/>
            </p:nvSpPr>
            <p:spPr bwMode="auto">
              <a:xfrm>
                <a:off x="3765" y="2591"/>
                <a:ext cx="3" cy="1"/>
              </a:xfrm>
              <a:prstGeom prst="rect">
                <a:avLst/>
              </a:prstGeom>
              <a:solidFill>
                <a:srgbClr val="D5D5D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54" name="Rectangle 152"/>
              <p:cNvSpPr>
                <a:spLocks noChangeArrowheads="1"/>
              </p:cNvSpPr>
              <p:nvPr/>
            </p:nvSpPr>
            <p:spPr bwMode="auto">
              <a:xfrm>
                <a:off x="3765" y="2591"/>
                <a:ext cx="3" cy="1"/>
              </a:xfrm>
              <a:prstGeom prst="rect">
                <a:avLst/>
              </a:prstGeom>
              <a:solidFill>
                <a:srgbClr val="D7D7D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55" name="Rectangle 153"/>
              <p:cNvSpPr>
                <a:spLocks noChangeArrowheads="1"/>
              </p:cNvSpPr>
              <p:nvPr/>
            </p:nvSpPr>
            <p:spPr bwMode="auto">
              <a:xfrm>
                <a:off x="3765" y="2591"/>
                <a:ext cx="3" cy="1"/>
              </a:xfrm>
              <a:prstGeom prst="rect">
                <a:avLst/>
              </a:prstGeom>
              <a:solidFill>
                <a:srgbClr val="D9D9D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56" name="Rectangle 154"/>
              <p:cNvSpPr>
                <a:spLocks noChangeArrowheads="1"/>
              </p:cNvSpPr>
              <p:nvPr/>
            </p:nvSpPr>
            <p:spPr bwMode="auto">
              <a:xfrm>
                <a:off x="3765" y="2591"/>
                <a:ext cx="3" cy="1"/>
              </a:xfrm>
              <a:prstGeom prst="rect">
                <a:avLst/>
              </a:prstGeom>
              <a:solidFill>
                <a:srgbClr val="DBDBD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57" name="Rectangle 155"/>
              <p:cNvSpPr>
                <a:spLocks noChangeArrowheads="1"/>
              </p:cNvSpPr>
              <p:nvPr/>
            </p:nvSpPr>
            <p:spPr bwMode="auto">
              <a:xfrm>
                <a:off x="3765" y="2590"/>
                <a:ext cx="3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58" name="Rectangle 156"/>
              <p:cNvSpPr>
                <a:spLocks noChangeArrowheads="1"/>
              </p:cNvSpPr>
              <p:nvPr/>
            </p:nvSpPr>
            <p:spPr bwMode="auto">
              <a:xfrm>
                <a:off x="3765" y="2590"/>
                <a:ext cx="3" cy="1"/>
              </a:xfrm>
              <a:prstGeom prst="rect">
                <a:avLst/>
              </a:prstGeom>
              <a:solidFill>
                <a:srgbClr val="DFDFD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59" name="Rectangle 157"/>
              <p:cNvSpPr>
                <a:spLocks noChangeArrowheads="1"/>
              </p:cNvSpPr>
              <p:nvPr/>
            </p:nvSpPr>
            <p:spPr bwMode="auto">
              <a:xfrm>
                <a:off x="3765" y="2590"/>
                <a:ext cx="3" cy="1"/>
              </a:xfrm>
              <a:prstGeom prst="rect">
                <a:avLst/>
              </a:prstGeom>
              <a:solidFill>
                <a:srgbClr val="E1E1E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60" name="Rectangle 158"/>
              <p:cNvSpPr>
                <a:spLocks noChangeArrowheads="1"/>
              </p:cNvSpPr>
              <p:nvPr/>
            </p:nvSpPr>
            <p:spPr bwMode="auto">
              <a:xfrm>
                <a:off x="3765" y="2589"/>
                <a:ext cx="3" cy="1"/>
              </a:xfrm>
              <a:prstGeom prst="rect">
                <a:avLst/>
              </a:prstGeom>
              <a:solidFill>
                <a:srgbClr val="E3E3E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61" name="Rectangle 159"/>
              <p:cNvSpPr>
                <a:spLocks noChangeArrowheads="1"/>
              </p:cNvSpPr>
              <p:nvPr/>
            </p:nvSpPr>
            <p:spPr bwMode="auto">
              <a:xfrm>
                <a:off x="3765" y="2589"/>
                <a:ext cx="3" cy="1"/>
              </a:xfrm>
              <a:prstGeom prst="rect">
                <a:avLst/>
              </a:prstGeom>
              <a:solidFill>
                <a:srgbClr val="E5E5E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62" name="Rectangle 160"/>
              <p:cNvSpPr>
                <a:spLocks noChangeArrowheads="1"/>
              </p:cNvSpPr>
              <p:nvPr/>
            </p:nvSpPr>
            <p:spPr bwMode="auto">
              <a:xfrm>
                <a:off x="3765" y="2589"/>
                <a:ext cx="3" cy="1"/>
              </a:xfrm>
              <a:prstGeom prst="rect">
                <a:avLst/>
              </a:prstGeom>
              <a:solidFill>
                <a:srgbClr val="E7E7E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63" name="Rectangle 161"/>
              <p:cNvSpPr>
                <a:spLocks noChangeArrowheads="1"/>
              </p:cNvSpPr>
              <p:nvPr/>
            </p:nvSpPr>
            <p:spPr bwMode="auto">
              <a:xfrm>
                <a:off x="3765" y="2589"/>
                <a:ext cx="3" cy="1"/>
              </a:xfrm>
              <a:prstGeom prst="rect">
                <a:avLst/>
              </a:prstGeom>
              <a:solidFill>
                <a:srgbClr val="E9E9E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64" name="Rectangle 162"/>
              <p:cNvSpPr>
                <a:spLocks noChangeArrowheads="1"/>
              </p:cNvSpPr>
              <p:nvPr/>
            </p:nvSpPr>
            <p:spPr bwMode="auto">
              <a:xfrm>
                <a:off x="3765" y="2589"/>
                <a:ext cx="3" cy="1"/>
              </a:xfrm>
              <a:prstGeom prst="rect">
                <a:avLst/>
              </a:prstGeom>
              <a:solidFill>
                <a:srgbClr val="EBEBE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65" name="Rectangle 163"/>
              <p:cNvSpPr>
                <a:spLocks noChangeArrowheads="1"/>
              </p:cNvSpPr>
              <p:nvPr/>
            </p:nvSpPr>
            <p:spPr bwMode="auto">
              <a:xfrm>
                <a:off x="3765" y="2589"/>
                <a:ext cx="3" cy="1"/>
              </a:xfrm>
              <a:prstGeom prst="rect">
                <a:avLst/>
              </a:prstGeom>
              <a:solidFill>
                <a:srgbClr val="EDEDE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66" name="Rectangle 164"/>
              <p:cNvSpPr>
                <a:spLocks noChangeArrowheads="1"/>
              </p:cNvSpPr>
              <p:nvPr/>
            </p:nvSpPr>
            <p:spPr bwMode="auto">
              <a:xfrm>
                <a:off x="3765" y="2588"/>
                <a:ext cx="3" cy="1"/>
              </a:xfrm>
              <a:prstGeom prst="rect">
                <a:avLst/>
              </a:prstGeom>
              <a:solidFill>
                <a:srgbClr val="EFEFE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67" name="Rectangle 165"/>
              <p:cNvSpPr>
                <a:spLocks noChangeArrowheads="1"/>
              </p:cNvSpPr>
              <p:nvPr/>
            </p:nvSpPr>
            <p:spPr bwMode="auto">
              <a:xfrm>
                <a:off x="3765" y="2588"/>
                <a:ext cx="3" cy="1"/>
              </a:xfrm>
              <a:prstGeom prst="rect">
                <a:avLst/>
              </a:prstGeom>
              <a:solidFill>
                <a:srgbClr val="F1F1F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68" name="Rectangle 166"/>
              <p:cNvSpPr>
                <a:spLocks noChangeArrowheads="1"/>
              </p:cNvSpPr>
              <p:nvPr/>
            </p:nvSpPr>
            <p:spPr bwMode="auto">
              <a:xfrm>
                <a:off x="3765" y="2588"/>
                <a:ext cx="3" cy="1"/>
              </a:xfrm>
              <a:prstGeom prst="rect">
                <a:avLst/>
              </a:prstGeom>
              <a:solidFill>
                <a:srgbClr val="F3F3F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69" name="Rectangle 167"/>
              <p:cNvSpPr>
                <a:spLocks noChangeArrowheads="1"/>
              </p:cNvSpPr>
              <p:nvPr/>
            </p:nvSpPr>
            <p:spPr bwMode="auto">
              <a:xfrm>
                <a:off x="3765" y="2587"/>
                <a:ext cx="3" cy="1"/>
              </a:xfrm>
              <a:prstGeom prst="rect">
                <a:avLst/>
              </a:prstGeom>
              <a:solidFill>
                <a:srgbClr val="F5F5F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70" name="Rectangle 168"/>
              <p:cNvSpPr>
                <a:spLocks noChangeArrowheads="1"/>
              </p:cNvSpPr>
              <p:nvPr/>
            </p:nvSpPr>
            <p:spPr bwMode="auto">
              <a:xfrm>
                <a:off x="3765" y="2587"/>
                <a:ext cx="3" cy="1"/>
              </a:xfrm>
              <a:prstGeom prst="rect">
                <a:avLst/>
              </a:prstGeom>
              <a:solidFill>
                <a:srgbClr val="F7F7F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71" name="Rectangle 169"/>
              <p:cNvSpPr>
                <a:spLocks noChangeArrowheads="1"/>
              </p:cNvSpPr>
              <p:nvPr/>
            </p:nvSpPr>
            <p:spPr bwMode="auto">
              <a:xfrm>
                <a:off x="3765" y="2587"/>
                <a:ext cx="3" cy="1"/>
              </a:xfrm>
              <a:prstGeom prst="rect">
                <a:avLst/>
              </a:prstGeom>
              <a:solidFill>
                <a:srgbClr val="F9F9F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72" name="Rectangle 170"/>
              <p:cNvSpPr>
                <a:spLocks noChangeArrowheads="1"/>
              </p:cNvSpPr>
              <p:nvPr/>
            </p:nvSpPr>
            <p:spPr bwMode="auto">
              <a:xfrm>
                <a:off x="3765" y="2587"/>
                <a:ext cx="3" cy="1"/>
              </a:xfrm>
              <a:prstGeom prst="rect">
                <a:avLst/>
              </a:prstGeom>
              <a:solidFill>
                <a:srgbClr val="FBFBF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73" name="Rectangle 171"/>
              <p:cNvSpPr>
                <a:spLocks noChangeArrowheads="1"/>
              </p:cNvSpPr>
              <p:nvPr/>
            </p:nvSpPr>
            <p:spPr bwMode="auto">
              <a:xfrm>
                <a:off x="3765" y="2586"/>
                <a:ext cx="3" cy="1"/>
              </a:xfrm>
              <a:prstGeom prst="rect">
                <a:avLst/>
              </a:prstGeom>
              <a:solidFill>
                <a:srgbClr val="FDFDF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74" name="Rectangle 172"/>
              <p:cNvSpPr>
                <a:spLocks noChangeArrowheads="1"/>
              </p:cNvSpPr>
              <p:nvPr/>
            </p:nvSpPr>
            <p:spPr bwMode="auto">
              <a:xfrm>
                <a:off x="3765" y="2586"/>
                <a:ext cx="3" cy="1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75" name="Rectangle 173"/>
              <p:cNvSpPr>
                <a:spLocks noChangeArrowheads="1"/>
              </p:cNvSpPr>
              <p:nvPr/>
            </p:nvSpPr>
            <p:spPr bwMode="auto">
              <a:xfrm>
                <a:off x="3765" y="2586"/>
                <a:ext cx="3" cy="1"/>
              </a:xfrm>
              <a:prstGeom prst="rect">
                <a:avLst/>
              </a:prstGeom>
              <a:solidFill>
                <a:srgbClr val="FDFDF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76" name="Rectangle 174"/>
              <p:cNvSpPr>
                <a:spLocks noChangeArrowheads="1"/>
              </p:cNvSpPr>
              <p:nvPr/>
            </p:nvSpPr>
            <p:spPr bwMode="auto">
              <a:xfrm>
                <a:off x="3765" y="2586"/>
                <a:ext cx="3" cy="1"/>
              </a:xfrm>
              <a:prstGeom prst="rect">
                <a:avLst/>
              </a:prstGeom>
              <a:solidFill>
                <a:srgbClr val="FBFBF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77" name="Rectangle 175"/>
              <p:cNvSpPr>
                <a:spLocks noChangeArrowheads="1"/>
              </p:cNvSpPr>
              <p:nvPr/>
            </p:nvSpPr>
            <p:spPr bwMode="auto">
              <a:xfrm>
                <a:off x="3765" y="2585"/>
                <a:ext cx="3" cy="1"/>
              </a:xfrm>
              <a:prstGeom prst="rect">
                <a:avLst/>
              </a:prstGeom>
              <a:solidFill>
                <a:srgbClr val="F9F9F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78" name="Rectangle 176"/>
              <p:cNvSpPr>
                <a:spLocks noChangeArrowheads="1"/>
              </p:cNvSpPr>
              <p:nvPr/>
            </p:nvSpPr>
            <p:spPr bwMode="auto">
              <a:xfrm>
                <a:off x="3765" y="2585"/>
                <a:ext cx="3" cy="1"/>
              </a:xfrm>
              <a:prstGeom prst="rect">
                <a:avLst/>
              </a:prstGeom>
              <a:solidFill>
                <a:srgbClr val="F7F7F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79" name="Rectangle 177"/>
              <p:cNvSpPr>
                <a:spLocks noChangeArrowheads="1"/>
              </p:cNvSpPr>
              <p:nvPr/>
            </p:nvSpPr>
            <p:spPr bwMode="auto">
              <a:xfrm>
                <a:off x="3765" y="2585"/>
                <a:ext cx="3" cy="1"/>
              </a:xfrm>
              <a:prstGeom prst="rect">
                <a:avLst/>
              </a:prstGeom>
              <a:solidFill>
                <a:srgbClr val="F5F5F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80" name="Rectangle 178"/>
              <p:cNvSpPr>
                <a:spLocks noChangeArrowheads="1"/>
              </p:cNvSpPr>
              <p:nvPr/>
            </p:nvSpPr>
            <p:spPr bwMode="auto">
              <a:xfrm>
                <a:off x="3765" y="2585"/>
                <a:ext cx="3" cy="1"/>
              </a:xfrm>
              <a:prstGeom prst="rect">
                <a:avLst/>
              </a:prstGeom>
              <a:solidFill>
                <a:srgbClr val="F3F3F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81" name="Rectangle 179"/>
              <p:cNvSpPr>
                <a:spLocks noChangeArrowheads="1"/>
              </p:cNvSpPr>
              <p:nvPr/>
            </p:nvSpPr>
            <p:spPr bwMode="auto">
              <a:xfrm>
                <a:off x="3765" y="2585"/>
                <a:ext cx="3" cy="1"/>
              </a:xfrm>
              <a:prstGeom prst="rect">
                <a:avLst/>
              </a:prstGeom>
              <a:solidFill>
                <a:srgbClr val="F1F1F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82" name="Rectangle 180"/>
              <p:cNvSpPr>
                <a:spLocks noChangeArrowheads="1"/>
              </p:cNvSpPr>
              <p:nvPr/>
            </p:nvSpPr>
            <p:spPr bwMode="auto">
              <a:xfrm>
                <a:off x="3765" y="2584"/>
                <a:ext cx="3" cy="1"/>
              </a:xfrm>
              <a:prstGeom prst="rect">
                <a:avLst/>
              </a:prstGeom>
              <a:solidFill>
                <a:srgbClr val="EFEFE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83" name="Rectangle 181"/>
              <p:cNvSpPr>
                <a:spLocks noChangeArrowheads="1"/>
              </p:cNvSpPr>
              <p:nvPr/>
            </p:nvSpPr>
            <p:spPr bwMode="auto">
              <a:xfrm>
                <a:off x="3765" y="2584"/>
                <a:ext cx="3" cy="1"/>
              </a:xfrm>
              <a:prstGeom prst="rect">
                <a:avLst/>
              </a:prstGeom>
              <a:solidFill>
                <a:srgbClr val="EDEDE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84" name="Rectangle 182"/>
              <p:cNvSpPr>
                <a:spLocks noChangeArrowheads="1"/>
              </p:cNvSpPr>
              <p:nvPr/>
            </p:nvSpPr>
            <p:spPr bwMode="auto">
              <a:xfrm>
                <a:off x="3765" y="2584"/>
                <a:ext cx="3" cy="1"/>
              </a:xfrm>
              <a:prstGeom prst="rect">
                <a:avLst/>
              </a:prstGeom>
              <a:solidFill>
                <a:srgbClr val="EBEBE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85" name="Rectangle 183"/>
              <p:cNvSpPr>
                <a:spLocks noChangeArrowheads="1"/>
              </p:cNvSpPr>
              <p:nvPr/>
            </p:nvSpPr>
            <p:spPr bwMode="auto">
              <a:xfrm>
                <a:off x="3765" y="2584"/>
                <a:ext cx="3" cy="1"/>
              </a:xfrm>
              <a:prstGeom prst="rect">
                <a:avLst/>
              </a:prstGeom>
              <a:solidFill>
                <a:srgbClr val="E9E9E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86" name="Rectangle 184"/>
              <p:cNvSpPr>
                <a:spLocks noChangeArrowheads="1"/>
              </p:cNvSpPr>
              <p:nvPr/>
            </p:nvSpPr>
            <p:spPr bwMode="auto">
              <a:xfrm>
                <a:off x="3765" y="2583"/>
                <a:ext cx="3" cy="1"/>
              </a:xfrm>
              <a:prstGeom prst="rect">
                <a:avLst/>
              </a:prstGeom>
              <a:solidFill>
                <a:srgbClr val="E7E7E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87" name="Rectangle 185"/>
              <p:cNvSpPr>
                <a:spLocks noChangeArrowheads="1"/>
              </p:cNvSpPr>
              <p:nvPr/>
            </p:nvSpPr>
            <p:spPr bwMode="auto">
              <a:xfrm>
                <a:off x="3765" y="2583"/>
                <a:ext cx="3" cy="1"/>
              </a:xfrm>
              <a:prstGeom prst="rect">
                <a:avLst/>
              </a:prstGeom>
              <a:solidFill>
                <a:srgbClr val="E5E5E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88" name="Rectangle 186"/>
              <p:cNvSpPr>
                <a:spLocks noChangeArrowheads="1"/>
              </p:cNvSpPr>
              <p:nvPr/>
            </p:nvSpPr>
            <p:spPr bwMode="auto">
              <a:xfrm>
                <a:off x="3765" y="2583"/>
                <a:ext cx="3" cy="1"/>
              </a:xfrm>
              <a:prstGeom prst="rect">
                <a:avLst/>
              </a:prstGeom>
              <a:solidFill>
                <a:srgbClr val="E3E3E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89" name="Rectangle 187"/>
              <p:cNvSpPr>
                <a:spLocks noChangeArrowheads="1"/>
              </p:cNvSpPr>
              <p:nvPr/>
            </p:nvSpPr>
            <p:spPr bwMode="auto">
              <a:xfrm>
                <a:off x="3765" y="2583"/>
                <a:ext cx="3" cy="1"/>
              </a:xfrm>
              <a:prstGeom prst="rect">
                <a:avLst/>
              </a:prstGeom>
              <a:solidFill>
                <a:srgbClr val="E1E1E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90" name="Rectangle 188"/>
              <p:cNvSpPr>
                <a:spLocks noChangeArrowheads="1"/>
              </p:cNvSpPr>
              <p:nvPr/>
            </p:nvSpPr>
            <p:spPr bwMode="auto">
              <a:xfrm>
                <a:off x="3765" y="2582"/>
                <a:ext cx="3" cy="1"/>
              </a:xfrm>
              <a:prstGeom prst="rect">
                <a:avLst/>
              </a:prstGeom>
              <a:solidFill>
                <a:srgbClr val="DFDFD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91" name="Rectangle 189"/>
              <p:cNvSpPr>
                <a:spLocks noChangeArrowheads="1"/>
              </p:cNvSpPr>
              <p:nvPr/>
            </p:nvSpPr>
            <p:spPr bwMode="auto">
              <a:xfrm>
                <a:off x="3765" y="2582"/>
                <a:ext cx="3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92" name="Rectangle 190"/>
              <p:cNvSpPr>
                <a:spLocks noChangeArrowheads="1"/>
              </p:cNvSpPr>
              <p:nvPr/>
            </p:nvSpPr>
            <p:spPr bwMode="auto">
              <a:xfrm>
                <a:off x="3765" y="2582"/>
                <a:ext cx="3" cy="1"/>
              </a:xfrm>
              <a:prstGeom prst="rect">
                <a:avLst/>
              </a:prstGeom>
              <a:solidFill>
                <a:srgbClr val="DBDBD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93" name="Rectangle 191"/>
              <p:cNvSpPr>
                <a:spLocks noChangeArrowheads="1"/>
              </p:cNvSpPr>
              <p:nvPr/>
            </p:nvSpPr>
            <p:spPr bwMode="auto">
              <a:xfrm>
                <a:off x="3765" y="2582"/>
                <a:ext cx="3" cy="1"/>
              </a:xfrm>
              <a:prstGeom prst="rect">
                <a:avLst/>
              </a:prstGeom>
              <a:solidFill>
                <a:srgbClr val="D9D9D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94" name="Rectangle 192"/>
              <p:cNvSpPr>
                <a:spLocks noChangeArrowheads="1"/>
              </p:cNvSpPr>
              <p:nvPr/>
            </p:nvSpPr>
            <p:spPr bwMode="auto">
              <a:xfrm>
                <a:off x="3765" y="2582"/>
                <a:ext cx="3" cy="1"/>
              </a:xfrm>
              <a:prstGeom prst="rect">
                <a:avLst/>
              </a:prstGeom>
              <a:solidFill>
                <a:srgbClr val="D7D7D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95" name="Rectangle 193"/>
              <p:cNvSpPr>
                <a:spLocks noChangeArrowheads="1"/>
              </p:cNvSpPr>
              <p:nvPr/>
            </p:nvSpPr>
            <p:spPr bwMode="auto">
              <a:xfrm>
                <a:off x="3765" y="2581"/>
                <a:ext cx="3" cy="1"/>
              </a:xfrm>
              <a:prstGeom prst="rect">
                <a:avLst/>
              </a:prstGeom>
              <a:solidFill>
                <a:srgbClr val="D5D5D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96" name="Rectangle 194"/>
              <p:cNvSpPr>
                <a:spLocks noChangeArrowheads="1"/>
              </p:cNvSpPr>
              <p:nvPr/>
            </p:nvSpPr>
            <p:spPr bwMode="auto">
              <a:xfrm>
                <a:off x="3765" y="2581"/>
                <a:ext cx="3" cy="1"/>
              </a:xfrm>
              <a:prstGeom prst="rect">
                <a:avLst/>
              </a:prstGeom>
              <a:solidFill>
                <a:srgbClr val="D3D3D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97" name="Rectangle 195"/>
              <p:cNvSpPr>
                <a:spLocks noChangeArrowheads="1"/>
              </p:cNvSpPr>
              <p:nvPr/>
            </p:nvSpPr>
            <p:spPr bwMode="auto">
              <a:xfrm>
                <a:off x="3765" y="2581"/>
                <a:ext cx="3" cy="1"/>
              </a:xfrm>
              <a:prstGeom prst="rect">
                <a:avLst/>
              </a:prstGeom>
              <a:solidFill>
                <a:srgbClr val="D1D1D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98" name="Rectangle 196"/>
              <p:cNvSpPr>
                <a:spLocks noChangeArrowheads="1"/>
              </p:cNvSpPr>
              <p:nvPr/>
            </p:nvSpPr>
            <p:spPr bwMode="auto">
              <a:xfrm>
                <a:off x="3765" y="2581"/>
                <a:ext cx="3" cy="1"/>
              </a:xfrm>
              <a:prstGeom prst="rect">
                <a:avLst/>
              </a:prstGeom>
              <a:solidFill>
                <a:srgbClr val="D0D0D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99" name="Rectangle 197"/>
              <p:cNvSpPr>
                <a:spLocks noChangeArrowheads="1"/>
              </p:cNvSpPr>
              <p:nvPr/>
            </p:nvSpPr>
            <p:spPr bwMode="auto">
              <a:xfrm>
                <a:off x="3765" y="2580"/>
                <a:ext cx="3" cy="1"/>
              </a:xfrm>
              <a:prstGeom prst="rect">
                <a:avLst/>
              </a:prstGeom>
              <a:solidFill>
                <a:srgbClr val="CECEC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900" name="Rectangle 198"/>
              <p:cNvSpPr>
                <a:spLocks noChangeArrowheads="1"/>
              </p:cNvSpPr>
              <p:nvPr/>
            </p:nvSpPr>
            <p:spPr bwMode="auto">
              <a:xfrm>
                <a:off x="3765" y="2580"/>
                <a:ext cx="3" cy="1"/>
              </a:xfrm>
              <a:prstGeom prst="rect">
                <a:avLst/>
              </a:prstGeom>
              <a:solidFill>
                <a:srgbClr val="CC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901" name="Rectangle 199"/>
              <p:cNvSpPr>
                <a:spLocks noChangeArrowheads="1"/>
              </p:cNvSpPr>
              <p:nvPr/>
            </p:nvSpPr>
            <p:spPr bwMode="auto">
              <a:xfrm>
                <a:off x="3765" y="2580"/>
                <a:ext cx="3" cy="1"/>
              </a:xfrm>
              <a:prstGeom prst="rect">
                <a:avLst/>
              </a:prstGeom>
              <a:solidFill>
                <a:srgbClr val="CACAC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902" name="Rectangle 200"/>
              <p:cNvSpPr>
                <a:spLocks noChangeArrowheads="1"/>
              </p:cNvSpPr>
              <p:nvPr/>
            </p:nvSpPr>
            <p:spPr bwMode="auto">
              <a:xfrm>
                <a:off x="3765" y="2579"/>
                <a:ext cx="3" cy="1"/>
              </a:xfrm>
              <a:prstGeom prst="rect">
                <a:avLst/>
              </a:prstGeom>
              <a:solidFill>
                <a:srgbClr val="C8C8C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903" name="Rectangle 201"/>
              <p:cNvSpPr>
                <a:spLocks noChangeArrowheads="1"/>
              </p:cNvSpPr>
              <p:nvPr/>
            </p:nvSpPr>
            <p:spPr bwMode="auto">
              <a:xfrm>
                <a:off x="3765" y="2579"/>
                <a:ext cx="3" cy="1"/>
              </a:xfrm>
              <a:prstGeom prst="rect">
                <a:avLst/>
              </a:prstGeom>
              <a:solidFill>
                <a:srgbClr val="C6C6C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904" name="Rectangle 202"/>
              <p:cNvSpPr>
                <a:spLocks noChangeArrowheads="1"/>
              </p:cNvSpPr>
              <p:nvPr/>
            </p:nvSpPr>
            <p:spPr bwMode="auto">
              <a:xfrm>
                <a:off x="3765" y="2579"/>
                <a:ext cx="3" cy="1"/>
              </a:xfrm>
              <a:prstGeom prst="rect">
                <a:avLst/>
              </a:prstGeom>
              <a:solidFill>
                <a:srgbClr val="C4C4C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905" name="Rectangle 203"/>
              <p:cNvSpPr>
                <a:spLocks noChangeArrowheads="1"/>
              </p:cNvSpPr>
              <p:nvPr/>
            </p:nvSpPr>
            <p:spPr bwMode="auto">
              <a:xfrm>
                <a:off x="3765" y="2579"/>
                <a:ext cx="3" cy="1"/>
              </a:xfrm>
              <a:prstGeom prst="rect">
                <a:avLst/>
              </a:prstGeom>
              <a:solidFill>
                <a:srgbClr val="C2C2C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906" name="Rectangle 204"/>
              <p:cNvSpPr>
                <a:spLocks noChangeArrowheads="1"/>
              </p:cNvSpPr>
              <p:nvPr/>
            </p:nvSpPr>
            <p:spPr bwMode="auto">
              <a:xfrm>
                <a:off x="3765" y="2578"/>
                <a:ext cx="3" cy="1"/>
              </a:xfrm>
              <a:prstGeom prst="rect">
                <a:avLst/>
              </a:prstGeom>
              <a:solidFill>
                <a:srgbClr val="C0C0C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907" name="Rectangle 205"/>
              <p:cNvSpPr>
                <a:spLocks noChangeArrowheads="1"/>
              </p:cNvSpPr>
              <p:nvPr/>
            </p:nvSpPr>
            <p:spPr bwMode="auto">
              <a:xfrm>
                <a:off x="3765" y="2578"/>
                <a:ext cx="3" cy="1"/>
              </a:xfrm>
              <a:prstGeom prst="rect">
                <a:avLst/>
              </a:prstGeom>
              <a:solidFill>
                <a:srgbClr val="BEBEB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908" name="Rectangle 206"/>
              <p:cNvSpPr>
                <a:spLocks noChangeArrowheads="1"/>
              </p:cNvSpPr>
              <p:nvPr/>
            </p:nvSpPr>
            <p:spPr bwMode="auto">
              <a:xfrm>
                <a:off x="3765" y="2578"/>
                <a:ext cx="3" cy="1"/>
              </a:xfrm>
              <a:prstGeom prst="rect">
                <a:avLst/>
              </a:prstGeom>
              <a:solidFill>
                <a:srgbClr val="BCBCB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909" name="Rectangle 207"/>
              <p:cNvSpPr>
                <a:spLocks noChangeArrowheads="1"/>
              </p:cNvSpPr>
              <p:nvPr/>
            </p:nvSpPr>
            <p:spPr bwMode="auto">
              <a:xfrm>
                <a:off x="3765" y="2578"/>
                <a:ext cx="3" cy="1"/>
              </a:xfrm>
              <a:prstGeom prst="rect">
                <a:avLst/>
              </a:prstGeom>
              <a:solidFill>
                <a:srgbClr val="BABAB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910" name="Rectangle 208"/>
              <p:cNvSpPr>
                <a:spLocks noChangeArrowheads="1"/>
              </p:cNvSpPr>
              <p:nvPr/>
            </p:nvSpPr>
            <p:spPr bwMode="auto">
              <a:xfrm>
                <a:off x="3765" y="2578"/>
                <a:ext cx="3" cy="1"/>
              </a:xfrm>
              <a:prstGeom prst="rect">
                <a:avLst/>
              </a:prstGeom>
              <a:solidFill>
                <a:srgbClr val="B8B8B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911" name="Rectangle 209"/>
              <p:cNvSpPr>
                <a:spLocks noChangeArrowheads="1"/>
              </p:cNvSpPr>
              <p:nvPr/>
            </p:nvSpPr>
            <p:spPr bwMode="auto">
              <a:xfrm>
                <a:off x="3765" y="2577"/>
                <a:ext cx="3" cy="1"/>
              </a:xfrm>
              <a:prstGeom prst="rect">
                <a:avLst/>
              </a:prstGeom>
              <a:solidFill>
                <a:srgbClr val="B6B6B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912" name="Rectangle 210"/>
              <p:cNvSpPr>
                <a:spLocks noChangeArrowheads="1"/>
              </p:cNvSpPr>
              <p:nvPr/>
            </p:nvSpPr>
            <p:spPr bwMode="auto">
              <a:xfrm>
                <a:off x="3765" y="2577"/>
                <a:ext cx="3" cy="1"/>
              </a:xfrm>
              <a:prstGeom prst="rect">
                <a:avLst/>
              </a:prstGeom>
              <a:solidFill>
                <a:srgbClr val="B4B4B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913" name="Rectangle 211"/>
              <p:cNvSpPr>
                <a:spLocks noChangeArrowheads="1"/>
              </p:cNvSpPr>
              <p:nvPr/>
            </p:nvSpPr>
            <p:spPr bwMode="auto">
              <a:xfrm>
                <a:off x="3765" y="2577"/>
                <a:ext cx="3" cy="1"/>
              </a:xfrm>
              <a:prstGeom prst="rect">
                <a:avLst/>
              </a:prstGeom>
              <a:solidFill>
                <a:srgbClr val="B2B2B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914" name="Rectangle 212"/>
              <p:cNvSpPr>
                <a:spLocks noChangeArrowheads="1"/>
              </p:cNvSpPr>
              <p:nvPr/>
            </p:nvSpPr>
            <p:spPr bwMode="auto">
              <a:xfrm>
                <a:off x="3765" y="2577"/>
                <a:ext cx="3" cy="1"/>
              </a:xfrm>
              <a:prstGeom prst="rect">
                <a:avLst/>
              </a:prstGeom>
              <a:solidFill>
                <a:srgbClr val="B0B0B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915" name="Rectangle 213"/>
              <p:cNvSpPr>
                <a:spLocks noChangeArrowheads="1"/>
              </p:cNvSpPr>
              <p:nvPr/>
            </p:nvSpPr>
            <p:spPr bwMode="auto">
              <a:xfrm>
                <a:off x="3765" y="2576"/>
                <a:ext cx="3" cy="1"/>
              </a:xfrm>
              <a:prstGeom prst="rect">
                <a:avLst/>
              </a:prstGeom>
              <a:solidFill>
                <a:srgbClr val="AEAEA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916" name="Rectangle 214"/>
              <p:cNvSpPr>
                <a:spLocks noChangeArrowheads="1"/>
              </p:cNvSpPr>
              <p:nvPr/>
            </p:nvSpPr>
            <p:spPr bwMode="auto">
              <a:xfrm>
                <a:off x="3765" y="2576"/>
                <a:ext cx="3" cy="1"/>
              </a:xfrm>
              <a:prstGeom prst="rect">
                <a:avLst/>
              </a:prstGeom>
              <a:solidFill>
                <a:srgbClr val="ACACA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917" name="Rectangle 215"/>
              <p:cNvSpPr>
                <a:spLocks noChangeArrowheads="1"/>
              </p:cNvSpPr>
              <p:nvPr/>
            </p:nvSpPr>
            <p:spPr bwMode="auto">
              <a:xfrm>
                <a:off x="3765" y="2576"/>
                <a:ext cx="3" cy="1"/>
              </a:xfrm>
              <a:prstGeom prst="rect">
                <a:avLst/>
              </a:prstGeom>
              <a:solidFill>
                <a:srgbClr val="AAAAA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918" name="Rectangle 216"/>
              <p:cNvSpPr>
                <a:spLocks noChangeArrowheads="1"/>
              </p:cNvSpPr>
              <p:nvPr/>
            </p:nvSpPr>
            <p:spPr bwMode="auto">
              <a:xfrm>
                <a:off x="3765" y="2576"/>
                <a:ext cx="3" cy="1"/>
              </a:xfrm>
              <a:prstGeom prst="rect">
                <a:avLst/>
              </a:prstGeom>
              <a:solidFill>
                <a:srgbClr val="A8A8A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919" name="Rectangle 217"/>
              <p:cNvSpPr>
                <a:spLocks noChangeArrowheads="1"/>
              </p:cNvSpPr>
              <p:nvPr/>
            </p:nvSpPr>
            <p:spPr bwMode="auto">
              <a:xfrm>
                <a:off x="3765" y="2575"/>
                <a:ext cx="3" cy="1"/>
              </a:xfrm>
              <a:prstGeom prst="rect">
                <a:avLst/>
              </a:prstGeom>
              <a:solidFill>
                <a:srgbClr val="A6A6A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920" name="Rectangle 218"/>
              <p:cNvSpPr>
                <a:spLocks noChangeArrowheads="1"/>
              </p:cNvSpPr>
              <p:nvPr/>
            </p:nvSpPr>
            <p:spPr bwMode="auto">
              <a:xfrm>
                <a:off x="3765" y="2575"/>
                <a:ext cx="3" cy="1"/>
              </a:xfrm>
              <a:prstGeom prst="rect">
                <a:avLst/>
              </a:prstGeom>
              <a:solidFill>
                <a:srgbClr val="A4A4A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921" name="Rectangle 219"/>
              <p:cNvSpPr>
                <a:spLocks noChangeArrowheads="1"/>
              </p:cNvSpPr>
              <p:nvPr/>
            </p:nvSpPr>
            <p:spPr bwMode="auto">
              <a:xfrm>
                <a:off x="3765" y="2575"/>
                <a:ext cx="3" cy="1"/>
              </a:xfrm>
              <a:prstGeom prst="rect">
                <a:avLst/>
              </a:prstGeom>
              <a:solidFill>
                <a:srgbClr val="A2A2A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922" name="Freeform 220"/>
              <p:cNvSpPr>
                <a:spLocks/>
              </p:cNvSpPr>
              <p:nvPr/>
            </p:nvSpPr>
            <p:spPr bwMode="auto">
              <a:xfrm>
                <a:off x="3765" y="2575"/>
                <a:ext cx="3" cy="23"/>
              </a:xfrm>
              <a:custGeom>
                <a:avLst/>
                <a:gdLst>
                  <a:gd name="T0" fmla="*/ 0 w 10"/>
                  <a:gd name="T1" fmla="*/ 0 h 68"/>
                  <a:gd name="T2" fmla="*/ 0 w 10"/>
                  <a:gd name="T3" fmla="*/ 0 h 68"/>
                  <a:gd name="T4" fmla="*/ 0 w 10"/>
                  <a:gd name="T5" fmla="*/ 0 h 68"/>
                  <a:gd name="T6" fmla="*/ 0 w 10"/>
                  <a:gd name="T7" fmla="*/ 0 h 68"/>
                  <a:gd name="T8" fmla="*/ 0 w 10"/>
                  <a:gd name="T9" fmla="*/ 0 h 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"/>
                  <a:gd name="T16" fmla="*/ 0 h 68"/>
                  <a:gd name="T17" fmla="*/ 10 w 10"/>
                  <a:gd name="T18" fmla="*/ 68 h 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" h="68">
                    <a:moveTo>
                      <a:pt x="0" y="68"/>
                    </a:moveTo>
                    <a:lnTo>
                      <a:pt x="10" y="60"/>
                    </a:lnTo>
                    <a:lnTo>
                      <a:pt x="10" y="8"/>
                    </a:lnTo>
                    <a:lnTo>
                      <a:pt x="0" y="0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923" name="Rectangle 221"/>
              <p:cNvSpPr>
                <a:spLocks noChangeArrowheads="1"/>
              </p:cNvSpPr>
              <p:nvPr/>
            </p:nvSpPr>
            <p:spPr bwMode="auto">
              <a:xfrm>
                <a:off x="3765" y="2597"/>
                <a:ext cx="3" cy="1"/>
              </a:xfrm>
              <a:prstGeom prst="rect">
                <a:avLst/>
              </a:prstGeom>
              <a:solidFill>
                <a:srgbClr val="A2A2A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924" name="Rectangle 222"/>
              <p:cNvSpPr>
                <a:spLocks noChangeArrowheads="1"/>
              </p:cNvSpPr>
              <p:nvPr/>
            </p:nvSpPr>
            <p:spPr bwMode="auto">
              <a:xfrm>
                <a:off x="3765" y="2597"/>
                <a:ext cx="3" cy="1"/>
              </a:xfrm>
              <a:prstGeom prst="rect">
                <a:avLst/>
              </a:prstGeom>
              <a:solidFill>
                <a:srgbClr val="A4A4A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925" name="Rectangle 223"/>
              <p:cNvSpPr>
                <a:spLocks noChangeArrowheads="1"/>
              </p:cNvSpPr>
              <p:nvPr/>
            </p:nvSpPr>
            <p:spPr bwMode="auto">
              <a:xfrm>
                <a:off x="3765" y="2597"/>
                <a:ext cx="3" cy="1"/>
              </a:xfrm>
              <a:prstGeom prst="rect">
                <a:avLst/>
              </a:prstGeom>
              <a:solidFill>
                <a:srgbClr val="A6A6A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926" name="Rectangle 224"/>
              <p:cNvSpPr>
                <a:spLocks noChangeArrowheads="1"/>
              </p:cNvSpPr>
              <p:nvPr/>
            </p:nvSpPr>
            <p:spPr bwMode="auto">
              <a:xfrm>
                <a:off x="3765" y="2597"/>
                <a:ext cx="3" cy="1"/>
              </a:xfrm>
              <a:prstGeom prst="rect">
                <a:avLst/>
              </a:prstGeom>
              <a:solidFill>
                <a:srgbClr val="A8A8A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927" name="Rectangle 225"/>
              <p:cNvSpPr>
                <a:spLocks noChangeArrowheads="1"/>
              </p:cNvSpPr>
              <p:nvPr/>
            </p:nvSpPr>
            <p:spPr bwMode="auto">
              <a:xfrm>
                <a:off x="3765" y="2596"/>
                <a:ext cx="3" cy="1"/>
              </a:xfrm>
              <a:prstGeom prst="rect">
                <a:avLst/>
              </a:prstGeom>
              <a:solidFill>
                <a:srgbClr val="AAAAA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928" name="Rectangle 226"/>
              <p:cNvSpPr>
                <a:spLocks noChangeArrowheads="1"/>
              </p:cNvSpPr>
              <p:nvPr/>
            </p:nvSpPr>
            <p:spPr bwMode="auto">
              <a:xfrm>
                <a:off x="3765" y="2596"/>
                <a:ext cx="3" cy="1"/>
              </a:xfrm>
              <a:prstGeom prst="rect">
                <a:avLst/>
              </a:prstGeom>
              <a:solidFill>
                <a:srgbClr val="ACACA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929" name="Rectangle 227"/>
              <p:cNvSpPr>
                <a:spLocks noChangeArrowheads="1"/>
              </p:cNvSpPr>
              <p:nvPr/>
            </p:nvSpPr>
            <p:spPr bwMode="auto">
              <a:xfrm>
                <a:off x="3765" y="2596"/>
                <a:ext cx="3" cy="1"/>
              </a:xfrm>
              <a:prstGeom prst="rect">
                <a:avLst/>
              </a:prstGeom>
              <a:solidFill>
                <a:srgbClr val="AEAEA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930" name="Rectangle 228"/>
              <p:cNvSpPr>
                <a:spLocks noChangeArrowheads="1"/>
              </p:cNvSpPr>
              <p:nvPr/>
            </p:nvSpPr>
            <p:spPr bwMode="auto">
              <a:xfrm>
                <a:off x="3765" y="2596"/>
                <a:ext cx="3" cy="1"/>
              </a:xfrm>
              <a:prstGeom prst="rect">
                <a:avLst/>
              </a:prstGeom>
              <a:solidFill>
                <a:srgbClr val="B0B0B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931" name="Rectangle 229"/>
              <p:cNvSpPr>
                <a:spLocks noChangeArrowheads="1"/>
              </p:cNvSpPr>
              <p:nvPr/>
            </p:nvSpPr>
            <p:spPr bwMode="auto">
              <a:xfrm>
                <a:off x="3765" y="2596"/>
                <a:ext cx="3" cy="1"/>
              </a:xfrm>
              <a:prstGeom prst="rect">
                <a:avLst/>
              </a:prstGeom>
              <a:solidFill>
                <a:srgbClr val="B2B2B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932" name="Rectangle 230"/>
              <p:cNvSpPr>
                <a:spLocks noChangeArrowheads="1"/>
              </p:cNvSpPr>
              <p:nvPr/>
            </p:nvSpPr>
            <p:spPr bwMode="auto">
              <a:xfrm>
                <a:off x="3765" y="2596"/>
                <a:ext cx="3" cy="1"/>
              </a:xfrm>
              <a:prstGeom prst="rect">
                <a:avLst/>
              </a:prstGeom>
              <a:solidFill>
                <a:srgbClr val="B4B4B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933" name="Rectangle 231"/>
              <p:cNvSpPr>
                <a:spLocks noChangeArrowheads="1"/>
              </p:cNvSpPr>
              <p:nvPr/>
            </p:nvSpPr>
            <p:spPr bwMode="auto">
              <a:xfrm>
                <a:off x="3765" y="2595"/>
                <a:ext cx="3" cy="1"/>
              </a:xfrm>
              <a:prstGeom prst="rect">
                <a:avLst/>
              </a:prstGeom>
              <a:solidFill>
                <a:srgbClr val="B6B6B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934" name="Rectangle 232"/>
              <p:cNvSpPr>
                <a:spLocks noChangeArrowheads="1"/>
              </p:cNvSpPr>
              <p:nvPr/>
            </p:nvSpPr>
            <p:spPr bwMode="auto">
              <a:xfrm>
                <a:off x="3765" y="2595"/>
                <a:ext cx="3" cy="1"/>
              </a:xfrm>
              <a:prstGeom prst="rect">
                <a:avLst/>
              </a:prstGeom>
              <a:solidFill>
                <a:srgbClr val="B8B8B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935" name="Rectangle 233"/>
              <p:cNvSpPr>
                <a:spLocks noChangeArrowheads="1"/>
              </p:cNvSpPr>
              <p:nvPr/>
            </p:nvSpPr>
            <p:spPr bwMode="auto">
              <a:xfrm>
                <a:off x="3765" y="2595"/>
                <a:ext cx="3" cy="1"/>
              </a:xfrm>
              <a:prstGeom prst="rect">
                <a:avLst/>
              </a:prstGeom>
              <a:solidFill>
                <a:srgbClr val="BABAB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936" name="Rectangle 234"/>
              <p:cNvSpPr>
                <a:spLocks noChangeArrowheads="1"/>
              </p:cNvSpPr>
              <p:nvPr/>
            </p:nvSpPr>
            <p:spPr bwMode="auto">
              <a:xfrm>
                <a:off x="3765" y="2594"/>
                <a:ext cx="3" cy="1"/>
              </a:xfrm>
              <a:prstGeom prst="rect">
                <a:avLst/>
              </a:prstGeom>
              <a:solidFill>
                <a:srgbClr val="BCBCB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937" name="Rectangle 235"/>
              <p:cNvSpPr>
                <a:spLocks noChangeArrowheads="1"/>
              </p:cNvSpPr>
              <p:nvPr/>
            </p:nvSpPr>
            <p:spPr bwMode="auto">
              <a:xfrm>
                <a:off x="3765" y="2594"/>
                <a:ext cx="3" cy="1"/>
              </a:xfrm>
              <a:prstGeom prst="rect">
                <a:avLst/>
              </a:prstGeom>
              <a:solidFill>
                <a:srgbClr val="BEBEB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938" name="Rectangle 236"/>
              <p:cNvSpPr>
                <a:spLocks noChangeArrowheads="1"/>
              </p:cNvSpPr>
              <p:nvPr/>
            </p:nvSpPr>
            <p:spPr bwMode="auto">
              <a:xfrm>
                <a:off x="3765" y="2594"/>
                <a:ext cx="3" cy="1"/>
              </a:xfrm>
              <a:prstGeom prst="rect">
                <a:avLst/>
              </a:prstGeom>
              <a:solidFill>
                <a:srgbClr val="C0C0C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939" name="Rectangle 237"/>
              <p:cNvSpPr>
                <a:spLocks noChangeArrowheads="1"/>
              </p:cNvSpPr>
              <p:nvPr/>
            </p:nvSpPr>
            <p:spPr bwMode="auto">
              <a:xfrm>
                <a:off x="3765" y="2594"/>
                <a:ext cx="3" cy="1"/>
              </a:xfrm>
              <a:prstGeom prst="rect">
                <a:avLst/>
              </a:prstGeom>
              <a:solidFill>
                <a:srgbClr val="C2C2C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940" name="Rectangle 238"/>
              <p:cNvSpPr>
                <a:spLocks noChangeArrowheads="1"/>
              </p:cNvSpPr>
              <p:nvPr/>
            </p:nvSpPr>
            <p:spPr bwMode="auto">
              <a:xfrm>
                <a:off x="3765" y="2593"/>
                <a:ext cx="3" cy="1"/>
              </a:xfrm>
              <a:prstGeom prst="rect">
                <a:avLst/>
              </a:prstGeom>
              <a:solidFill>
                <a:srgbClr val="C4C4C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941" name="Rectangle 239"/>
              <p:cNvSpPr>
                <a:spLocks noChangeArrowheads="1"/>
              </p:cNvSpPr>
              <p:nvPr/>
            </p:nvSpPr>
            <p:spPr bwMode="auto">
              <a:xfrm>
                <a:off x="3765" y="2593"/>
                <a:ext cx="3" cy="1"/>
              </a:xfrm>
              <a:prstGeom prst="rect">
                <a:avLst/>
              </a:prstGeom>
              <a:solidFill>
                <a:srgbClr val="C6C6C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942" name="Rectangle 240"/>
              <p:cNvSpPr>
                <a:spLocks noChangeArrowheads="1"/>
              </p:cNvSpPr>
              <p:nvPr/>
            </p:nvSpPr>
            <p:spPr bwMode="auto">
              <a:xfrm>
                <a:off x="3765" y="2593"/>
                <a:ext cx="3" cy="1"/>
              </a:xfrm>
              <a:prstGeom prst="rect">
                <a:avLst/>
              </a:prstGeom>
              <a:solidFill>
                <a:srgbClr val="C8C8C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943" name="Rectangle 241"/>
              <p:cNvSpPr>
                <a:spLocks noChangeArrowheads="1"/>
              </p:cNvSpPr>
              <p:nvPr/>
            </p:nvSpPr>
            <p:spPr bwMode="auto">
              <a:xfrm>
                <a:off x="3765" y="2593"/>
                <a:ext cx="3" cy="1"/>
              </a:xfrm>
              <a:prstGeom prst="rect">
                <a:avLst/>
              </a:prstGeom>
              <a:solidFill>
                <a:srgbClr val="CACAC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944" name="Rectangle 242"/>
              <p:cNvSpPr>
                <a:spLocks noChangeArrowheads="1"/>
              </p:cNvSpPr>
              <p:nvPr/>
            </p:nvSpPr>
            <p:spPr bwMode="auto">
              <a:xfrm>
                <a:off x="3765" y="2592"/>
                <a:ext cx="3" cy="1"/>
              </a:xfrm>
              <a:prstGeom prst="rect">
                <a:avLst/>
              </a:prstGeom>
              <a:solidFill>
                <a:srgbClr val="CC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945" name="Rectangle 243"/>
              <p:cNvSpPr>
                <a:spLocks noChangeArrowheads="1"/>
              </p:cNvSpPr>
              <p:nvPr/>
            </p:nvSpPr>
            <p:spPr bwMode="auto">
              <a:xfrm>
                <a:off x="3765" y="2592"/>
                <a:ext cx="3" cy="1"/>
              </a:xfrm>
              <a:prstGeom prst="rect">
                <a:avLst/>
              </a:prstGeom>
              <a:solidFill>
                <a:srgbClr val="CECEC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946" name="Rectangle 244"/>
              <p:cNvSpPr>
                <a:spLocks noChangeArrowheads="1"/>
              </p:cNvSpPr>
              <p:nvPr/>
            </p:nvSpPr>
            <p:spPr bwMode="auto">
              <a:xfrm>
                <a:off x="3765" y="2592"/>
                <a:ext cx="3" cy="1"/>
              </a:xfrm>
              <a:prstGeom prst="rect">
                <a:avLst/>
              </a:prstGeom>
              <a:solidFill>
                <a:srgbClr val="D0D0D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947" name="Rectangle 245"/>
              <p:cNvSpPr>
                <a:spLocks noChangeArrowheads="1"/>
              </p:cNvSpPr>
              <p:nvPr/>
            </p:nvSpPr>
            <p:spPr bwMode="auto">
              <a:xfrm>
                <a:off x="3765" y="2592"/>
                <a:ext cx="3" cy="1"/>
              </a:xfrm>
              <a:prstGeom prst="rect">
                <a:avLst/>
              </a:prstGeom>
              <a:solidFill>
                <a:srgbClr val="D1D1D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948" name="Rectangle 246"/>
              <p:cNvSpPr>
                <a:spLocks noChangeArrowheads="1"/>
              </p:cNvSpPr>
              <p:nvPr/>
            </p:nvSpPr>
            <p:spPr bwMode="auto">
              <a:xfrm>
                <a:off x="3765" y="2592"/>
                <a:ext cx="3" cy="1"/>
              </a:xfrm>
              <a:prstGeom prst="rect">
                <a:avLst/>
              </a:prstGeom>
              <a:solidFill>
                <a:srgbClr val="D3D3D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949" name="Rectangle 247"/>
              <p:cNvSpPr>
                <a:spLocks noChangeArrowheads="1"/>
              </p:cNvSpPr>
              <p:nvPr/>
            </p:nvSpPr>
            <p:spPr bwMode="auto">
              <a:xfrm>
                <a:off x="3765" y="2591"/>
                <a:ext cx="3" cy="1"/>
              </a:xfrm>
              <a:prstGeom prst="rect">
                <a:avLst/>
              </a:prstGeom>
              <a:solidFill>
                <a:srgbClr val="D5D5D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950" name="Rectangle 248"/>
              <p:cNvSpPr>
                <a:spLocks noChangeArrowheads="1"/>
              </p:cNvSpPr>
              <p:nvPr/>
            </p:nvSpPr>
            <p:spPr bwMode="auto">
              <a:xfrm>
                <a:off x="3765" y="2591"/>
                <a:ext cx="3" cy="1"/>
              </a:xfrm>
              <a:prstGeom prst="rect">
                <a:avLst/>
              </a:prstGeom>
              <a:solidFill>
                <a:srgbClr val="D7D7D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951" name="Rectangle 249"/>
              <p:cNvSpPr>
                <a:spLocks noChangeArrowheads="1"/>
              </p:cNvSpPr>
              <p:nvPr/>
            </p:nvSpPr>
            <p:spPr bwMode="auto">
              <a:xfrm>
                <a:off x="3765" y="2591"/>
                <a:ext cx="3" cy="1"/>
              </a:xfrm>
              <a:prstGeom prst="rect">
                <a:avLst/>
              </a:prstGeom>
              <a:solidFill>
                <a:srgbClr val="D9D9D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952" name="Rectangle 250"/>
              <p:cNvSpPr>
                <a:spLocks noChangeArrowheads="1"/>
              </p:cNvSpPr>
              <p:nvPr/>
            </p:nvSpPr>
            <p:spPr bwMode="auto">
              <a:xfrm>
                <a:off x="3765" y="2591"/>
                <a:ext cx="3" cy="1"/>
              </a:xfrm>
              <a:prstGeom prst="rect">
                <a:avLst/>
              </a:prstGeom>
              <a:solidFill>
                <a:srgbClr val="DBDBD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953" name="Rectangle 251"/>
              <p:cNvSpPr>
                <a:spLocks noChangeArrowheads="1"/>
              </p:cNvSpPr>
              <p:nvPr/>
            </p:nvSpPr>
            <p:spPr bwMode="auto">
              <a:xfrm>
                <a:off x="3765" y="2590"/>
                <a:ext cx="3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954" name="Rectangle 252"/>
              <p:cNvSpPr>
                <a:spLocks noChangeArrowheads="1"/>
              </p:cNvSpPr>
              <p:nvPr/>
            </p:nvSpPr>
            <p:spPr bwMode="auto">
              <a:xfrm>
                <a:off x="3765" y="2590"/>
                <a:ext cx="3" cy="1"/>
              </a:xfrm>
              <a:prstGeom prst="rect">
                <a:avLst/>
              </a:prstGeom>
              <a:solidFill>
                <a:srgbClr val="DFDFD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955" name="Rectangle 253"/>
              <p:cNvSpPr>
                <a:spLocks noChangeArrowheads="1"/>
              </p:cNvSpPr>
              <p:nvPr/>
            </p:nvSpPr>
            <p:spPr bwMode="auto">
              <a:xfrm>
                <a:off x="3765" y="2590"/>
                <a:ext cx="3" cy="1"/>
              </a:xfrm>
              <a:prstGeom prst="rect">
                <a:avLst/>
              </a:prstGeom>
              <a:solidFill>
                <a:srgbClr val="E1E1E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956" name="Rectangle 254"/>
              <p:cNvSpPr>
                <a:spLocks noChangeArrowheads="1"/>
              </p:cNvSpPr>
              <p:nvPr/>
            </p:nvSpPr>
            <p:spPr bwMode="auto">
              <a:xfrm>
                <a:off x="3765" y="2589"/>
                <a:ext cx="3" cy="1"/>
              </a:xfrm>
              <a:prstGeom prst="rect">
                <a:avLst/>
              </a:prstGeom>
              <a:solidFill>
                <a:srgbClr val="E3E3E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957" name="Rectangle 255"/>
              <p:cNvSpPr>
                <a:spLocks noChangeArrowheads="1"/>
              </p:cNvSpPr>
              <p:nvPr/>
            </p:nvSpPr>
            <p:spPr bwMode="auto">
              <a:xfrm>
                <a:off x="3765" y="2589"/>
                <a:ext cx="3" cy="1"/>
              </a:xfrm>
              <a:prstGeom prst="rect">
                <a:avLst/>
              </a:prstGeom>
              <a:solidFill>
                <a:srgbClr val="E5E5E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958" name="Rectangle 256"/>
              <p:cNvSpPr>
                <a:spLocks noChangeArrowheads="1"/>
              </p:cNvSpPr>
              <p:nvPr/>
            </p:nvSpPr>
            <p:spPr bwMode="auto">
              <a:xfrm>
                <a:off x="3765" y="2589"/>
                <a:ext cx="3" cy="1"/>
              </a:xfrm>
              <a:prstGeom prst="rect">
                <a:avLst/>
              </a:prstGeom>
              <a:solidFill>
                <a:srgbClr val="E7E7E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959" name="Rectangle 257"/>
              <p:cNvSpPr>
                <a:spLocks noChangeArrowheads="1"/>
              </p:cNvSpPr>
              <p:nvPr/>
            </p:nvSpPr>
            <p:spPr bwMode="auto">
              <a:xfrm>
                <a:off x="3765" y="2589"/>
                <a:ext cx="3" cy="1"/>
              </a:xfrm>
              <a:prstGeom prst="rect">
                <a:avLst/>
              </a:prstGeom>
              <a:solidFill>
                <a:srgbClr val="E9E9E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960" name="Rectangle 258"/>
              <p:cNvSpPr>
                <a:spLocks noChangeArrowheads="1"/>
              </p:cNvSpPr>
              <p:nvPr/>
            </p:nvSpPr>
            <p:spPr bwMode="auto">
              <a:xfrm>
                <a:off x="3765" y="2589"/>
                <a:ext cx="3" cy="1"/>
              </a:xfrm>
              <a:prstGeom prst="rect">
                <a:avLst/>
              </a:prstGeom>
              <a:solidFill>
                <a:srgbClr val="EBEBE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961" name="Rectangle 259"/>
              <p:cNvSpPr>
                <a:spLocks noChangeArrowheads="1"/>
              </p:cNvSpPr>
              <p:nvPr/>
            </p:nvSpPr>
            <p:spPr bwMode="auto">
              <a:xfrm>
                <a:off x="3765" y="2589"/>
                <a:ext cx="3" cy="1"/>
              </a:xfrm>
              <a:prstGeom prst="rect">
                <a:avLst/>
              </a:prstGeom>
              <a:solidFill>
                <a:srgbClr val="EDEDE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962" name="Rectangle 260"/>
              <p:cNvSpPr>
                <a:spLocks noChangeArrowheads="1"/>
              </p:cNvSpPr>
              <p:nvPr/>
            </p:nvSpPr>
            <p:spPr bwMode="auto">
              <a:xfrm>
                <a:off x="3765" y="2588"/>
                <a:ext cx="3" cy="1"/>
              </a:xfrm>
              <a:prstGeom prst="rect">
                <a:avLst/>
              </a:prstGeom>
              <a:solidFill>
                <a:srgbClr val="EFEFE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963" name="Rectangle 261"/>
              <p:cNvSpPr>
                <a:spLocks noChangeArrowheads="1"/>
              </p:cNvSpPr>
              <p:nvPr/>
            </p:nvSpPr>
            <p:spPr bwMode="auto">
              <a:xfrm>
                <a:off x="3765" y="2588"/>
                <a:ext cx="3" cy="1"/>
              </a:xfrm>
              <a:prstGeom prst="rect">
                <a:avLst/>
              </a:prstGeom>
              <a:solidFill>
                <a:srgbClr val="F1F1F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964" name="Rectangle 262"/>
              <p:cNvSpPr>
                <a:spLocks noChangeArrowheads="1"/>
              </p:cNvSpPr>
              <p:nvPr/>
            </p:nvSpPr>
            <p:spPr bwMode="auto">
              <a:xfrm>
                <a:off x="3765" y="2588"/>
                <a:ext cx="3" cy="1"/>
              </a:xfrm>
              <a:prstGeom prst="rect">
                <a:avLst/>
              </a:prstGeom>
              <a:solidFill>
                <a:srgbClr val="F3F3F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965" name="Rectangle 263"/>
              <p:cNvSpPr>
                <a:spLocks noChangeArrowheads="1"/>
              </p:cNvSpPr>
              <p:nvPr/>
            </p:nvSpPr>
            <p:spPr bwMode="auto">
              <a:xfrm>
                <a:off x="3765" y="2587"/>
                <a:ext cx="3" cy="1"/>
              </a:xfrm>
              <a:prstGeom prst="rect">
                <a:avLst/>
              </a:prstGeom>
              <a:solidFill>
                <a:srgbClr val="F5F5F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966" name="Rectangle 264"/>
              <p:cNvSpPr>
                <a:spLocks noChangeArrowheads="1"/>
              </p:cNvSpPr>
              <p:nvPr/>
            </p:nvSpPr>
            <p:spPr bwMode="auto">
              <a:xfrm>
                <a:off x="3765" y="2587"/>
                <a:ext cx="3" cy="1"/>
              </a:xfrm>
              <a:prstGeom prst="rect">
                <a:avLst/>
              </a:prstGeom>
              <a:solidFill>
                <a:srgbClr val="F7F7F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967" name="Rectangle 265"/>
              <p:cNvSpPr>
                <a:spLocks noChangeArrowheads="1"/>
              </p:cNvSpPr>
              <p:nvPr/>
            </p:nvSpPr>
            <p:spPr bwMode="auto">
              <a:xfrm>
                <a:off x="3765" y="2587"/>
                <a:ext cx="3" cy="1"/>
              </a:xfrm>
              <a:prstGeom prst="rect">
                <a:avLst/>
              </a:prstGeom>
              <a:solidFill>
                <a:srgbClr val="F9F9F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968" name="Rectangle 266"/>
              <p:cNvSpPr>
                <a:spLocks noChangeArrowheads="1"/>
              </p:cNvSpPr>
              <p:nvPr/>
            </p:nvSpPr>
            <p:spPr bwMode="auto">
              <a:xfrm>
                <a:off x="3765" y="2587"/>
                <a:ext cx="3" cy="1"/>
              </a:xfrm>
              <a:prstGeom prst="rect">
                <a:avLst/>
              </a:prstGeom>
              <a:solidFill>
                <a:srgbClr val="FBFBF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969" name="Rectangle 267"/>
              <p:cNvSpPr>
                <a:spLocks noChangeArrowheads="1"/>
              </p:cNvSpPr>
              <p:nvPr/>
            </p:nvSpPr>
            <p:spPr bwMode="auto">
              <a:xfrm>
                <a:off x="3765" y="2586"/>
                <a:ext cx="3" cy="1"/>
              </a:xfrm>
              <a:prstGeom prst="rect">
                <a:avLst/>
              </a:prstGeom>
              <a:solidFill>
                <a:srgbClr val="FDFDF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970" name="Rectangle 268"/>
              <p:cNvSpPr>
                <a:spLocks noChangeArrowheads="1"/>
              </p:cNvSpPr>
              <p:nvPr/>
            </p:nvSpPr>
            <p:spPr bwMode="auto">
              <a:xfrm>
                <a:off x="3765" y="2586"/>
                <a:ext cx="3" cy="1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971" name="Rectangle 269"/>
              <p:cNvSpPr>
                <a:spLocks noChangeArrowheads="1"/>
              </p:cNvSpPr>
              <p:nvPr/>
            </p:nvSpPr>
            <p:spPr bwMode="auto">
              <a:xfrm>
                <a:off x="3765" y="2586"/>
                <a:ext cx="3" cy="1"/>
              </a:xfrm>
              <a:prstGeom prst="rect">
                <a:avLst/>
              </a:prstGeom>
              <a:solidFill>
                <a:srgbClr val="FDFDF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972" name="Rectangle 270"/>
              <p:cNvSpPr>
                <a:spLocks noChangeArrowheads="1"/>
              </p:cNvSpPr>
              <p:nvPr/>
            </p:nvSpPr>
            <p:spPr bwMode="auto">
              <a:xfrm>
                <a:off x="3765" y="2586"/>
                <a:ext cx="3" cy="1"/>
              </a:xfrm>
              <a:prstGeom prst="rect">
                <a:avLst/>
              </a:prstGeom>
              <a:solidFill>
                <a:srgbClr val="FBFBF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973" name="Rectangle 271"/>
              <p:cNvSpPr>
                <a:spLocks noChangeArrowheads="1"/>
              </p:cNvSpPr>
              <p:nvPr/>
            </p:nvSpPr>
            <p:spPr bwMode="auto">
              <a:xfrm>
                <a:off x="3765" y="2585"/>
                <a:ext cx="3" cy="1"/>
              </a:xfrm>
              <a:prstGeom prst="rect">
                <a:avLst/>
              </a:prstGeom>
              <a:solidFill>
                <a:srgbClr val="F9F9F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974" name="Rectangle 272"/>
              <p:cNvSpPr>
                <a:spLocks noChangeArrowheads="1"/>
              </p:cNvSpPr>
              <p:nvPr/>
            </p:nvSpPr>
            <p:spPr bwMode="auto">
              <a:xfrm>
                <a:off x="3765" y="2585"/>
                <a:ext cx="3" cy="1"/>
              </a:xfrm>
              <a:prstGeom prst="rect">
                <a:avLst/>
              </a:prstGeom>
              <a:solidFill>
                <a:srgbClr val="F7F7F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975" name="Rectangle 273"/>
              <p:cNvSpPr>
                <a:spLocks noChangeArrowheads="1"/>
              </p:cNvSpPr>
              <p:nvPr/>
            </p:nvSpPr>
            <p:spPr bwMode="auto">
              <a:xfrm>
                <a:off x="3765" y="2585"/>
                <a:ext cx="3" cy="1"/>
              </a:xfrm>
              <a:prstGeom prst="rect">
                <a:avLst/>
              </a:prstGeom>
              <a:solidFill>
                <a:srgbClr val="F5F5F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976" name="Rectangle 274"/>
              <p:cNvSpPr>
                <a:spLocks noChangeArrowheads="1"/>
              </p:cNvSpPr>
              <p:nvPr/>
            </p:nvSpPr>
            <p:spPr bwMode="auto">
              <a:xfrm>
                <a:off x="3765" y="2585"/>
                <a:ext cx="3" cy="1"/>
              </a:xfrm>
              <a:prstGeom prst="rect">
                <a:avLst/>
              </a:prstGeom>
              <a:solidFill>
                <a:srgbClr val="F3F3F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977" name="Rectangle 275"/>
              <p:cNvSpPr>
                <a:spLocks noChangeArrowheads="1"/>
              </p:cNvSpPr>
              <p:nvPr/>
            </p:nvSpPr>
            <p:spPr bwMode="auto">
              <a:xfrm>
                <a:off x="3765" y="2585"/>
                <a:ext cx="3" cy="1"/>
              </a:xfrm>
              <a:prstGeom prst="rect">
                <a:avLst/>
              </a:prstGeom>
              <a:solidFill>
                <a:srgbClr val="F1F1F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978" name="Rectangle 276"/>
              <p:cNvSpPr>
                <a:spLocks noChangeArrowheads="1"/>
              </p:cNvSpPr>
              <p:nvPr/>
            </p:nvSpPr>
            <p:spPr bwMode="auto">
              <a:xfrm>
                <a:off x="3765" y="2584"/>
                <a:ext cx="3" cy="1"/>
              </a:xfrm>
              <a:prstGeom prst="rect">
                <a:avLst/>
              </a:prstGeom>
              <a:solidFill>
                <a:srgbClr val="EFEFE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979" name="Rectangle 277"/>
              <p:cNvSpPr>
                <a:spLocks noChangeArrowheads="1"/>
              </p:cNvSpPr>
              <p:nvPr/>
            </p:nvSpPr>
            <p:spPr bwMode="auto">
              <a:xfrm>
                <a:off x="3765" y="2584"/>
                <a:ext cx="3" cy="1"/>
              </a:xfrm>
              <a:prstGeom prst="rect">
                <a:avLst/>
              </a:prstGeom>
              <a:solidFill>
                <a:srgbClr val="EDEDE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980" name="Rectangle 278"/>
              <p:cNvSpPr>
                <a:spLocks noChangeArrowheads="1"/>
              </p:cNvSpPr>
              <p:nvPr/>
            </p:nvSpPr>
            <p:spPr bwMode="auto">
              <a:xfrm>
                <a:off x="3765" y="2584"/>
                <a:ext cx="3" cy="1"/>
              </a:xfrm>
              <a:prstGeom prst="rect">
                <a:avLst/>
              </a:prstGeom>
              <a:solidFill>
                <a:srgbClr val="EBEBE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981" name="Rectangle 279"/>
              <p:cNvSpPr>
                <a:spLocks noChangeArrowheads="1"/>
              </p:cNvSpPr>
              <p:nvPr/>
            </p:nvSpPr>
            <p:spPr bwMode="auto">
              <a:xfrm>
                <a:off x="3765" y="2584"/>
                <a:ext cx="3" cy="1"/>
              </a:xfrm>
              <a:prstGeom prst="rect">
                <a:avLst/>
              </a:prstGeom>
              <a:solidFill>
                <a:srgbClr val="E9E9E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982" name="Rectangle 280"/>
              <p:cNvSpPr>
                <a:spLocks noChangeArrowheads="1"/>
              </p:cNvSpPr>
              <p:nvPr/>
            </p:nvSpPr>
            <p:spPr bwMode="auto">
              <a:xfrm>
                <a:off x="3765" y="2583"/>
                <a:ext cx="3" cy="1"/>
              </a:xfrm>
              <a:prstGeom prst="rect">
                <a:avLst/>
              </a:prstGeom>
              <a:solidFill>
                <a:srgbClr val="E7E7E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983" name="Rectangle 281"/>
              <p:cNvSpPr>
                <a:spLocks noChangeArrowheads="1"/>
              </p:cNvSpPr>
              <p:nvPr/>
            </p:nvSpPr>
            <p:spPr bwMode="auto">
              <a:xfrm>
                <a:off x="3765" y="2583"/>
                <a:ext cx="3" cy="1"/>
              </a:xfrm>
              <a:prstGeom prst="rect">
                <a:avLst/>
              </a:prstGeom>
              <a:solidFill>
                <a:srgbClr val="E5E5E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984" name="Rectangle 282"/>
              <p:cNvSpPr>
                <a:spLocks noChangeArrowheads="1"/>
              </p:cNvSpPr>
              <p:nvPr/>
            </p:nvSpPr>
            <p:spPr bwMode="auto">
              <a:xfrm>
                <a:off x="3765" y="2583"/>
                <a:ext cx="3" cy="1"/>
              </a:xfrm>
              <a:prstGeom prst="rect">
                <a:avLst/>
              </a:prstGeom>
              <a:solidFill>
                <a:srgbClr val="E3E3E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985" name="Rectangle 283"/>
              <p:cNvSpPr>
                <a:spLocks noChangeArrowheads="1"/>
              </p:cNvSpPr>
              <p:nvPr/>
            </p:nvSpPr>
            <p:spPr bwMode="auto">
              <a:xfrm>
                <a:off x="3765" y="2583"/>
                <a:ext cx="3" cy="1"/>
              </a:xfrm>
              <a:prstGeom prst="rect">
                <a:avLst/>
              </a:prstGeom>
              <a:solidFill>
                <a:srgbClr val="E1E1E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986" name="Rectangle 284"/>
              <p:cNvSpPr>
                <a:spLocks noChangeArrowheads="1"/>
              </p:cNvSpPr>
              <p:nvPr/>
            </p:nvSpPr>
            <p:spPr bwMode="auto">
              <a:xfrm>
                <a:off x="3765" y="2582"/>
                <a:ext cx="3" cy="1"/>
              </a:xfrm>
              <a:prstGeom prst="rect">
                <a:avLst/>
              </a:prstGeom>
              <a:solidFill>
                <a:srgbClr val="DFDFD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987" name="Rectangle 285"/>
              <p:cNvSpPr>
                <a:spLocks noChangeArrowheads="1"/>
              </p:cNvSpPr>
              <p:nvPr/>
            </p:nvSpPr>
            <p:spPr bwMode="auto">
              <a:xfrm>
                <a:off x="3765" y="2582"/>
                <a:ext cx="3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988" name="Rectangle 286"/>
              <p:cNvSpPr>
                <a:spLocks noChangeArrowheads="1"/>
              </p:cNvSpPr>
              <p:nvPr/>
            </p:nvSpPr>
            <p:spPr bwMode="auto">
              <a:xfrm>
                <a:off x="3765" y="2582"/>
                <a:ext cx="3" cy="1"/>
              </a:xfrm>
              <a:prstGeom prst="rect">
                <a:avLst/>
              </a:prstGeom>
              <a:solidFill>
                <a:srgbClr val="DBDBD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989" name="Rectangle 287"/>
              <p:cNvSpPr>
                <a:spLocks noChangeArrowheads="1"/>
              </p:cNvSpPr>
              <p:nvPr/>
            </p:nvSpPr>
            <p:spPr bwMode="auto">
              <a:xfrm>
                <a:off x="3765" y="2582"/>
                <a:ext cx="3" cy="1"/>
              </a:xfrm>
              <a:prstGeom prst="rect">
                <a:avLst/>
              </a:prstGeom>
              <a:solidFill>
                <a:srgbClr val="D9D9D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990" name="Rectangle 288"/>
              <p:cNvSpPr>
                <a:spLocks noChangeArrowheads="1"/>
              </p:cNvSpPr>
              <p:nvPr/>
            </p:nvSpPr>
            <p:spPr bwMode="auto">
              <a:xfrm>
                <a:off x="3765" y="2582"/>
                <a:ext cx="3" cy="1"/>
              </a:xfrm>
              <a:prstGeom prst="rect">
                <a:avLst/>
              </a:prstGeom>
              <a:solidFill>
                <a:srgbClr val="D7D7D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991" name="Rectangle 289"/>
              <p:cNvSpPr>
                <a:spLocks noChangeArrowheads="1"/>
              </p:cNvSpPr>
              <p:nvPr/>
            </p:nvSpPr>
            <p:spPr bwMode="auto">
              <a:xfrm>
                <a:off x="3765" y="2581"/>
                <a:ext cx="3" cy="1"/>
              </a:xfrm>
              <a:prstGeom prst="rect">
                <a:avLst/>
              </a:prstGeom>
              <a:solidFill>
                <a:srgbClr val="D5D5D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992" name="Rectangle 290"/>
              <p:cNvSpPr>
                <a:spLocks noChangeArrowheads="1"/>
              </p:cNvSpPr>
              <p:nvPr/>
            </p:nvSpPr>
            <p:spPr bwMode="auto">
              <a:xfrm>
                <a:off x="3765" y="2581"/>
                <a:ext cx="3" cy="1"/>
              </a:xfrm>
              <a:prstGeom prst="rect">
                <a:avLst/>
              </a:prstGeom>
              <a:solidFill>
                <a:srgbClr val="D3D3D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993" name="Rectangle 291"/>
              <p:cNvSpPr>
                <a:spLocks noChangeArrowheads="1"/>
              </p:cNvSpPr>
              <p:nvPr/>
            </p:nvSpPr>
            <p:spPr bwMode="auto">
              <a:xfrm>
                <a:off x="3765" y="2581"/>
                <a:ext cx="3" cy="1"/>
              </a:xfrm>
              <a:prstGeom prst="rect">
                <a:avLst/>
              </a:prstGeom>
              <a:solidFill>
                <a:srgbClr val="D1D1D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994" name="Rectangle 292"/>
              <p:cNvSpPr>
                <a:spLocks noChangeArrowheads="1"/>
              </p:cNvSpPr>
              <p:nvPr/>
            </p:nvSpPr>
            <p:spPr bwMode="auto">
              <a:xfrm>
                <a:off x="3765" y="2581"/>
                <a:ext cx="3" cy="1"/>
              </a:xfrm>
              <a:prstGeom prst="rect">
                <a:avLst/>
              </a:prstGeom>
              <a:solidFill>
                <a:srgbClr val="D0D0D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995" name="Rectangle 293"/>
              <p:cNvSpPr>
                <a:spLocks noChangeArrowheads="1"/>
              </p:cNvSpPr>
              <p:nvPr/>
            </p:nvSpPr>
            <p:spPr bwMode="auto">
              <a:xfrm>
                <a:off x="3765" y="2580"/>
                <a:ext cx="3" cy="1"/>
              </a:xfrm>
              <a:prstGeom prst="rect">
                <a:avLst/>
              </a:prstGeom>
              <a:solidFill>
                <a:srgbClr val="CECEC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996" name="Rectangle 294"/>
              <p:cNvSpPr>
                <a:spLocks noChangeArrowheads="1"/>
              </p:cNvSpPr>
              <p:nvPr/>
            </p:nvSpPr>
            <p:spPr bwMode="auto">
              <a:xfrm>
                <a:off x="3765" y="2580"/>
                <a:ext cx="3" cy="1"/>
              </a:xfrm>
              <a:prstGeom prst="rect">
                <a:avLst/>
              </a:prstGeom>
              <a:solidFill>
                <a:srgbClr val="CC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997" name="Rectangle 295"/>
              <p:cNvSpPr>
                <a:spLocks noChangeArrowheads="1"/>
              </p:cNvSpPr>
              <p:nvPr/>
            </p:nvSpPr>
            <p:spPr bwMode="auto">
              <a:xfrm>
                <a:off x="3765" y="2580"/>
                <a:ext cx="3" cy="1"/>
              </a:xfrm>
              <a:prstGeom prst="rect">
                <a:avLst/>
              </a:prstGeom>
              <a:solidFill>
                <a:srgbClr val="CACAC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998" name="Rectangle 296"/>
              <p:cNvSpPr>
                <a:spLocks noChangeArrowheads="1"/>
              </p:cNvSpPr>
              <p:nvPr/>
            </p:nvSpPr>
            <p:spPr bwMode="auto">
              <a:xfrm>
                <a:off x="3765" y="2579"/>
                <a:ext cx="3" cy="1"/>
              </a:xfrm>
              <a:prstGeom prst="rect">
                <a:avLst/>
              </a:prstGeom>
              <a:solidFill>
                <a:srgbClr val="C8C8C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999" name="Rectangle 297"/>
              <p:cNvSpPr>
                <a:spLocks noChangeArrowheads="1"/>
              </p:cNvSpPr>
              <p:nvPr/>
            </p:nvSpPr>
            <p:spPr bwMode="auto">
              <a:xfrm>
                <a:off x="3765" y="2579"/>
                <a:ext cx="3" cy="1"/>
              </a:xfrm>
              <a:prstGeom prst="rect">
                <a:avLst/>
              </a:prstGeom>
              <a:solidFill>
                <a:srgbClr val="C6C6C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000" name="Rectangle 298"/>
              <p:cNvSpPr>
                <a:spLocks noChangeArrowheads="1"/>
              </p:cNvSpPr>
              <p:nvPr/>
            </p:nvSpPr>
            <p:spPr bwMode="auto">
              <a:xfrm>
                <a:off x="3765" y="2579"/>
                <a:ext cx="3" cy="1"/>
              </a:xfrm>
              <a:prstGeom prst="rect">
                <a:avLst/>
              </a:prstGeom>
              <a:solidFill>
                <a:srgbClr val="C4C4C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001" name="Rectangle 299"/>
              <p:cNvSpPr>
                <a:spLocks noChangeArrowheads="1"/>
              </p:cNvSpPr>
              <p:nvPr/>
            </p:nvSpPr>
            <p:spPr bwMode="auto">
              <a:xfrm>
                <a:off x="3765" y="2579"/>
                <a:ext cx="3" cy="1"/>
              </a:xfrm>
              <a:prstGeom prst="rect">
                <a:avLst/>
              </a:prstGeom>
              <a:solidFill>
                <a:srgbClr val="C2C2C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002" name="Rectangle 300"/>
              <p:cNvSpPr>
                <a:spLocks noChangeArrowheads="1"/>
              </p:cNvSpPr>
              <p:nvPr/>
            </p:nvSpPr>
            <p:spPr bwMode="auto">
              <a:xfrm>
                <a:off x="3765" y="2578"/>
                <a:ext cx="3" cy="1"/>
              </a:xfrm>
              <a:prstGeom prst="rect">
                <a:avLst/>
              </a:prstGeom>
              <a:solidFill>
                <a:srgbClr val="C0C0C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003" name="Rectangle 301"/>
              <p:cNvSpPr>
                <a:spLocks noChangeArrowheads="1"/>
              </p:cNvSpPr>
              <p:nvPr/>
            </p:nvSpPr>
            <p:spPr bwMode="auto">
              <a:xfrm>
                <a:off x="3765" y="2578"/>
                <a:ext cx="3" cy="1"/>
              </a:xfrm>
              <a:prstGeom prst="rect">
                <a:avLst/>
              </a:prstGeom>
              <a:solidFill>
                <a:srgbClr val="BEBEB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004" name="Rectangle 302"/>
              <p:cNvSpPr>
                <a:spLocks noChangeArrowheads="1"/>
              </p:cNvSpPr>
              <p:nvPr/>
            </p:nvSpPr>
            <p:spPr bwMode="auto">
              <a:xfrm>
                <a:off x="3765" y="2578"/>
                <a:ext cx="3" cy="1"/>
              </a:xfrm>
              <a:prstGeom prst="rect">
                <a:avLst/>
              </a:prstGeom>
              <a:solidFill>
                <a:srgbClr val="BCBCB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005" name="Rectangle 303"/>
              <p:cNvSpPr>
                <a:spLocks noChangeArrowheads="1"/>
              </p:cNvSpPr>
              <p:nvPr/>
            </p:nvSpPr>
            <p:spPr bwMode="auto">
              <a:xfrm>
                <a:off x="3765" y="2578"/>
                <a:ext cx="3" cy="1"/>
              </a:xfrm>
              <a:prstGeom prst="rect">
                <a:avLst/>
              </a:prstGeom>
              <a:solidFill>
                <a:srgbClr val="BABAB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006" name="Rectangle 304"/>
              <p:cNvSpPr>
                <a:spLocks noChangeArrowheads="1"/>
              </p:cNvSpPr>
              <p:nvPr/>
            </p:nvSpPr>
            <p:spPr bwMode="auto">
              <a:xfrm>
                <a:off x="3765" y="2578"/>
                <a:ext cx="3" cy="1"/>
              </a:xfrm>
              <a:prstGeom prst="rect">
                <a:avLst/>
              </a:prstGeom>
              <a:solidFill>
                <a:srgbClr val="B8B8B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007" name="Rectangle 305"/>
              <p:cNvSpPr>
                <a:spLocks noChangeArrowheads="1"/>
              </p:cNvSpPr>
              <p:nvPr/>
            </p:nvSpPr>
            <p:spPr bwMode="auto">
              <a:xfrm>
                <a:off x="3765" y="2577"/>
                <a:ext cx="3" cy="1"/>
              </a:xfrm>
              <a:prstGeom prst="rect">
                <a:avLst/>
              </a:prstGeom>
              <a:solidFill>
                <a:srgbClr val="B6B6B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008" name="Rectangle 306"/>
              <p:cNvSpPr>
                <a:spLocks noChangeArrowheads="1"/>
              </p:cNvSpPr>
              <p:nvPr/>
            </p:nvSpPr>
            <p:spPr bwMode="auto">
              <a:xfrm>
                <a:off x="3765" y="2577"/>
                <a:ext cx="3" cy="1"/>
              </a:xfrm>
              <a:prstGeom prst="rect">
                <a:avLst/>
              </a:prstGeom>
              <a:solidFill>
                <a:srgbClr val="B4B4B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009" name="Rectangle 307"/>
              <p:cNvSpPr>
                <a:spLocks noChangeArrowheads="1"/>
              </p:cNvSpPr>
              <p:nvPr/>
            </p:nvSpPr>
            <p:spPr bwMode="auto">
              <a:xfrm>
                <a:off x="3765" y="2577"/>
                <a:ext cx="3" cy="1"/>
              </a:xfrm>
              <a:prstGeom prst="rect">
                <a:avLst/>
              </a:prstGeom>
              <a:solidFill>
                <a:srgbClr val="B2B2B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010" name="Rectangle 308"/>
              <p:cNvSpPr>
                <a:spLocks noChangeArrowheads="1"/>
              </p:cNvSpPr>
              <p:nvPr/>
            </p:nvSpPr>
            <p:spPr bwMode="auto">
              <a:xfrm>
                <a:off x="3765" y="2577"/>
                <a:ext cx="3" cy="1"/>
              </a:xfrm>
              <a:prstGeom prst="rect">
                <a:avLst/>
              </a:prstGeom>
              <a:solidFill>
                <a:srgbClr val="B0B0B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011" name="Rectangle 309"/>
              <p:cNvSpPr>
                <a:spLocks noChangeArrowheads="1"/>
              </p:cNvSpPr>
              <p:nvPr/>
            </p:nvSpPr>
            <p:spPr bwMode="auto">
              <a:xfrm>
                <a:off x="3765" y="2576"/>
                <a:ext cx="3" cy="1"/>
              </a:xfrm>
              <a:prstGeom prst="rect">
                <a:avLst/>
              </a:prstGeom>
              <a:solidFill>
                <a:srgbClr val="AEAEA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012" name="Rectangle 310"/>
              <p:cNvSpPr>
                <a:spLocks noChangeArrowheads="1"/>
              </p:cNvSpPr>
              <p:nvPr/>
            </p:nvSpPr>
            <p:spPr bwMode="auto">
              <a:xfrm>
                <a:off x="3765" y="2576"/>
                <a:ext cx="3" cy="1"/>
              </a:xfrm>
              <a:prstGeom prst="rect">
                <a:avLst/>
              </a:prstGeom>
              <a:solidFill>
                <a:srgbClr val="ACACA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013" name="Rectangle 311"/>
              <p:cNvSpPr>
                <a:spLocks noChangeArrowheads="1"/>
              </p:cNvSpPr>
              <p:nvPr/>
            </p:nvSpPr>
            <p:spPr bwMode="auto">
              <a:xfrm>
                <a:off x="3765" y="2576"/>
                <a:ext cx="3" cy="1"/>
              </a:xfrm>
              <a:prstGeom prst="rect">
                <a:avLst/>
              </a:prstGeom>
              <a:solidFill>
                <a:srgbClr val="AAAAA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014" name="Rectangle 312"/>
              <p:cNvSpPr>
                <a:spLocks noChangeArrowheads="1"/>
              </p:cNvSpPr>
              <p:nvPr/>
            </p:nvSpPr>
            <p:spPr bwMode="auto">
              <a:xfrm>
                <a:off x="3765" y="2576"/>
                <a:ext cx="3" cy="1"/>
              </a:xfrm>
              <a:prstGeom prst="rect">
                <a:avLst/>
              </a:prstGeom>
              <a:solidFill>
                <a:srgbClr val="A8A8A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015" name="Rectangle 313"/>
              <p:cNvSpPr>
                <a:spLocks noChangeArrowheads="1"/>
              </p:cNvSpPr>
              <p:nvPr/>
            </p:nvSpPr>
            <p:spPr bwMode="auto">
              <a:xfrm>
                <a:off x="3765" y="2575"/>
                <a:ext cx="3" cy="1"/>
              </a:xfrm>
              <a:prstGeom prst="rect">
                <a:avLst/>
              </a:prstGeom>
              <a:solidFill>
                <a:srgbClr val="A6A6A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016" name="Rectangle 314"/>
              <p:cNvSpPr>
                <a:spLocks noChangeArrowheads="1"/>
              </p:cNvSpPr>
              <p:nvPr/>
            </p:nvSpPr>
            <p:spPr bwMode="auto">
              <a:xfrm>
                <a:off x="3765" y="2575"/>
                <a:ext cx="3" cy="1"/>
              </a:xfrm>
              <a:prstGeom prst="rect">
                <a:avLst/>
              </a:prstGeom>
              <a:solidFill>
                <a:srgbClr val="A4A4A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017" name="Rectangle 315"/>
              <p:cNvSpPr>
                <a:spLocks noChangeArrowheads="1"/>
              </p:cNvSpPr>
              <p:nvPr/>
            </p:nvSpPr>
            <p:spPr bwMode="auto">
              <a:xfrm>
                <a:off x="3765" y="2575"/>
                <a:ext cx="3" cy="1"/>
              </a:xfrm>
              <a:prstGeom prst="rect">
                <a:avLst/>
              </a:prstGeom>
              <a:solidFill>
                <a:srgbClr val="A2A2A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018" name="Freeform 316"/>
              <p:cNvSpPr>
                <a:spLocks/>
              </p:cNvSpPr>
              <p:nvPr/>
            </p:nvSpPr>
            <p:spPr bwMode="auto">
              <a:xfrm>
                <a:off x="3765" y="2575"/>
                <a:ext cx="3" cy="23"/>
              </a:xfrm>
              <a:custGeom>
                <a:avLst/>
                <a:gdLst>
                  <a:gd name="T0" fmla="*/ 0 w 10"/>
                  <a:gd name="T1" fmla="*/ 0 h 68"/>
                  <a:gd name="T2" fmla="*/ 0 w 10"/>
                  <a:gd name="T3" fmla="*/ 0 h 68"/>
                  <a:gd name="T4" fmla="*/ 0 w 10"/>
                  <a:gd name="T5" fmla="*/ 0 h 68"/>
                  <a:gd name="T6" fmla="*/ 0 w 10"/>
                  <a:gd name="T7" fmla="*/ 0 h 68"/>
                  <a:gd name="T8" fmla="*/ 0 w 10"/>
                  <a:gd name="T9" fmla="*/ 0 h 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"/>
                  <a:gd name="T16" fmla="*/ 0 h 68"/>
                  <a:gd name="T17" fmla="*/ 10 w 10"/>
                  <a:gd name="T18" fmla="*/ 68 h 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" h="68">
                    <a:moveTo>
                      <a:pt x="0" y="68"/>
                    </a:moveTo>
                    <a:lnTo>
                      <a:pt x="10" y="60"/>
                    </a:lnTo>
                    <a:lnTo>
                      <a:pt x="10" y="8"/>
                    </a:lnTo>
                    <a:lnTo>
                      <a:pt x="0" y="0"/>
                    </a:lnTo>
                    <a:lnTo>
                      <a:pt x="0" y="68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019" name="Freeform 317"/>
              <p:cNvSpPr>
                <a:spLocks/>
              </p:cNvSpPr>
              <p:nvPr/>
            </p:nvSpPr>
            <p:spPr bwMode="auto">
              <a:xfrm>
                <a:off x="3768" y="2578"/>
                <a:ext cx="48" cy="17"/>
              </a:xfrm>
              <a:custGeom>
                <a:avLst/>
                <a:gdLst>
                  <a:gd name="T0" fmla="*/ 0 w 142"/>
                  <a:gd name="T1" fmla="*/ 0 h 52"/>
                  <a:gd name="T2" fmla="*/ 0 w 142"/>
                  <a:gd name="T3" fmla="*/ 0 h 52"/>
                  <a:gd name="T4" fmla="*/ 0 w 142"/>
                  <a:gd name="T5" fmla="*/ 0 h 52"/>
                  <a:gd name="T6" fmla="*/ 0 60000 65536"/>
                  <a:gd name="T7" fmla="*/ 0 60000 65536"/>
                  <a:gd name="T8" fmla="*/ 0 60000 65536"/>
                  <a:gd name="T9" fmla="*/ 0 w 142"/>
                  <a:gd name="T10" fmla="*/ 0 h 52"/>
                  <a:gd name="T11" fmla="*/ 142 w 142"/>
                  <a:gd name="T12" fmla="*/ 52 h 5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2" h="52">
                    <a:moveTo>
                      <a:pt x="0" y="52"/>
                    </a:moveTo>
                    <a:lnTo>
                      <a:pt x="0" y="0"/>
                    </a:lnTo>
                    <a:lnTo>
                      <a:pt x="142" y="0"/>
                    </a:lnTo>
                  </a:path>
                </a:pathLst>
              </a:custGeom>
              <a:noFill/>
              <a:ln w="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020" name="Freeform 318"/>
              <p:cNvSpPr>
                <a:spLocks/>
              </p:cNvSpPr>
              <p:nvPr/>
            </p:nvSpPr>
            <p:spPr bwMode="auto">
              <a:xfrm>
                <a:off x="3765" y="2598"/>
                <a:ext cx="55" cy="1"/>
              </a:xfrm>
              <a:custGeom>
                <a:avLst/>
                <a:gdLst>
                  <a:gd name="T0" fmla="*/ 0 w 164"/>
                  <a:gd name="T1" fmla="*/ 1 h 1"/>
                  <a:gd name="T2" fmla="*/ 0 w 164"/>
                  <a:gd name="T3" fmla="*/ 1 h 1"/>
                  <a:gd name="T4" fmla="*/ 0 w 164"/>
                  <a:gd name="T5" fmla="*/ 0 h 1"/>
                  <a:gd name="T6" fmla="*/ 0 w 164"/>
                  <a:gd name="T7" fmla="*/ 0 h 1"/>
                  <a:gd name="T8" fmla="*/ 0 w 164"/>
                  <a:gd name="T9" fmla="*/ 1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4"/>
                  <a:gd name="T16" fmla="*/ 0 h 1"/>
                  <a:gd name="T17" fmla="*/ 164 w 164"/>
                  <a:gd name="T18" fmla="*/ 1 h 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4" h="1">
                    <a:moveTo>
                      <a:pt x="0" y="1"/>
                    </a:moveTo>
                    <a:lnTo>
                      <a:pt x="164" y="1"/>
                    </a:lnTo>
                    <a:lnTo>
                      <a:pt x="162" y="0"/>
                    </a:lnTo>
                    <a:lnTo>
                      <a:pt x="2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F8F8F"/>
              </a:solidFill>
              <a:ln w="9525">
                <a:noFill/>
                <a:round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021" name="Freeform 319"/>
              <p:cNvSpPr>
                <a:spLocks/>
              </p:cNvSpPr>
              <p:nvPr/>
            </p:nvSpPr>
            <p:spPr bwMode="auto">
              <a:xfrm>
                <a:off x="3816" y="2575"/>
                <a:ext cx="4" cy="23"/>
              </a:xfrm>
              <a:custGeom>
                <a:avLst/>
                <a:gdLst>
                  <a:gd name="T0" fmla="*/ 0 w 11"/>
                  <a:gd name="T1" fmla="*/ 0 h 69"/>
                  <a:gd name="T2" fmla="*/ 0 w 11"/>
                  <a:gd name="T3" fmla="*/ 0 h 69"/>
                  <a:gd name="T4" fmla="*/ 0 w 11"/>
                  <a:gd name="T5" fmla="*/ 0 h 69"/>
                  <a:gd name="T6" fmla="*/ 0 w 11"/>
                  <a:gd name="T7" fmla="*/ 0 h 69"/>
                  <a:gd name="T8" fmla="*/ 0 w 11"/>
                  <a:gd name="T9" fmla="*/ 0 h 6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"/>
                  <a:gd name="T16" fmla="*/ 0 h 69"/>
                  <a:gd name="T17" fmla="*/ 11 w 11"/>
                  <a:gd name="T18" fmla="*/ 69 h 6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" h="69">
                    <a:moveTo>
                      <a:pt x="11" y="69"/>
                    </a:moveTo>
                    <a:lnTo>
                      <a:pt x="0" y="62"/>
                    </a:lnTo>
                    <a:lnTo>
                      <a:pt x="0" y="9"/>
                    </a:lnTo>
                    <a:lnTo>
                      <a:pt x="11" y="0"/>
                    </a:lnTo>
                    <a:lnTo>
                      <a:pt x="11" y="69"/>
                    </a:lnTo>
                    <a:close/>
                  </a:path>
                </a:pathLst>
              </a:custGeom>
              <a:solidFill>
                <a:srgbClr val="8181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022" name="Line 320"/>
              <p:cNvSpPr>
                <a:spLocks noChangeShapeType="1"/>
              </p:cNvSpPr>
              <p:nvPr/>
            </p:nvSpPr>
            <p:spPr bwMode="auto">
              <a:xfrm>
                <a:off x="3768" y="2595"/>
                <a:ext cx="48" cy="1"/>
              </a:xfrm>
              <a:prstGeom prst="line">
                <a:avLst/>
              </a:prstGeom>
              <a:noFill/>
              <a:ln w="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023" name="Freeform 321"/>
              <p:cNvSpPr>
                <a:spLocks/>
              </p:cNvSpPr>
              <p:nvPr/>
            </p:nvSpPr>
            <p:spPr bwMode="auto">
              <a:xfrm>
                <a:off x="3816" y="2578"/>
                <a:ext cx="1" cy="18"/>
              </a:xfrm>
              <a:custGeom>
                <a:avLst/>
                <a:gdLst>
                  <a:gd name="T0" fmla="*/ 0 w 1"/>
                  <a:gd name="T1" fmla="*/ 0 h 54"/>
                  <a:gd name="T2" fmla="*/ 0 w 1"/>
                  <a:gd name="T3" fmla="*/ 0 h 54"/>
                  <a:gd name="T4" fmla="*/ 1 w 1"/>
                  <a:gd name="T5" fmla="*/ 0 h 54"/>
                  <a:gd name="T6" fmla="*/ 1 w 1"/>
                  <a:gd name="T7" fmla="*/ 0 h 54"/>
                  <a:gd name="T8" fmla="*/ 0 w 1"/>
                  <a:gd name="T9" fmla="*/ 0 h 5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"/>
                  <a:gd name="T16" fmla="*/ 0 h 54"/>
                  <a:gd name="T17" fmla="*/ 1 w 1"/>
                  <a:gd name="T18" fmla="*/ 54 h 5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" h="54">
                    <a:moveTo>
                      <a:pt x="0" y="52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54"/>
                    </a:lnTo>
                    <a:lnTo>
                      <a:pt x="0" y="52"/>
                    </a:lnTo>
                    <a:close/>
                  </a:path>
                </a:pathLst>
              </a:custGeom>
              <a:solidFill>
                <a:srgbClr val="8F8F8F"/>
              </a:solidFill>
              <a:ln w="9525">
                <a:noFill/>
                <a:round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024" name="Freeform 322"/>
              <p:cNvSpPr>
                <a:spLocks/>
              </p:cNvSpPr>
              <p:nvPr/>
            </p:nvSpPr>
            <p:spPr bwMode="auto">
              <a:xfrm>
                <a:off x="3816" y="2575"/>
                <a:ext cx="4" cy="5"/>
              </a:xfrm>
              <a:custGeom>
                <a:avLst/>
                <a:gdLst>
                  <a:gd name="T0" fmla="*/ 0 w 11"/>
                  <a:gd name="T1" fmla="*/ 0 h 16"/>
                  <a:gd name="T2" fmla="*/ 0 w 11"/>
                  <a:gd name="T3" fmla="*/ 0 h 16"/>
                  <a:gd name="T4" fmla="*/ 0 w 11"/>
                  <a:gd name="T5" fmla="*/ 0 h 16"/>
                  <a:gd name="T6" fmla="*/ 0 w 11"/>
                  <a:gd name="T7" fmla="*/ 0 h 16"/>
                  <a:gd name="T8" fmla="*/ 0 w 11"/>
                  <a:gd name="T9" fmla="*/ 0 h 16"/>
                  <a:gd name="T10" fmla="*/ 0 w 11"/>
                  <a:gd name="T11" fmla="*/ 0 h 1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"/>
                  <a:gd name="T19" fmla="*/ 0 h 16"/>
                  <a:gd name="T20" fmla="*/ 11 w 11"/>
                  <a:gd name="T21" fmla="*/ 16 h 1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" h="16">
                    <a:moveTo>
                      <a:pt x="11" y="0"/>
                    </a:moveTo>
                    <a:lnTo>
                      <a:pt x="0" y="9"/>
                    </a:lnTo>
                    <a:lnTo>
                      <a:pt x="0" y="14"/>
                    </a:lnTo>
                    <a:lnTo>
                      <a:pt x="8" y="7"/>
                    </a:lnTo>
                    <a:lnTo>
                      <a:pt x="11" y="16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4242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025" name="Freeform 323"/>
              <p:cNvSpPr>
                <a:spLocks/>
              </p:cNvSpPr>
              <p:nvPr/>
            </p:nvSpPr>
            <p:spPr bwMode="auto">
              <a:xfrm>
                <a:off x="3816" y="2590"/>
                <a:ext cx="4" cy="8"/>
              </a:xfrm>
              <a:custGeom>
                <a:avLst/>
                <a:gdLst>
                  <a:gd name="T0" fmla="*/ 0 w 11"/>
                  <a:gd name="T1" fmla="*/ 0 h 23"/>
                  <a:gd name="T2" fmla="*/ 0 w 11"/>
                  <a:gd name="T3" fmla="*/ 0 h 23"/>
                  <a:gd name="T4" fmla="*/ 0 w 11"/>
                  <a:gd name="T5" fmla="*/ 0 h 23"/>
                  <a:gd name="T6" fmla="*/ 0 w 11"/>
                  <a:gd name="T7" fmla="*/ 0 h 23"/>
                  <a:gd name="T8" fmla="*/ 0 w 11"/>
                  <a:gd name="T9" fmla="*/ 0 h 23"/>
                  <a:gd name="T10" fmla="*/ 0 w 11"/>
                  <a:gd name="T11" fmla="*/ 0 h 23"/>
                  <a:gd name="T12" fmla="*/ 0 w 11"/>
                  <a:gd name="T13" fmla="*/ 0 h 2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"/>
                  <a:gd name="T22" fmla="*/ 0 h 23"/>
                  <a:gd name="T23" fmla="*/ 11 w 11"/>
                  <a:gd name="T24" fmla="*/ 23 h 2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" h="23">
                    <a:moveTo>
                      <a:pt x="0" y="15"/>
                    </a:moveTo>
                    <a:lnTo>
                      <a:pt x="11" y="23"/>
                    </a:lnTo>
                    <a:lnTo>
                      <a:pt x="11" y="0"/>
                    </a:lnTo>
                    <a:lnTo>
                      <a:pt x="7" y="17"/>
                    </a:lnTo>
                    <a:lnTo>
                      <a:pt x="2" y="15"/>
                    </a:lnTo>
                    <a:lnTo>
                      <a:pt x="1" y="10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4242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026" name="Rectangle 324"/>
              <p:cNvSpPr>
                <a:spLocks noChangeArrowheads="1"/>
              </p:cNvSpPr>
              <p:nvPr/>
            </p:nvSpPr>
            <p:spPr bwMode="auto">
              <a:xfrm>
                <a:off x="3773" y="2584"/>
                <a:ext cx="4" cy="5"/>
              </a:xfrm>
              <a:prstGeom prst="rect">
                <a:avLst/>
              </a:prstGeom>
              <a:solidFill>
                <a:srgbClr val="00C200"/>
              </a:solidFill>
              <a:ln w="7938">
                <a:solidFill>
                  <a:srgbClr val="00C200"/>
                </a:solidFill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027" name="Rectangle 325"/>
              <p:cNvSpPr>
                <a:spLocks noChangeArrowheads="1"/>
              </p:cNvSpPr>
              <p:nvPr/>
            </p:nvSpPr>
            <p:spPr bwMode="auto">
              <a:xfrm>
                <a:off x="3825" y="2575"/>
                <a:ext cx="24" cy="24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028" name="Rectangle 326"/>
              <p:cNvSpPr>
                <a:spLocks noChangeArrowheads="1"/>
              </p:cNvSpPr>
              <p:nvPr/>
            </p:nvSpPr>
            <p:spPr bwMode="auto">
              <a:xfrm>
                <a:off x="3825" y="2595"/>
                <a:ext cx="23" cy="3"/>
              </a:xfrm>
              <a:prstGeom prst="rect">
                <a:avLst/>
              </a:prstGeom>
              <a:solidFill>
                <a:srgbClr val="BFB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029" name="Freeform 327"/>
              <p:cNvSpPr>
                <a:spLocks/>
              </p:cNvSpPr>
              <p:nvPr/>
            </p:nvSpPr>
            <p:spPr bwMode="auto">
              <a:xfrm>
                <a:off x="3825" y="2575"/>
                <a:ext cx="23" cy="23"/>
              </a:xfrm>
              <a:custGeom>
                <a:avLst/>
                <a:gdLst>
                  <a:gd name="T0" fmla="*/ 0 w 70"/>
                  <a:gd name="T1" fmla="*/ 0 h 69"/>
                  <a:gd name="T2" fmla="*/ 0 w 70"/>
                  <a:gd name="T3" fmla="*/ 0 h 69"/>
                  <a:gd name="T4" fmla="*/ 0 w 70"/>
                  <a:gd name="T5" fmla="*/ 0 h 69"/>
                  <a:gd name="T6" fmla="*/ 0 w 70"/>
                  <a:gd name="T7" fmla="*/ 0 h 69"/>
                  <a:gd name="T8" fmla="*/ 0 w 70"/>
                  <a:gd name="T9" fmla="*/ 0 h 69"/>
                  <a:gd name="T10" fmla="*/ 0 w 70"/>
                  <a:gd name="T11" fmla="*/ 0 h 6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0"/>
                  <a:gd name="T19" fmla="*/ 0 h 69"/>
                  <a:gd name="T20" fmla="*/ 70 w 70"/>
                  <a:gd name="T21" fmla="*/ 69 h 6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0" h="69">
                    <a:moveTo>
                      <a:pt x="0" y="69"/>
                    </a:moveTo>
                    <a:lnTo>
                      <a:pt x="27" y="17"/>
                    </a:lnTo>
                    <a:lnTo>
                      <a:pt x="63" y="17"/>
                    </a:lnTo>
                    <a:lnTo>
                      <a:pt x="70" y="0"/>
                    </a:lnTo>
                    <a:lnTo>
                      <a:pt x="0" y="0"/>
                    </a:lnTo>
                    <a:lnTo>
                      <a:pt x="0" y="69"/>
                    </a:lnTo>
                    <a:close/>
                  </a:path>
                </a:pathLst>
              </a:custGeom>
              <a:solidFill>
                <a:srgbClr val="A2A2A2"/>
              </a:solidFill>
              <a:ln w="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030" name="Rectangle 328"/>
              <p:cNvSpPr>
                <a:spLocks noChangeArrowheads="1"/>
              </p:cNvSpPr>
              <p:nvPr/>
            </p:nvSpPr>
            <p:spPr bwMode="auto">
              <a:xfrm>
                <a:off x="3827" y="2577"/>
                <a:ext cx="1" cy="18"/>
              </a:xfrm>
              <a:prstGeom prst="rect">
                <a:avLst/>
              </a:prstGeom>
              <a:solidFill>
                <a:srgbClr val="8F8F8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031" name="Rectangle 329"/>
              <p:cNvSpPr>
                <a:spLocks noChangeArrowheads="1"/>
              </p:cNvSpPr>
              <p:nvPr/>
            </p:nvSpPr>
            <p:spPr bwMode="auto">
              <a:xfrm>
                <a:off x="3827" y="2577"/>
                <a:ext cx="1" cy="18"/>
              </a:xfrm>
              <a:prstGeom prst="rect">
                <a:avLst/>
              </a:prstGeom>
              <a:solidFill>
                <a:srgbClr val="91919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032" name="Rectangle 330"/>
              <p:cNvSpPr>
                <a:spLocks noChangeArrowheads="1"/>
              </p:cNvSpPr>
              <p:nvPr/>
            </p:nvSpPr>
            <p:spPr bwMode="auto">
              <a:xfrm>
                <a:off x="3827" y="2577"/>
                <a:ext cx="1" cy="18"/>
              </a:xfrm>
              <a:prstGeom prst="rect">
                <a:avLst/>
              </a:prstGeom>
              <a:solidFill>
                <a:srgbClr val="93939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033" name="Rectangle 331"/>
              <p:cNvSpPr>
                <a:spLocks noChangeArrowheads="1"/>
              </p:cNvSpPr>
              <p:nvPr/>
            </p:nvSpPr>
            <p:spPr bwMode="auto">
              <a:xfrm>
                <a:off x="3828" y="2577"/>
                <a:ext cx="1" cy="18"/>
              </a:xfrm>
              <a:prstGeom prst="rect">
                <a:avLst/>
              </a:prstGeom>
              <a:solidFill>
                <a:srgbClr val="95959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034" name="Rectangle 332"/>
              <p:cNvSpPr>
                <a:spLocks noChangeArrowheads="1"/>
              </p:cNvSpPr>
              <p:nvPr/>
            </p:nvSpPr>
            <p:spPr bwMode="auto">
              <a:xfrm>
                <a:off x="3828" y="2577"/>
                <a:ext cx="1" cy="18"/>
              </a:xfrm>
              <a:prstGeom prst="rect">
                <a:avLst/>
              </a:prstGeom>
              <a:solidFill>
                <a:srgbClr val="97979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035" name="Rectangle 333"/>
              <p:cNvSpPr>
                <a:spLocks noChangeArrowheads="1"/>
              </p:cNvSpPr>
              <p:nvPr/>
            </p:nvSpPr>
            <p:spPr bwMode="auto">
              <a:xfrm>
                <a:off x="3828" y="2577"/>
                <a:ext cx="1" cy="18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036" name="Rectangle 334"/>
              <p:cNvSpPr>
                <a:spLocks noChangeArrowheads="1"/>
              </p:cNvSpPr>
              <p:nvPr/>
            </p:nvSpPr>
            <p:spPr bwMode="auto">
              <a:xfrm>
                <a:off x="3829" y="2577"/>
                <a:ext cx="1" cy="18"/>
              </a:xfrm>
              <a:prstGeom prst="rect">
                <a:avLst/>
              </a:prstGeom>
              <a:solidFill>
                <a:srgbClr val="9B9B9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037" name="Rectangle 335"/>
              <p:cNvSpPr>
                <a:spLocks noChangeArrowheads="1"/>
              </p:cNvSpPr>
              <p:nvPr/>
            </p:nvSpPr>
            <p:spPr bwMode="auto">
              <a:xfrm>
                <a:off x="3830" y="2577"/>
                <a:ext cx="1" cy="18"/>
              </a:xfrm>
              <a:prstGeom prst="rect">
                <a:avLst/>
              </a:prstGeom>
              <a:solidFill>
                <a:srgbClr val="9D9D9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038" name="Rectangle 336"/>
              <p:cNvSpPr>
                <a:spLocks noChangeArrowheads="1"/>
              </p:cNvSpPr>
              <p:nvPr/>
            </p:nvSpPr>
            <p:spPr bwMode="auto">
              <a:xfrm>
                <a:off x="3830" y="2577"/>
                <a:ext cx="1" cy="18"/>
              </a:xfrm>
              <a:prstGeom prst="rect">
                <a:avLst/>
              </a:prstGeom>
              <a:solidFill>
                <a:srgbClr val="9F9F9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039" name="Rectangle 337"/>
              <p:cNvSpPr>
                <a:spLocks noChangeArrowheads="1"/>
              </p:cNvSpPr>
              <p:nvPr/>
            </p:nvSpPr>
            <p:spPr bwMode="auto">
              <a:xfrm>
                <a:off x="3830" y="2577"/>
                <a:ext cx="1" cy="18"/>
              </a:xfrm>
              <a:prstGeom prst="rect">
                <a:avLst/>
              </a:prstGeom>
              <a:solidFill>
                <a:srgbClr val="A1A1A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040" name="Rectangle 338"/>
              <p:cNvSpPr>
                <a:spLocks noChangeArrowheads="1"/>
              </p:cNvSpPr>
              <p:nvPr/>
            </p:nvSpPr>
            <p:spPr bwMode="auto">
              <a:xfrm>
                <a:off x="3831" y="2577"/>
                <a:ext cx="1" cy="18"/>
              </a:xfrm>
              <a:prstGeom prst="rect">
                <a:avLst/>
              </a:prstGeom>
              <a:solidFill>
                <a:srgbClr val="A3A3A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041" name="Rectangle 339"/>
              <p:cNvSpPr>
                <a:spLocks noChangeArrowheads="1"/>
              </p:cNvSpPr>
              <p:nvPr/>
            </p:nvSpPr>
            <p:spPr bwMode="auto">
              <a:xfrm>
                <a:off x="3831" y="2577"/>
                <a:ext cx="1" cy="18"/>
              </a:xfrm>
              <a:prstGeom prst="rect">
                <a:avLst/>
              </a:prstGeom>
              <a:solidFill>
                <a:srgbClr val="A5A5A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042" name="Rectangle 340"/>
              <p:cNvSpPr>
                <a:spLocks noChangeArrowheads="1"/>
              </p:cNvSpPr>
              <p:nvPr/>
            </p:nvSpPr>
            <p:spPr bwMode="auto">
              <a:xfrm>
                <a:off x="3832" y="2577"/>
                <a:ext cx="1" cy="18"/>
              </a:xfrm>
              <a:prstGeom prst="rect">
                <a:avLst/>
              </a:prstGeom>
              <a:solidFill>
                <a:srgbClr val="A7A7A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043" name="Rectangle 341"/>
              <p:cNvSpPr>
                <a:spLocks noChangeArrowheads="1"/>
              </p:cNvSpPr>
              <p:nvPr/>
            </p:nvSpPr>
            <p:spPr bwMode="auto">
              <a:xfrm>
                <a:off x="3832" y="2577"/>
                <a:ext cx="1" cy="18"/>
              </a:xfrm>
              <a:prstGeom prst="rect">
                <a:avLst/>
              </a:prstGeom>
              <a:solidFill>
                <a:srgbClr val="A8A8A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044" name="Rectangle 342"/>
              <p:cNvSpPr>
                <a:spLocks noChangeArrowheads="1"/>
              </p:cNvSpPr>
              <p:nvPr/>
            </p:nvSpPr>
            <p:spPr bwMode="auto">
              <a:xfrm>
                <a:off x="3832" y="2577"/>
                <a:ext cx="1" cy="18"/>
              </a:xfrm>
              <a:prstGeom prst="rect">
                <a:avLst/>
              </a:prstGeom>
              <a:solidFill>
                <a:srgbClr val="AAAAA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045" name="Rectangle 343"/>
              <p:cNvSpPr>
                <a:spLocks noChangeArrowheads="1"/>
              </p:cNvSpPr>
              <p:nvPr/>
            </p:nvSpPr>
            <p:spPr bwMode="auto">
              <a:xfrm>
                <a:off x="3833" y="2577"/>
                <a:ext cx="1" cy="18"/>
              </a:xfrm>
              <a:prstGeom prst="rect">
                <a:avLst/>
              </a:prstGeom>
              <a:solidFill>
                <a:srgbClr val="ACACA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046" name="Rectangle 344"/>
              <p:cNvSpPr>
                <a:spLocks noChangeArrowheads="1"/>
              </p:cNvSpPr>
              <p:nvPr/>
            </p:nvSpPr>
            <p:spPr bwMode="auto">
              <a:xfrm>
                <a:off x="3833" y="2577"/>
                <a:ext cx="1" cy="18"/>
              </a:xfrm>
              <a:prstGeom prst="rect">
                <a:avLst/>
              </a:prstGeom>
              <a:solidFill>
                <a:srgbClr val="AEAEA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047" name="Rectangle 345"/>
              <p:cNvSpPr>
                <a:spLocks noChangeArrowheads="1"/>
              </p:cNvSpPr>
              <p:nvPr/>
            </p:nvSpPr>
            <p:spPr bwMode="auto">
              <a:xfrm>
                <a:off x="3834" y="2577"/>
                <a:ext cx="1" cy="18"/>
              </a:xfrm>
              <a:prstGeom prst="rect">
                <a:avLst/>
              </a:prstGeom>
              <a:solidFill>
                <a:srgbClr val="B0B0B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048" name="Rectangle 346"/>
              <p:cNvSpPr>
                <a:spLocks noChangeArrowheads="1"/>
              </p:cNvSpPr>
              <p:nvPr/>
            </p:nvSpPr>
            <p:spPr bwMode="auto">
              <a:xfrm>
                <a:off x="3834" y="2577"/>
                <a:ext cx="1" cy="18"/>
              </a:xfrm>
              <a:prstGeom prst="rect">
                <a:avLst/>
              </a:prstGeom>
              <a:solidFill>
                <a:srgbClr val="B2B2B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049" name="Rectangle 347"/>
              <p:cNvSpPr>
                <a:spLocks noChangeArrowheads="1"/>
              </p:cNvSpPr>
              <p:nvPr/>
            </p:nvSpPr>
            <p:spPr bwMode="auto">
              <a:xfrm>
                <a:off x="3834" y="2577"/>
                <a:ext cx="1" cy="18"/>
              </a:xfrm>
              <a:prstGeom prst="rect">
                <a:avLst/>
              </a:prstGeom>
              <a:solidFill>
                <a:srgbClr val="B4B4B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4424" name="Group 348"/>
            <p:cNvGrpSpPr>
              <a:grpSpLocks/>
            </p:cNvGrpSpPr>
            <p:nvPr/>
          </p:nvGrpSpPr>
          <p:grpSpPr bwMode="auto">
            <a:xfrm>
              <a:off x="3825" y="2575"/>
              <a:ext cx="24" cy="23"/>
              <a:chOff x="3825" y="2575"/>
              <a:chExt cx="24" cy="23"/>
            </a:xfrm>
          </p:grpSpPr>
          <p:sp>
            <p:nvSpPr>
              <p:cNvPr id="14650" name="Rectangle 349"/>
              <p:cNvSpPr>
                <a:spLocks noChangeArrowheads="1"/>
              </p:cNvSpPr>
              <p:nvPr/>
            </p:nvSpPr>
            <p:spPr bwMode="auto">
              <a:xfrm>
                <a:off x="3835" y="2577"/>
                <a:ext cx="1" cy="18"/>
              </a:xfrm>
              <a:prstGeom prst="rect">
                <a:avLst/>
              </a:prstGeom>
              <a:solidFill>
                <a:srgbClr val="B6B6B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51" name="Rectangle 350"/>
              <p:cNvSpPr>
                <a:spLocks noChangeArrowheads="1"/>
              </p:cNvSpPr>
              <p:nvPr/>
            </p:nvSpPr>
            <p:spPr bwMode="auto">
              <a:xfrm>
                <a:off x="3835" y="2577"/>
                <a:ext cx="1" cy="18"/>
              </a:xfrm>
              <a:prstGeom prst="rect">
                <a:avLst/>
              </a:prstGeom>
              <a:solidFill>
                <a:srgbClr val="B8B8B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52" name="Rectangle 351"/>
              <p:cNvSpPr>
                <a:spLocks noChangeArrowheads="1"/>
              </p:cNvSpPr>
              <p:nvPr/>
            </p:nvSpPr>
            <p:spPr bwMode="auto">
              <a:xfrm>
                <a:off x="3836" y="2577"/>
                <a:ext cx="1" cy="18"/>
              </a:xfrm>
              <a:prstGeom prst="rect">
                <a:avLst/>
              </a:prstGeom>
              <a:solidFill>
                <a:srgbClr val="BABAB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53" name="Rectangle 352"/>
              <p:cNvSpPr>
                <a:spLocks noChangeArrowheads="1"/>
              </p:cNvSpPr>
              <p:nvPr/>
            </p:nvSpPr>
            <p:spPr bwMode="auto">
              <a:xfrm>
                <a:off x="3836" y="2577"/>
                <a:ext cx="1" cy="18"/>
              </a:xfrm>
              <a:prstGeom prst="rect">
                <a:avLst/>
              </a:prstGeom>
              <a:solidFill>
                <a:srgbClr val="BCBCB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54" name="Rectangle 353"/>
              <p:cNvSpPr>
                <a:spLocks noChangeArrowheads="1"/>
              </p:cNvSpPr>
              <p:nvPr/>
            </p:nvSpPr>
            <p:spPr bwMode="auto">
              <a:xfrm>
                <a:off x="3837" y="2577"/>
                <a:ext cx="1" cy="18"/>
              </a:xfrm>
              <a:prstGeom prst="rect">
                <a:avLst/>
              </a:prstGeom>
              <a:solidFill>
                <a:srgbClr val="BEBEB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55" name="Rectangle 354"/>
              <p:cNvSpPr>
                <a:spLocks noChangeArrowheads="1"/>
              </p:cNvSpPr>
              <p:nvPr/>
            </p:nvSpPr>
            <p:spPr bwMode="auto">
              <a:xfrm>
                <a:off x="3837" y="2577"/>
                <a:ext cx="1" cy="18"/>
              </a:xfrm>
              <a:prstGeom prst="rect">
                <a:avLst/>
              </a:prstGeom>
              <a:solidFill>
                <a:srgbClr val="C0C0C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56" name="Rectangle 355"/>
              <p:cNvSpPr>
                <a:spLocks noChangeArrowheads="1"/>
              </p:cNvSpPr>
              <p:nvPr/>
            </p:nvSpPr>
            <p:spPr bwMode="auto">
              <a:xfrm>
                <a:off x="3837" y="2577"/>
                <a:ext cx="1" cy="18"/>
              </a:xfrm>
              <a:prstGeom prst="rect">
                <a:avLst/>
              </a:prstGeom>
              <a:solidFill>
                <a:srgbClr val="BEBEB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57" name="Rectangle 356"/>
              <p:cNvSpPr>
                <a:spLocks noChangeArrowheads="1"/>
              </p:cNvSpPr>
              <p:nvPr/>
            </p:nvSpPr>
            <p:spPr bwMode="auto">
              <a:xfrm>
                <a:off x="3838" y="2577"/>
                <a:ext cx="1" cy="18"/>
              </a:xfrm>
              <a:prstGeom prst="rect">
                <a:avLst/>
              </a:prstGeom>
              <a:solidFill>
                <a:srgbClr val="BCBCB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58" name="Rectangle 357"/>
              <p:cNvSpPr>
                <a:spLocks noChangeArrowheads="1"/>
              </p:cNvSpPr>
              <p:nvPr/>
            </p:nvSpPr>
            <p:spPr bwMode="auto">
              <a:xfrm>
                <a:off x="3838" y="2577"/>
                <a:ext cx="1" cy="18"/>
              </a:xfrm>
              <a:prstGeom prst="rect">
                <a:avLst/>
              </a:prstGeom>
              <a:solidFill>
                <a:srgbClr val="BABAB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59" name="Rectangle 358"/>
              <p:cNvSpPr>
                <a:spLocks noChangeArrowheads="1"/>
              </p:cNvSpPr>
              <p:nvPr/>
            </p:nvSpPr>
            <p:spPr bwMode="auto">
              <a:xfrm>
                <a:off x="3839" y="2577"/>
                <a:ext cx="1" cy="18"/>
              </a:xfrm>
              <a:prstGeom prst="rect">
                <a:avLst/>
              </a:prstGeom>
              <a:solidFill>
                <a:srgbClr val="B8B8B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60" name="Rectangle 359"/>
              <p:cNvSpPr>
                <a:spLocks noChangeArrowheads="1"/>
              </p:cNvSpPr>
              <p:nvPr/>
            </p:nvSpPr>
            <p:spPr bwMode="auto">
              <a:xfrm>
                <a:off x="3839" y="2577"/>
                <a:ext cx="1" cy="18"/>
              </a:xfrm>
              <a:prstGeom prst="rect">
                <a:avLst/>
              </a:prstGeom>
              <a:solidFill>
                <a:srgbClr val="B6B6B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61" name="Rectangle 360"/>
              <p:cNvSpPr>
                <a:spLocks noChangeArrowheads="1"/>
              </p:cNvSpPr>
              <p:nvPr/>
            </p:nvSpPr>
            <p:spPr bwMode="auto">
              <a:xfrm>
                <a:off x="3839" y="2577"/>
                <a:ext cx="2" cy="18"/>
              </a:xfrm>
              <a:prstGeom prst="rect">
                <a:avLst/>
              </a:prstGeom>
              <a:solidFill>
                <a:srgbClr val="B4B4B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62" name="Rectangle 361"/>
              <p:cNvSpPr>
                <a:spLocks noChangeArrowheads="1"/>
              </p:cNvSpPr>
              <p:nvPr/>
            </p:nvSpPr>
            <p:spPr bwMode="auto">
              <a:xfrm>
                <a:off x="3840" y="2577"/>
                <a:ext cx="1" cy="18"/>
              </a:xfrm>
              <a:prstGeom prst="rect">
                <a:avLst/>
              </a:prstGeom>
              <a:solidFill>
                <a:srgbClr val="B2B2B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63" name="Rectangle 362"/>
              <p:cNvSpPr>
                <a:spLocks noChangeArrowheads="1"/>
              </p:cNvSpPr>
              <p:nvPr/>
            </p:nvSpPr>
            <p:spPr bwMode="auto">
              <a:xfrm>
                <a:off x="3841" y="2577"/>
                <a:ext cx="1" cy="18"/>
              </a:xfrm>
              <a:prstGeom prst="rect">
                <a:avLst/>
              </a:prstGeom>
              <a:solidFill>
                <a:srgbClr val="B0B0B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64" name="Rectangle 363"/>
              <p:cNvSpPr>
                <a:spLocks noChangeArrowheads="1"/>
              </p:cNvSpPr>
              <p:nvPr/>
            </p:nvSpPr>
            <p:spPr bwMode="auto">
              <a:xfrm>
                <a:off x="3841" y="2577"/>
                <a:ext cx="1" cy="18"/>
              </a:xfrm>
              <a:prstGeom prst="rect">
                <a:avLst/>
              </a:prstGeom>
              <a:solidFill>
                <a:srgbClr val="AEAEA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65" name="Rectangle 364"/>
              <p:cNvSpPr>
                <a:spLocks noChangeArrowheads="1"/>
              </p:cNvSpPr>
              <p:nvPr/>
            </p:nvSpPr>
            <p:spPr bwMode="auto">
              <a:xfrm>
                <a:off x="3841" y="2577"/>
                <a:ext cx="1" cy="18"/>
              </a:xfrm>
              <a:prstGeom prst="rect">
                <a:avLst/>
              </a:prstGeom>
              <a:solidFill>
                <a:srgbClr val="ACACA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66" name="Rectangle 365"/>
              <p:cNvSpPr>
                <a:spLocks noChangeArrowheads="1"/>
              </p:cNvSpPr>
              <p:nvPr/>
            </p:nvSpPr>
            <p:spPr bwMode="auto">
              <a:xfrm>
                <a:off x="3842" y="2577"/>
                <a:ext cx="1" cy="18"/>
              </a:xfrm>
              <a:prstGeom prst="rect">
                <a:avLst/>
              </a:prstGeom>
              <a:solidFill>
                <a:srgbClr val="AAAAA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67" name="Rectangle 366"/>
              <p:cNvSpPr>
                <a:spLocks noChangeArrowheads="1"/>
              </p:cNvSpPr>
              <p:nvPr/>
            </p:nvSpPr>
            <p:spPr bwMode="auto">
              <a:xfrm>
                <a:off x="3842" y="2577"/>
                <a:ext cx="1" cy="18"/>
              </a:xfrm>
              <a:prstGeom prst="rect">
                <a:avLst/>
              </a:prstGeom>
              <a:solidFill>
                <a:srgbClr val="A8A8A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68" name="Rectangle 367"/>
              <p:cNvSpPr>
                <a:spLocks noChangeArrowheads="1"/>
              </p:cNvSpPr>
              <p:nvPr/>
            </p:nvSpPr>
            <p:spPr bwMode="auto">
              <a:xfrm>
                <a:off x="3842" y="2577"/>
                <a:ext cx="1" cy="18"/>
              </a:xfrm>
              <a:prstGeom prst="rect">
                <a:avLst/>
              </a:prstGeom>
              <a:solidFill>
                <a:srgbClr val="A7A7A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69" name="Rectangle 368"/>
              <p:cNvSpPr>
                <a:spLocks noChangeArrowheads="1"/>
              </p:cNvSpPr>
              <p:nvPr/>
            </p:nvSpPr>
            <p:spPr bwMode="auto">
              <a:xfrm>
                <a:off x="3843" y="2577"/>
                <a:ext cx="1" cy="18"/>
              </a:xfrm>
              <a:prstGeom prst="rect">
                <a:avLst/>
              </a:prstGeom>
              <a:solidFill>
                <a:srgbClr val="A5A5A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70" name="Rectangle 369"/>
              <p:cNvSpPr>
                <a:spLocks noChangeArrowheads="1"/>
              </p:cNvSpPr>
              <p:nvPr/>
            </p:nvSpPr>
            <p:spPr bwMode="auto">
              <a:xfrm>
                <a:off x="3843" y="2577"/>
                <a:ext cx="1" cy="18"/>
              </a:xfrm>
              <a:prstGeom prst="rect">
                <a:avLst/>
              </a:prstGeom>
              <a:solidFill>
                <a:srgbClr val="A3A3A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71" name="Rectangle 370"/>
              <p:cNvSpPr>
                <a:spLocks noChangeArrowheads="1"/>
              </p:cNvSpPr>
              <p:nvPr/>
            </p:nvSpPr>
            <p:spPr bwMode="auto">
              <a:xfrm>
                <a:off x="3844" y="2577"/>
                <a:ext cx="1" cy="18"/>
              </a:xfrm>
              <a:prstGeom prst="rect">
                <a:avLst/>
              </a:prstGeom>
              <a:solidFill>
                <a:srgbClr val="A1A1A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72" name="Rectangle 371"/>
              <p:cNvSpPr>
                <a:spLocks noChangeArrowheads="1"/>
              </p:cNvSpPr>
              <p:nvPr/>
            </p:nvSpPr>
            <p:spPr bwMode="auto">
              <a:xfrm>
                <a:off x="3844" y="2577"/>
                <a:ext cx="1" cy="18"/>
              </a:xfrm>
              <a:prstGeom prst="rect">
                <a:avLst/>
              </a:prstGeom>
              <a:solidFill>
                <a:srgbClr val="9F9F9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73" name="Rectangle 372"/>
              <p:cNvSpPr>
                <a:spLocks noChangeArrowheads="1"/>
              </p:cNvSpPr>
              <p:nvPr/>
            </p:nvSpPr>
            <p:spPr bwMode="auto">
              <a:xfrm>
                <a:off x="3844" y="2577"/>
                <a:ext cx="1" cy="18"/>
              </a:xfrm>
              <a:prstGeom prst="rect">
                <a:avLst/>
              </a:prstGeom>
              <a:solidFill>
                <a:srgbClr val="9D9D9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74" name="Rectangle 373"/>
              <p:cNvSpPr>
                <a:spLocks noChangeArrowheads="1"/>
              </p:cNvSpPr>
              <p:nvPr/>
            </p:nvSpPr>
            <p:spPr bwMode="auto">
              <a:xfrm>
                <a:off x="3845" y="2577"/>
                <a:ext cx="1" cy="18"/>
              </a:xfrm>
              <a:prstGeom prst="rect">
                <a:avLst/>
              </a:prstGeom>
              <a:solidFill>
                <a:srgbClr val="9B9B9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75" name="Rectangle 374"/>
              <p:cNvSpPr>
                <a:spLocks noChangeArrowheads="1"/>
              </p:cNvSpPr>
              <p:nvPr/>
            </p:nvSpPr>
            <p:spPr bwMode="auto">
              <a:xfrm>
                <a:off x="3846" y="2577"/>
                <a:ext cx="1" cy="18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76" name="Rectangle 375"/>
              <p:cNvSpPr>
                <a:spLocks noChangeArrowheads="1"/>
              </p:cNvSpPr>
              <p:nvPr/>
            </p:nvSpPr>
            <p:spPr bwMode="auto">
              <a:xfrm>
                <a:off x="3846" y="2577"/>
                <a:ext cx="1" cy="18"/>
              </a:xfrm>
              <a:prstGeom prst="rect">
                <a:avLst/>
              </a:prstGeom>
              <a:solidFill>
                <a:srgbClr val="97979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77" name="Rectangle 376"/>
              <p:cNvSpPr>
                <a:spLocks noChangeArrowheads="1"/>
              </p:cNvSpPr>
              <p:nvPr/>
            </p:nvSpPr>
            <p:spPr bwMode="auto">
              <a:xfrm>
                <a:off x="3846" y="2577"/>
                <a:ext cx="1" cy="18"/>
              </a:xfrm>
              <a:prstGeom prst="rect">
                <a:avLst/>
              </a:prstGeom>
              <a:solidFill>
                <a:srgbClr val="95959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78" name="Rectangle 377"/>
              <p:cNvSpPr>
                <a:spLocks noChangeArrowheads="1"/>
              </p:cNvSpPr>
              <p:nvPr/>
            </p:nvSpPr>
            <p:spPr bwMode="auto">
              <a:xfrm>
                <a:off x="3847" y="2577"/>
                <a:ext cx="1" cy="18"/>
              </a:xfrm>
              <a:prstGeom prst="rect">
                <a:avLst/>
              </a:prstGeom>
              <a:solidFill>
                <a:srgbClr val="93939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79" name="Rectangle 378"/>
              <p:cNvSpPr>
                <a:spLocks noChangeArrowheads="1"/>
              </p:cNvSpPr>
              <p:nvPr/>
            </p:nvSpPr>
            <p:spPr bwMode="auto">
              <a:xfrm>
                <a:off x="3847" y="2577"/>
                <a:ext cx="1" cy="18"/>
              </a:xfrm>
              <a:prstGeom prst="rect">
                <a:avLst/>
              </a:prstGeom>
              <a:solidFill>
                <a:srgbClr val="91919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80" name="Rectangle 379"/>
              <p:cNvSpPr>
                <a:spLocks noChangeArrowheads="1"/>
              </p:cNvSpPr>
              <p:nvPr/>
            </p:nvSpPr>
            <p:spPr bwMode="auto">
              <a:xfrm>
                <a:off x="3848" y="2577"/>
                <a:ext cx="1" cy="18"/>
              </a:xfrm>
              <a:prstGeom prst="rect">
                <a:avLst/>
              </a:prstGeom>
              <a:solidFill>
                <a:srgbClr val="8F8F8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81" name="Rectangle 380"/>
              <p:cNvSpPr>
                <a:spLocks noChangeArrowheads="1"/>
              </p:cNvSpPr>
              <p:nvPr/>
            </p:nvSpPr>
            <p:spPr bwMode="auto">
              <a:xfrm>
                <a:off x="3827" y="2578"/>
                <a:ext cx="21" cy="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82" name="Rectangle 381"/>
              <p:cNvSpPr>
                <a:spLocks noChangeArrowheads="1"/>
              </p:cNvSpPr>
              <p:nvPr/>
            </p:nvSpPr>
            <p:spPr bwMode="auto">
              <a:xfrm>
                <a:off x="3825" y="2597"/>
                <a:ext cx="2" cy="1"/>
              </a:xfrm>
              <a:prstGeom prst="rect">
                <a:avLst/>
              </a:prstGeom>
              <a:solidFill>
                <a:srgbClr val="A2A2A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83" name="Rectangle 382"/>
              <p:cNvSpPr>
                <a:spLocks noChangeArrowheads="1"/>
              </p:cNvSpPr>
              <p:nvPr/>
            </p:nvSpPr>
            <p:spPr bwMode="auto">
              <a:xfrm>
                <a:off x="3825" y="2597"/>
                <a:ext cx="2" cy="1"/>
              </a:xfrm>
              <a:prstGeom prst="rect">
                <a:avLst/>
              </a:prstGeom>
              <a:solidFill>
                <a:srgbClr val="A4A4A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84" name="Rectangle 383"/>
              <p:cNvSpPr>
                <a:spLocks noChangeArrowheads="1"/>
              </p:cNvSpPr>
              <p:nvPr/>
            </p:nvSpPr>
            <p:spPr bwMode="auto">
              <a:xfrm>
                <a:off x="3825" y="2597"/>
                <a:ext cx="2" cy="1"/>
              </a:xfrm>
              <a:prstGeom prst="rect">
                <a:avLst/>
              </a:prstGeom>
              <a:solidFill>
                <a:srgbClr val="A6A6A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85" name="Rectangle 384"/>
              <p:cNvSpPr>
                <a:spLocks noChangeArrowheads="1"/>
              </p:cNvSpPr>
              <p:nvPr/>
            </p:nvSpPr>
            <p:spPr bwMode="auto">
              <a:xfrm>
                <a:off x="3825" y="2597"/>
                <a:ext cx="2" cy="1"/>
              </a:xfrm>
              <a:prstGeom prst="rect">
                <a:avLst/>
              </a:prstGeom>
              <a:solidFill>
                <a:srgbClr val="A8A8A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86" name="Rectangle 385"/>
              <p:cNvSpPr>
                <a:spLocks noChangeArrowheads="1"/>
              </p:cNvSpPr>
              <p:nvPr/>
            </p:nvSpPr>
            <p:spPr bwMode="auto">
              <a:xfrm>
                <a:off x="3825" y="2596"/>
                <a:ext cx="2" cy="1"/>
              </a:xfrm>
              <a:prstGeom prst="rect">
                <a:avLst/>
              </a:prstGeom>
              <a:solidFill>
                <a:srgbClr val="AAAAA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87" name="Rectangle 386"/>
              <p:cNvSpPr>
                <a:spLocks noChangeArrowheads="1"/>
              </p:cNvSpPr>
              <p:nvPr/>
            </p:nvSpPr>
            <p:spPr bwMode="auto">
              <a:xfrm>
                <a:off x="3825" y="2596"/>
                <a:ext cx="2" cy="1"/>
              </a:xfrm>
              <a:prstGeom prst="rect">
                <a:avLst/>
              </a:prstGeom>
              <a:solidFill>
                <a:srgbClr val="ACACA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88" name="Rectangle 387"/>
              <p:cNvSpPr>
                <a:spLocks noChangeArrowheads="1"/>
              </p:cNvSpPr>
              <p:nvPr/>
            </p:nvSpPr>
            <p:spPr bwMode="auto">
              <a:xfrm>
                <a:off x="3825" y="2596"/>
                <a:ext cx="2" cy="1"/>
              </a:xfrm>
              <a:prstGeom prst="rect">
                <a:avLst/>
              </a:prstGeom>
              <a:solidFill>
                <a:srgbClr val="AEAEA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89" name="Rectangle 388"/>
              <p:cNvSpPr>
                <a:spLocks noChangeArrowheads="1"/>
              </p:cNvSpPr>
              <p:nvPr/>
            </p:nvSpPr>
            <p:spPr bwMode="auto">
              <a:xfrm>
                <a:off x="3825" y="2596"/>
                <a:ext cx="2" cy="1"/>
              </a:xfrm>
              <a:prstGeom prst="rect">
                <a:avLst/>
              </a:prstGeom>
              <a:solidFill>
                <a:srgbClr val="B0B0B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90" name="Rectangle 389"/>
              <p:cNvSpPr>
                <a:spLocks noChangeArrowheads="1"/>
              </p:cNvSpPr>
              <p:nvPr/>
            </p:nvSpPr>
            <p:spPr bwMode="auto">
              <a:xfrm>
                <a:off x="3825" y="2596"/>
                <a:ext cx="2" cy="1"/>
              </a:xfrm>
              <a:prstGeom prst="rect">
                <a:avLst/>
              </a:prstGeom>
              <a:solidFill>
                <a:srgbClr val="B2B2B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91" name="Rectangle 390"/>
              <p:cNvSpPr>
                <a:spLocks noChangeArrowheads="1"/>
              </p:cNvSpPr>
              <p:nvPr/>
            </p:nvSpPr>
            <p:spPr bwMode="auto">
              <a:xfrm>
                <a:off x="3825" y="2595"/>
                <a:ext cx="2" cy="1"/>
              </a:xfrm>
              <a:prstGeom prst="rect">
                <a:avLst/>
              </a:prstGeom>
              <a:solidFill>
                <a:srgbClr val="B4B4B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92" name="Rectangle 391"/>
              <p:cNvSpPr>
                <a:spLocks noChangeArrowheads="1"/>
              </p:cNvSpPr>
              <p:nvPr/>
            </p:nvSpPr>
            <p:spPr bwMode="auto">
              <a:xfrm>
                <a:off x="3825" y="2595"/>
                <a:ext cx="2" cy="1"/>
              </a:xfrm>
              <a:prstGeom prst="rect">
                <a:avLst/>
              </a:prstGeom>
              <a:solidFill>
                <a:srgbClr val="B6B6B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93" name="Rectangle 392"/>
              <p:cNvSpPr>
                <a:spLocks noChangeArrowheads="1"/>
              </p:cNvSpPr>
              <p:nvPr/>
            </p:nvSpPr>
            <p:spPr bwMode="auto">
              <a:xfrm>
                <a:off x="3825" y="2595"/>
                <a:ext cx="2" cy="1"/>
              </a:xfrm>
              <a:prstGeom prst="rect">
                <a:avLst/>
              </a:prstGeom>
              <a:solidFill>
                <a:srgbClr val="B8B8B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94" name="Rectangle 393"/>
              <p:cNvSpPr>
                <a:spLocks noChangeArrowheads="1"/>
              </p:cNvSpPr>
              <p:nvPr/>
            </p:nvSpPr>
            <p:spPr bwMode="auto">
              <a:xfrm>
                <a:off x="3825" y="2595"/>
                <a:ext cx="2" cy="1"/>
              </a:xfrm>
              <a:prstGeom prst="rect">
                <a:avLst/>
              </a:prstGeom>
              <a:solidFill>
                <a:srgbClr val="BABAB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95" name="Rectangle 394"/>
              <p:cNvSpPr>
                <a:spLocks noChangeArrowheads="1"/>
              </p:cNvSpPr>
              <p:nvPr/>
            </p:nvSpPr>
            <p:spPr bwMode="auto">
              <a:xfrm>
                <a:off x="3825" y="2594"/>
                <a:ext cx="2" cy="1"/>
              </a:xfrm>
              <a:prstGeom prst="rect">
                <a:avLst/>
              </a:prstGeom>
              <a:solidFill>
                <a:srgbClr val="BCBCB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96" name="Rectangle 395"/>
              <p:cNvSpPr>
                <a:spLocks noChangeArrowheads="1"/>
              </p:cNvSpPr>
              <p:nvPr/>
            </p:nvSpPr>
            <p:spPr bwMode="auto">
              <a:xfrm>
                <a:off x="3825" y="2594"/>
                <a:ext cx="2" cy="1"/>
              </a:xfrm>
              <a:prstGeom prst="rect">
                <a:avLst/>
              </a:prstGeom>
              <a:solidFill>
                <a:srgbClr val="BEBEB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97" name="Rectangle 396"/>
              <p:cNvSpPr>
                <a:spLocks noChangeArrowheads="1"/>
              </p:cNvSpPr>
              <p:nvPr/>
            </p:nvSpPr>
            <p:spPr bwMode="auto">
              <a:xfrm>
                <a:off x="3825" y="2594"/>
                <a:ext cx="2" cy="1"/>
              </a:xfrm>
              <a:prstGeom prst="rect">
                <a:avLst/>
              </a:prstGeom>
              <a:solidFill>
                <a:srgbClr val="C0C0C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98" name="Rectangle 397"/>
              <p:cNvSpPr>
                <a:spLocks noChangeArrowheads="1"/>
              </p:cNvSpPr>
              <p:nvPr/>
            </p:nvSpPr>
            <p:spPr bwMode="auto">
              <a:xfrm>
                <a:off x="3825" y="2594"/>
                <a:ext cx="2" cy="1"/>
              </a:xfrm>
              <a:prstGeom prst="rect">
                <a:avLst/>
              </a:prstGeom>
              <a:solidFill>
                <a:srgbClr val="C2C2C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99" name="Rectangle 398"/>
              <p:cNvSpPr>
                <a:spLocks noChangeArrowheads="1"/>
              </p:cNvSpPr>
              <p:nvPr/>
            </p:nvSpPr>
            <p:spPr bwMode="auto">
              <a:xfrm>
                <a:off x="3825" y="2593"/>
                <a:ext cx="2" cy="1"/>
              </a:xfrm>
              <a:prstGeom prst="rect">
                <a:avLst/>
              </a:prstGeom>
              <a:solidFill>
                <a:srgbClr val="C4C4C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00" name="Rectangle 399"/>
              <p:cNvSpPr>
                <a:spLocks noChangeArrowheads="1"/>
              </p:cNvSpPr>
              <p:nvPr/>
            </p:nvSpPr>
            <p:spPr bwMode="auto">
              <a:xfrm>
                <a:off x="3825" y="2593"/>
                <a:ext cx="2" cy="1"/>
              </a:xfrm>
              <a:prstGeom prst="rect">
                <a:avLst/>
              </a:prstGeom>
              <a:solidFill>
                <a:srgbClr val="C6C6C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01" name="Rectangle 400"/>
              <p:cNvSpPr>
                <a:spLocks noChangeArrowheads="1"/>
              </p:cNvSpPr>
              <p:nvPr/>
            </p:nvSpPr>
            <p:spPr bwMode="auto">
              <a:xfrm>
                <a:off x="3825" y="2593"/>
                <a:ext cx="2" cy="1"/>
              </a:xfrm>
              <a:prstGeom prst="rect">
                <a:avLst/>
              </a:prstGeom>
              <a:solidFill>
                <a:srgbClr val="C8C8C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02" name="Rectangle 401"/>
              <p:cNvSpPr>
                <a:spLocks noChangeArrowheads="1"/>
              </p:cNvSpPr>
              <p:nvPr/>
            </p:nvSpPr>
            <p:spPr bwMode="auto">
              <a:xfrm>
                <a:off x="3825" y="2592"/>
                <a:ext cx="2" cy="1"/>
              </a:xfrm>
              <a:prstGeom prst="rect">
                <a:avLst/>
              </a:prstGeom>
              <a:solidFill>
                <a:srgbClr val="CACAC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03" name="Rectangle 402"/>
              <p:cNvSpPr>
                <a:spLocks noChangeArrowheads="1"/>
              </p:cNvSpPr>
              <p:nvPr/>
            </p:nvSpPr>
            <p:spPr bwMode="auto">
              <a:xfrm>
                <a:off x="3825" y="2592"/>
                <a:ext cx="2" cy="1"/>
              </a:xfrm>
              <a:prstGeom prst="rect">
                <a:avLst/>
              </a:prstGeom>
              <a:solidFill>
                <a:srgbClr val="CC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04" name="Rectangle 403"/>
              <p:cNvSpPr>
                <a:spLocks noChangeArrowheads="1"/>
              </p:cNvSpPr>
              <p:nvPr/>
            </p:nvSpPr>
            <p:spPr bwMode="auto">
              <a:xfrm>
                <a:off x="3825" y="2592"/>
                <a:ext cx="2" cy="1"/>
              </a:xfrm>
              <a:prstGeom prst="rect">
                <a:avLst/>
              </a:prstGeom>
              <a:solidFill>
                <a:srgbClr val="CECEC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05" name="Rectangle 404"/>
              <p:cNvSpPr>
                <a:spLocks noChangeArrowheads="1"/>
              </p:cNvSpPr>
              <p:nvPr/>
            </p:nvSpPr>
            <p:spPr bwMode="auto">
              <a:xfrm>
                <a:off x="3825" y="2592"/>
                <a:ext cx="2" cy="1"/>
              </a:xfrm>
              <a:prstGeom prst="rect">
                <a:avLst/>
              </a:prstGeom>
              <a:solidFill>
                <a:srgbClr val="D0D0D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06" name="Rectangle 405"/>
              <p:cNvSpPr>
                <a:spLocks noChangeArrowheads="1"/>
              </p:cNvSpPr>
              <p:nvPr/>
            </p:nvSpPr>
            <p:spPr bwMode="auto">
              <a:xfrm>
                <a:off x="3825" y="2592"/>
                <a:ext cx="2" cy="1"/>
              </a:xfrm>
              <a:prstGeom prst="rect">
                <a:avLst/>
              </a:prstGeom>
              <a:solidFill>
                <a:srgbClr val="D1D1D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07" name="Rectangle 406"/>
              <p:cNvSpPr>
                <a:spLocks noChangeArrowheads="1"/>
              </p:cNvSpPr>
              <p:nvPr/>
            </p:nvSpPr>
            <p:spPr bwMode="auto">
              <a:xfrm>
                <a:off x="3825" y="2591"/>
                <a:ext cx="2" cy="1"/>
              </a:xfrm>
              <a:prstGeom prst="rect">
                <a:avLst/>
              </a:prstGeom>
              <a:solidFill>
                <a:srgbClr val="D3D3D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08" name="Rectangle 407"/>
              <p:cNvSpPr>
                <a:spLocks noChangeArrowheads="1"/>
              </p:cNvSpPr>
              <p:nvPr/>
            </p:nvSpPr>
            <p:spPr bwMode="auto">
              <a:xfrm>
                <a:off x="3825" y="2591"/>
                <a:ext cx="2" cy="1"/>
              </a:xfrm>
              <a:prstGeom prst="rect">
                <a:avLst/>
              </a:prstGeom>
              <a:solidFill>
                <a:srgbClr val="D5D5D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09" name="Rectangle 408"/>
              <p:cNvSpPr>
                <a:spLocks noChangeArrowheads="1"/>
              </p:cNvSpPr>
              <p:nvPr/>
            </p:nvSpPr>
            <p:spPr bwMode="auto">
              <a:xfrm>
                <a:off x="3825" y="2591"/>
                <a:ext cx="2" cy="1"/>
              </a:xfrm>
              <a:prstGeom prst="rect">
                <a:avLst/>
              </a:prstGeom>
              <a:solidFill>
                <a:srgbClr val="D7D7D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10" name="Rectangle 409"/>
              <p:cNvSpPr>
                <a:spLocks noChangeArrowheads="1"/>
              </p:cNvSpPr>
              <p:nvPr/>
            </p:nvSpPr>
            <p:spPr bwMode="auto">
              <a:xfrm>
                <a:off x="3825" y="2591"/>
                <a:ext cx="2" cy="1"/>
              </a:xfrm>
              <a:prstGeom prst="rect">
                <a:avLst/>
              </a:prstGeom>
              <a:solidFill>
                <a:srgbClr val="D9D9D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11" name="Rectangle 410"/>
              <p:cNvSpPr>
                <a:spLocks noChangeArrowheads="1"/>
              </p:cNvSpPr>
              <p:nvPr/>
            </p:nvSpPr>
            <p:spPr bwMode="auto">
              <a:xfrm>
                <a:off x="3825" y="2590"/>
                <a:ext cx="2" cy="1"/>
              </a:xfrm>
              <a:prstGeom prst="rect">
                <a:avLst/>
              </a:prstGeom>
              <a:solidFill>
                <a:srgbClr val="DBDBD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12" name="Rectangle 411"/>
              <p:cNvSpPr>
                <a:spLocks noChangeArrowheads="1"/>
              </p:cNvSpPr>
              <p:nvPr/>
            </p:nvSpPr>
            <p:spPr bwMode="auto">
              <a:xfrm>
                <a:off x="3825" y="2590"/>
                <a:ext cx="2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13" name="Rectangle 412"/>
              <p:cNvSpPr>
                <a:spLocks noChangeArrowheads="1"/>
              </p:cNvSpPr>
              <p:nvPr/>
            </p:nvSpPr>
            <p:spPr bwMode="auto">
              <a:xfrm>
                <a:off x="3825" y="2590"/>
                <a:ext cx="2" cy="1"/>
              </a:xfrm>
              <a:prstGeom prst="rect">
                <a:avLst/>
              </a:prstGeom>
              <a:solidFill>
                <a:srgbClr val="DFDFD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14" name="Rectangle 413"/>
              <p:cNvSpPr>
                <a:spLocks noChangeArrowheads="1"/>
              </p:cNvSpPr>
              <p:nvPr/>
            </p:nvSpPr>
            <p:spPr bwMode="auto">
              <a:xfrm>
                <a:off x="3825" y="2590"/>
                <a:ext cx="2" cy="1"/>
              </a:xfrm>
              <a:prstGeom prst="rect">
                <a:avLst/>
              </a:prstGeom>
              <a:solidFill>
                <a:srgbClr val="E1E1E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15" name="Rectangle 414"/>
              <p:cNvSpPr>
                <a:spLocks noChangeArrowheads="1"/>
              </p:cNvSpPr>
              <p:nvPr/>
            </p:nvSpPr>
            <p:spPr bwMode="auto">
              <a:xfrm>
                <a:off x="3825" y="2589"/>
                <a:ext cx="2" cy="1"/>
              </a:xfrm>
              <a:prstGeom prst="rect">
                <a:avLst/>
              </a:prstGeom>
              <a:solidFill>
                <a:srgbClr val="E3E3E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16" name="Rectangle 415"/>
              <p:cNvSpPr>
                <a:spLocks noChangeArrowheads="1"/>
              </p:cNvSpPr>
              <p:nvPr/>
            </p:nvSpPr>
            <p:spPr bwMode="auto">
              <a:xfrm>
                <a:off x="3825" y="2589"/>
                <a:ext cx="2" cy="1"/>
              </a:xfrm>
              <a:prstGeom prst="rect">
                <a:avLst/>
              </a:prstGeom>
              <a:solidFill>
                <a:srgbClr val="E5E5E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17" name="Rectangle 416"/>
              <p:cNvSpPr>
                <a:spLocks noChangeArrowheads="1"/>
              </p:cNvSpPr>
              <p:nvPr/>
            </p:nvSpPr>
            <p:spPr bwMode="auto">
              <a:xfrm>
                <a:off x="3825" y="2589"/>
                <a:ext cx="2" cy="1"/>
              </a:xfrm>
              <a:prstGeom prst="rect">
                <a:avLst/>
              </a:prstGeom>
              <a:solidFill>
                <a:srgbClr val="E7E7E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18" name="Rectangle 417"/>
              <p:cNvSpPr>
                <a:spLocks noChangeArrowheads="1"/>
              </p:cNvSpPr>
              <p:nvPr/>
            </p:nvSpPr>
            <p:spPr bwMode="auto">
              <a:xfrm>
                <a:off x="3825" y="2589"/>
                <a:ext cx="2" cy="1"/>
              </a:xfrm>
              <a:prstGeom prst="rect">
                <a:avLst/>
              </a:prstGeom>
              <a:solidFill>
                <a:srgbClr val="E9E9E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19" name="Rectangle 418"/>
              <p:cNvSpPr>
                <a:spLocks noChangeArrowheads="1"/>
              </p:cNvSpPr>
              <p:nvPr/>
            </p:nvSpPr>
            <p:spPr bwMode="auto">
              <a:xfrm>
                <a:off x="3825" y="2589"/>
                <a:ext cx="2" cy="1"/>
              </a:xfrm>
              <a:prstGeom prst="rect">
                <a:avLst/>
              </a:prstGeom>
              <a:solidFill>
                <a:srgbClr val="EBEBE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20" name="Rectangle 419"/>
              <p:cNvSpPr>
                <a:spLocks noChangeArrowheads="1"/>
              </p:cNvSpPr>
              <p:nvPr/>
            </p:nvSpPr>
            <p:spPr bwMode="auto">
              <a:xfrm>
                <a:off x="3825" y="2588"/>
                <a:ext cx="2" cy="1"/>
              </a:xfrm>
              <a:prstGeom prst="rect">
                <a:avLst/>
              </a:prstGeom>
              <a:solidFill>
                <a:srgbClr val="EDEDE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21" name="Rectangle 420"/>
              <p:cNvSpPr>
                <a:spLocks noChangeArrowheads="1"/>
              </p:cNvSpPr>
              <p:nvPr/>
            </p:nvSpPr>
            <p:spPr bwMode="auto">
              <a:xfrm>
                <a:off x="3825" y="2588"/>
                <a:ext cx="2" cy="1"/>
              </a:xfrm>
              <a:prstGeom prst="rect">
                <a:avLst/>
              </a:prstGeom>
              <a:solidFill>
                <a:srgbClr val="EFEFE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22" name="Rectangle 421"/>
              <p:cNvSpPr>
                <a:spLocks noChangeArrowheads="1"/>
              </p:cNvSpPr>
              <p:nvPr/>
            </p:nvSpPr>
            <p:spPr bwMode="auto">
              <a:xfrm>
                <a:off x="3825" y="2588"/>
                <a:ext cx="2" cy="1"/>
              </a:xfrm>
              <a:prstGeom prst="rect">
                <a:avLst/>
              </a:prstGeom>
              <a:solidFill>
                <a:srgbClr val="F1F1F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23" name="Rectangle 422"/>
              <p:cNvSpPr>
                <a:spLocks noChangeArrowheads="1"/>
              </p:cNvSpPr>
              <p:nvPr/>
            </p:nvSpPr>
            <p:spPr bwMode="auto">
              <a:xfrm>
                <a:off x="3825" y="2588"/>
                <a:ext cx="2" cy="1"/>
              </a:xfrm>
              <a:prstGeom prst="rect">
                <a:avLst/>
              </a:prstGeom>
              <a:solidFill>
                <a:srgbClr val="F3F3F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24" name="Rectangle 423"/>
              <p:cNvSpPr>
                <a:spLocks noChangeArrowheads="1"/>
              </p:cNvSpPr>
              <p:nvPr/>
            </p:nvSpPr>
            <p:spPr bwMode="auto">
              <a:xfrm>
                <a:off x="3825" y="2587"/>
                <a:ext cx="2" cy="1"/>
              </a:xfrm>
              <a:prstGeom prst="rect">
                <a:avLst/>
              </a:prstGeom>
              <a:solidFill>
                <a:srgbClr val="F5F5F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25" name="Rectangle 424"/>
              <p:cNvSpPr>
                <a:spLocks noChangeArrowheads="1"/>
              </p:cNvSpPr>
              <p:nvPr/>
            </p:nvSpPr>
            <p:spPr bwMode="auto">
              <a:xfrm>
                <a:off x="3825" y="2587"/>
                <a:ext cx="2" cy="1"/>
              </a:xfrm>
              <a:prstGeom prst="rect">
                <a:avLst/>
              </a:prstGeom>
              <a:solidFill>
                <a:srgbClr val="F7F7F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26" name="Rectangle 425"/>
              <p:cNvSpPr>
                <a:spLocks noChangeArrowheads="1"/>
              </p:cNvSpPr>
              <p:nvPr/>
            </p:nvSpPr>
            <p:spPr bwMode="auto">
              <a:xfrm>
                <a:off x="3825" y="2587"/>
                <a:ext cx="2" cy="1"/>
              </a:xfrm>
              <a:prstGeom prst="rect">
                <a:avLst/>
              </a:prstGeom>
              <a:solidFill>
                <a:srgbClr val="F9F9F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27" name="Rectangle 426"/>
              <p:cNvSpPr>
                <a:spLocks noChangeArrowheads="1"/>
              </p:cNvSpPr>
              <p:nvPr/>
            </p:nvSpPr>
            <p:spPr bwMode="auto">
              <a:xfrm>
                <a:off x="3825" y="2586"/>
                <a:ext cx="2" cy="1"/>
              </a:xfrm>
              <a:prstGeom prst="rect">
                <a:avLst/>
              </a:prstGeom>
              <a:solidFill>
                <a:srgbClr val="FBFBF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28" name="Rectangle 427"/>
              <p:cNvSpPr>
                <a:spLocks noChangeArrowheads="1"/>
              </p:cNvSpPr>
              <p:nvPr/>
            </p:nvSpPr>
            <p:spPr bwMode="auto">
              <a:xfrm>
                <a:off x="3825" y="2586"/>
                <a:ext cx="2" cy="1"/>
              </a:xfrm>
              <a:prstGeom prst="rect">
                <a:avLst/>
              </a:prstGeom>
              <a:solidFill>
                <a:srgbClr val="FDFDF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29" name="Rectangle 428"/>
              <p:cNvSpPr>
                <a:spLocks noChangeArrowheads="1"/>
              </p:cNvSpPr>
              <p:nvPr/>
            </p:nvSpPr>
            <p:spPr bwMode="auto">
              <a:xfrm>
                <a:off x="3825" y="2586"/>
                <a:ext cx="2" cy="1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30" name="Rectangle 429"/>
              <p:cNvSpPr>
                <a:spLocks noChangeArrowheads="1"/>
              </p:cNvSpPr>
              <p:nvPr/>
            </p:nvSpPr>
            <p:spPr bwMode="auto">
              <a:xfrm>
                <a:off x="3825" y="2586"/>
                <a:ext cx="2" cy="1"/>
              </a:xfrm>
              <a:prstGeom prst="rect">
                <a:avLst/>
              </a:prstGeom>
              <a:solidFill>
                <a:srgbClr val="FDFDF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31" name="Rectangle 430"/>
              <p:cNvSpPr>
                <a:spLocks noChangeArrowheads="1"/>
              </p:cNvSpPr>
              <p:nvPr/>
            </p:nvSpPr>
            <p:spPr bwMode="auto">
              <a:xfrm>
                <a:off x="3825" y="2585"/>
                <a:ext cx="2" cy="1"/>
              </a:xfrm>
              <a:prstGeom prst="rect">
                <a:avLst/>
              </a:prstGeom>
              <a:solidFill>
                <a:srgbClr val="FBFBF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32" name="Rectangle 431"/>
              <p:cNvSpPr>
                <a:spLocks noChangeArrowheads="1"/>
              </p:cNvSpPr>
              <p:nvPr/>
            </p:nvSpPr>
            <p:spPr bwMode="auto">
              <a:xfrm>
                <a:off x="3825" y="2585"/>
                <a:ext cx="2" cy="1"/>
              </a:xfrm>
              <a:prstGeom prst="rect">
                <a:avLst/>
              </a:prstGeom>
              <a:solidFill>
                <a:srgbClr val="F9F9F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33" name="Rectangle 432"/>
              <p:cNvSpPr>
                <a:spLocks noChangeArrowheads="1"/>
              </p:cNvSpPr>
              <p:nvPr/>
            </p:nvSpPr>
            <p:spPr bwMode="auto">
              <a:xfrm>
                <a:off x="3825" y="2585"/>
                <a:ext cx="2" cy="1"/>
              </a:xfrm>
              <a:prstGeom prst="rect">
                <a:avLst/>
              </a:prstGeom>
              <a:solidFill>
                <a:srgbClr val="F7F7F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34" name="Rectangle 433"/>
              <p:cNvSpPr>
                <a:spLocks noChangeArrowheads="1"/>
              </p:cNvSpPr>
              <p:nvPr/>
            </p:nvSpPr>
            <p:spPr bwMode="auto">
              <a:xfrm>
                <a:off x="3825" y="2585"/>
                <a:ext cx="2" cy="1"/>
              </a:xfrm>
              <a:prstGeom prst="rect">
                <a:avLst/>
              </a:prstGeom>
              <a:solidFill>
                <a:srgbClr val="F5F5F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35" name="Rectangle 434"/>
              <p:cNvSpPr>
                <a:spLocks noChangeArrowheads="1"/>
              </p:cNvSpPr>
              <p:nvPr/>
            </p:nvSpPr>
            <p:spPr bwMode="auto">
              <a:xfrm>
                <a:off x="3825" y="2585"/>
                <a:ext cx="2" cy="1"/>
              </a:xfrm>
              <a:prstGeom prst="rect">
                <a:avLst/>
              </a:prstGeom>
              <a:solidFill>
                <a:srgbClr val="F3F3F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36" name="Rectangle 435"/>
              <p:cNvSpPr>
                <a:spLocks noChangeArrowheads="1"/>
              </p:cNvSpPr>
              <p:nvPr/>
            </p:nvSpPr>
            <p:spPr bwMode="auto">
              <a:xfrm>
                <a:off x="3825" y="2584"/>
                <a:ext cx="2" cy="1"/>
              </a:xfrm>
              <a:prstGeom prst="rect">
                <a:avLst/>
              </a:prstGeom>
              <a:solidFill>
                <a:srgbClr val="F1F1F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37" name="Rectangle 436"/>
              <p:cNvSpPr>
                <a:spLocks noChangeArrowheads="1"/>
              </p:cNvSpPr>
              <p:nvPr/>
            </p:nvSpPr>
            <p:spPr bwMode="auto">
              <a:xfrm>
                <a:off x="3825" y="2584"/>
                <a:ext cx="2" cy="1"/>
              </a:xfrm>
              <a:prstGeom prst="rect">
                <a:avLst/>
              </a:prstGeom>
              <a:solidFill>
                <a:srgbClr val="EFEFE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38" name="Rectangle 437"/>
              <p:cNvSpPr>
                <a:spLocks noChangeArrowheads="1"/>
              </p:cNvSpPr>
              <p:nvPr/>
            </p:nvSpPr>
            <p:spPr bwMode="auto">
              <a:xfrm>
                <a:off x="3825" y="2584"/>
                <a:ext cx="2" cy="1"/>
              </a:xfrm>
              <a:prstGeom prst="rect">
                <a:avLst/>
              </a:prstGeom>
              <a:solidFill>
                <a:srgbClr val="EDEDE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39" name="Rectangle 438"/>
              <p:cNvSpPr>
                <a:spLocks noChangeArrowheads="1"/>
              </p:cNvSpPr>
              <p:nvPr/>
            </p:nvSpPr>
            <p:spPr bwMode="auto">
              <a:xfrm>
                <a:off x="3825" y="2584"/>
                <a:ext cx="2" cy="1"/>
              </a:xfrm>
              <a:prstGeom prst="rect">
                <a:avLst/>
              </a:prstGeom>
              <a:solidFill>
                <a:srgbClr val="EBEBE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40" name="Rectangle 439"/>
              <p:cNvSpPr>
                <a:spLocks noChangeArrowheads="1"/>
              </p:cNvSpPr>
              <p:nvPr/>
            </p:nvSpPr>
            <p:spPr bwMode="auto">
              <a:xfrm>
                <a:off x="3825" y="2583"/>
                <a:ext cx="2" cy="1"/>
              </a:xfrm>
              <a:prstGeom prst="rect">
                <a:avLst/>
              </a:prstGeom>
              <a:solidFill>
                <a:srgbClr val="E9E9E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41" name="Rectangle 440"/>
              <p:cNvSpPr>
                <a:spLocks noChangeArrowheads="1"/>
              </p:cNvSpPr>
              <p:nvPr/>
            </p:nvSpPr>
            <p:spPr bwMode="auto">
              <a:xfrm>
                <a:off x="3825" y="2583"/>
                <a:ext cx="2" cy="1"/>
              </a:xfrm>
              <a:prstGeom prst="rect">
                <a:avLst/>
              </a:prstGeom>
              <a:solidFill>
                <a:srgbClr val="E7E7E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42" name="Rectangle 441"/>
              <p:cNvSpPr>
                <a:spLocks noChangeArrowheads="1"/>
              </p:cNvSpPr>
              <p:nvPr/>
            </p:nvSpPr>
            <p:spPr bwMode="auto">
              <a:xfrm>
                <a:off x="3825" y="2583"/>
                <a:ext cx="2" cy="1"/>
              </a:xfrm>
              <a:prstGeom prst="rect">
                <a:avLst/>
              </a:prstGeom>
              <a:solidFill>
                <a:srgbClr val="E5E5E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43" name="Rectangle 442"/>
              <p:cNvSpPr>
                <a:spLocks noChangeArrowheads="1"/>
              </p:cNvSpPr>
              <p:nvPr/>
            </p:nvSpPr>
            <p:spPr bwMode="auto">
              <a:xfrm>
                <a:off x="3825" y="2582"/>
                <a:ext cx="2" cy="1"/>
              </a:xfrm>
              <a:prstGeom prst="rect">
                <a:avLst/>
              </a:prstGeom>
              <a:solidFill>
                <a:srgbClr val="E3E3E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44" name="Rectangle 443"/>
              <p:cNvSpPr>
                <a:spLocks noChangeArrowheads="1"/>
              </p:cNvSpPr>
              <p:nvPr/>
            </p:nvSpPr>
            <p:spPr bwMode="auto">
              <a:xfrm>
                <a:off x="3825" y="2582"/>
                <a:ext cx="2" cy="1"/>
              </a:xfrm>
              <a:prstGeom prst="rect">
                <a:avLst/>
              </a:prstGeom>
              <a:solidFill>
                <a:srgbClr val="E1E1E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45" name="Rectangle 444"/>
              <p:cNvSpPr>
                <a:spLocks noChangeArrowheads="1"/>
              </p:cNvSpPr>
              <p:nvPr/>
            </p:nvSpPr>
            <p:spPr bwMode="auto">
              <a:xfrm>
                <a:off x="3825" y="2582"/>
                <a:ext cx="2" cy="1"/>
              </a:xfrm>
              <a:prstGeom prst="rect">
                <a:avLst/>
              </a:prstGeom>
              <a:solidFill>
                <a:srgbClr val="DFDFD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46" name="Rectangle 445"/>
              <p:cNvSpPr>
                <a:spLocks noChangeArrowheads="1"/>
              </p:cNvSpPr>
              <p:nvPr/>
            </p:nvSpPr>
            <p:spPr bwMode="auto">
              <a:xfrm>
                <a:off x="3825" y="2582"/>
                <a:ext cx="2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47" name="Rectangle 446"/>
              <p:cNvSpPr>
                <a:spLocks noChangeArrowheads="1"/>
              </p:cNvSpPr>
              <p:nvPr/>
            </p:nvSpPr>
            <p:spPr bwMode="auto">
              <a:xfrm>
                <a:off x="3825" y="2582"/>
                <a:ext cx="2" cy="1"/>
              </a:xfrm>
              <a:prstGeom prst="rect">
                <a:avLst/>
              </a:prstGeom>
              <a:solidFill>
                <a:srgbClr val="DBDBD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48" name="Rectangle 447"/>
              <p:cNvSpPr>
                <a:spLocks noChangeArrowheads="1"/>
              </p:cNvSpPr>
              <p:nvPr/>
            </p:nvSpPr>
            <p:spPr bwMode="auto">
              <a:xfrm>
                <a:off x="3825" y="2582"/>
                <a:ext cx="2" cy="1"/>
              </a:xfrm>
              <a:prstGeom prst="rect">
                <a:avLst/>
              </a:prstGeom>
              <a:solidFill>
                <a:srgbClr val="D9D9D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49" name="Rectangle 448"/>
              <p:cNvSpPr>
                <a:spLocks noChangeArrowheads="1"/>
              </p:cNvSpPr>
              <p:nvPr/>
            </p:nvSpPr>
            <p:spPr bwMode="auto">
              <a:xfrm>
                <a:off x="3825" y="2581"/>
                <a:ext cx="2" cy="1"/>
              </a:xfrm>
              <a:prstGeom prst="rect">
                <a:avLst/>
              </a:prstGeom>
              <a:solidFill>
                <a:srgbClr val="D7D7D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50" name="Rectangle 449"/>
              <p:cNvSpPr>
                <a:spLocks noChangeArrowheads="1"/>
              </p:cNvSpPr>
              <p:nvPr/>
            </p:nvSpPr>
            <p:spPr bwMode="auto">
              <a:xfrm>
                <a:off x="3825" y="2581"/>
                <a:ext cx="2" cy="1"/>
              </a:xfrm>
              <a:prstGeom prst="rect">
                <a:avLst/>
              </a:prstGeom>
              <a:solidFill>
                <a:srgbClr val="D5D5D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51" name="Rectangle 450"/>
              <p:cNvSpPr>
                <a:spLocks noChangeArrowheads="1"/>
              </p:cNvSpPr>
              <p:nvPr/>
            </p:nvSpPr>
            <p:spPr bwMode="auto">
              <a:xfrm>
                <a:off x="3825" y="2581"/>
                <a:ext cx="2" cy="1"/>
              </a:xfrm>
              <a:prstGeom prst="rect">
                <a:avLst/>
              </a:prstGeom>
              <a:solidFill>
                <a:srgbClr val="D3D3D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52" name="Rectangle 451"/>
              <p:cNvSpPr>
                <a:spLocks noChangeArrowheads="1"/>
              </p:cNvSpPr>
              <p:nvPr/>
            </p:nvSpPr>
            <p:spPr bwMode="auto">
              <a:xfrm>
                <a:off x="3825" y="2580"/>
                <a:ext cx="2" cy="1"/>
              </a:xfrm>
              <a:prstGeom prst="rect">
                <a:avLst/>
              </a:prstGeom>
              <a:solidFill>
                <a:srgbClr val="D1D1D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53" name="Rectangle 452"/>
              <p:cNvSpPr>
                <a:spLocks noChangeArrowheads="1"/>
              </p:cNvSpPr>
              <p:nvPr/>
            </p:nvSpPr>
            <p:spPr bwMode="auto">
              <a:xfrm>
                <a:off x="3825" y="2580"/>
                <a:ext cx="2" cy="1"/>
              </a:xfrm>
              <a:prstGeom prst="rect">
                <a:avLst/>
              </a:prstGeom>
              <a:solidFill>
                <a:srgbClr val="D0D0D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54" name="Rectangle 453"/>
              <p:cNvSpPr>
                <a:spLocks noChangeArrowheads="1"/>
              </p:cNvSpPr>
              <p:nvPr/>
            </p:nvSpPr>
            <p:spPr bwMode="auto">
              <a:xfrm>
                <a:off x="3825" y="2580"/>
                <a:ext cx="2" cy="1"/>
              </a:xfrm>
              <a:prstGeom prst="rect">
                <a:avLst/>
              </a:prstGeom>
              <a:solidFill>
                <a:srgbClr val="CECEC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55" name="Rectangle 454"/>
              <p:cNvSpPr>
                <a:spLocks noChangeArrowheads="1"/>
              </p:cNvSpPr>
              <p:nvPr/>
            </p:nvSpPr>
            <p:spPr bwMode="auto">
              <a:xfrm>
                <a:off x="3825" y="2580"/>
                <a:ext cx="2" cy="1"/>
              </a:xfrm>
              <a:prstGeom prst="rect">
                <a:avLst/>
              </a:prstGeom>
              <a:solidFill>
                <a:srgbClr val="CC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56" name="Rectangle 455"/>
              <p:cNvSpPr>
                <a:spLocks noChangeArrowheads="1"/>
              </p:cNvSpPr>
              <p:nvPr/>
            </p:nvSpPr>
            <p:spPr bwMode="auto">
              <a:xfrm>
                <a:off x="3825" y="2579"/>
                <a:ext cx="2" cy="1"/>
              </a:xfrm>
              <a:prstGeom prst="rect">
                <a:avLst/>
              </a:prstGeom>
              <a:solidFill>
                <a:srgbClr val="CACAC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57" name="Rectangle 456"/>
              <p:cNvSpPr>
                <a:spLocks noChangeArrowheads="1"/>
              </p:cNvSpPr>
              <p:nvPr/>
            </p:nvSpPr>
            <p:spPr bwMode="auto">
              <a:xfrm>
                <a:off x="3825" y="2579"/>
                <a:ext cx="2" cy="1"/>
              </a:xfrm>
              <a:prstGeom prst="rect">
                <a:avLst/>
              </a:prstGeom>
              <a:solidFill>
                <a:srgbClr val="C8C8C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58" name="Rectangle 457"/>
              <p:cNvSpPr>
                <a:spLocks noChangeArrowheads="1"/>
              </p:cNvSpPr>
              <p:nvPr/>
            </p:nvSpPr>
            <p:spPr bwMode="auto">
              <a:xfrm>
                <a:off x="3825" y="2579"/>
                <a:ext cx="2" cy="1"/>
              </a:xfrm>
              <a:prstGeom prst="rect">
                <a:avLst/>
              </a:prstGeom>
              <a:solidFill>
                <a:srgbClr val="C6C6C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59" name="Rectangle 458"/>
              <p:cNvSpPr>
                <a:spLocks noChangeArrowheads="1"/>
              </p:cNvSpPr>
              <p:nvPr/>
            </p:nvSpPr>
            <p:spPr bwMode="auto">
              <a:xfrm>
                <a:off x="3825" y="2578"/>
                <a:ext cx="2" cy="1"/>
              </a:xfrm>
              <a:prstGeom prst="rect">
                <a:avLst/>
              </a:prstGeom>
              <a:solidFill>
                <a:srgbClr val="C4C4C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60" name="Rectangle 459"/>
              <p:cNvSpPr>
                <a:spLocks noChangeArrowheads="1"/>
              </p:cNvSpPr>
              <p:nvPr/>
            </p:nvSpPr>
            <p:spPr bwMode="auto">
              <a:xfrm>
                <a:off x="3825" y="2578"/>
                <a:ext cx="2" cy="1"/>
              </a:xfrm>
              <a:prstGeom prst="rect">
                <a:avLst/>
              </a:prstGeom>
              <a:solidFill>
                <a:srgbClr val="C2C2C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61" name="Rectangle 460"/>
              <p:cNvSpPr>
                <a:spLocks noChangeArrowheads="1"/>
              </p:cNvSpPr>
              <p:nvPr/>
            </p:nvSpPr>
            <p:spPr bwMode="auto">
              <a:xfrm>
                <a:off x="3825" y="2578"/>
                <a:ext cx="2" cy="1"/>
              </a:xfrm>
              <a:prstGeom prst="rect">
                <a:avLst/>
              </a:prstGeom>
              <a:solidFill>
                <a:srgbClr val="C0C0C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62" name="Rectangle 461"/>
              <p:cNvSpPr>
                <a:spLocks noChangeArrowheads="1"/>
              </p:cNvSpPr>
              <p:nvPr/>
            </p:nvSpPr>
            <p:spPr bwMode="auto">
              <a:xfrm>
                <a:off x="3825" y="2578"/>
                <a:ext cx="2" cy="1"/>
              </a:xfrm>
              <a:prstGeom prst="rect">
                <a:avLst/>
              </a:prstGeom>
              <a:solidFill>
                <a:srgbClr val="BEBEB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63" name="Rectangle 462"/>
              <p:cNvSpPr>
                <a:spLocks noChangeArrowheads="1"/>
              </p:cNvSpPr>
              <p:nvPr/>
            </p:nvSpPr>
            <p:spPr bwMode="auto">
              <a:xfrm>
                <a:off x="3825" y="2578"/>
                <a:ext cx="2" cy="1"/>
              </a:xfrm>
              <a:prstGeom prst="rect">
                <a:avLst/>
              </a:prstGeom>
              <a:solidFill>
                <a:srgbClr val="BCBCB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64" name="Rectangle 463"/>
              <p:cNvSpPr>
                <a:spLocks noChangeArrowheads="1"/>
              </p:cNvSpPr>
              <p:nvPr/>
            </p:nvSpPr>
            <p:spPr bwMode="auto">
              <a:xfrm>
                <a:off x="3825" y="2578"/>
                <a:ext cx="2" cy="1"/>
              </a:xfrm>
              <a:prstGeom prst="rect">
                <a:avLst/>
              </a:prstGeom>
              <a:solidFill>
                <a:srgbClr val="BABAB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65" name="Rectangle 464"/>
              <p:cNvSpPr>
                <a:spLocks noChangeArrowheads="1"/>
              </p:cNvSpPr>
              <p:nvPr/>
            </p:nvSpPr>
            <p:spPr bwMode="auto">
              <a:xfrm>
                <a:off x="3825" y="2577"/>
                <a:ext cx="2" cy="1"/>
              </a:xfrm>
              <a:prstGeom prst="rect">
                <a:avLst/>
              </a:prstGeom>
              <a:solidFill>
                <a:srgbClr val="B8B8B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66" name="Rectangle 465"/>
              <p:cNvSpPr>
                <a:spLocks noChangeArrowheads="1"/>
              </p:cNvSpPr>
              <p:nvPr/>
            </p:nvSpPr>
            <p:spPr bwMode="auto">
              <a:xfrm>
                <a:off x="3825" y="2577"/>
                <a:ext cx="2" cy="1"/>
              </a:xfrm>
              <a:prstGeom prst="rect">
                <a:avLst/>
              </a:prstGeom>
              <a:solidFill>
                <a:srgbClr val="B6B6B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67" name="Rectangle 466"/>
              <p:cNvSpPr>
                <a:spLocks noChangeArrowheads="1"/>
              </p:cNvSpPr>
              <p:nvPr/>
            </p:nvSpPr>
            <p:spPr bwMode="auto">
              <a:xfrm>
                <a:off x="3825" y="2577"/>
                <a:ext cx="2" cy="1"/>
              </a:xfrm>
              <a:prstGeom prst="rect">
                <a:avLst/>
              </a:prstGeom>
              <a:solidFill>
                <a:srgbClr val="B4B4B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68" name="Rectangle 467"/>
              <p:cNvSpPr>
                <a:spLocks noChangeArrowheads="1"/>
              </p:cNvSpPr>
              <p:nvPr/>
            </p:nvSpPr>
            <p:spPr bwMode="auto">
              <a:xfrm>
                <a:off x="3825" y="2576"/>
                <a:ext cx="2" cy="1"/>
              </a:xfrm>
              <a:prstGeom prst="rect">
                <a:avLst/>
              </a:prstGeom>
              <a:solidFill>
                <a:srgbClr val="B2B2B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69" name="Rectangle 468"/>
              <p:cNvSpPr>
                <a:spLocks noChangeArrowheads="1"/>
              </p:cNvSpPr>
              <p:nvPr/>
            </p:nvSpPr>
            <p:spPr bwMode="auto">
              <a:xfrm>
                <a:off x="3825" y="2576"/>
                <a:ext cx="2" cy="1"/>
              </a:xfrm>
              <a:prstGeom prst="rect">
                <a:avLst/>
              </a:prstGeom>
              <a:solidFill>
                <a:srgbClr val="B0B0B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70" name="Rectangle 469"/>
              <p:cNvSpPr>
                <a:spLocks noChangeArrowheads="1"/>
              </p:cNvSpPr>
              <p:nvPr/>
            </p:nvSpPr>
            <p:spPr bwMode="auto">
              <a:xfrm>
                <a:off x="3825" y="2576"/>
                <a:ext cx="2" cy="1"/>
              </a:xfrm>
              <a:prstGeom prst="rect">
                <a:avLst/>
              </a:prstGeom>
              <a:solidFill>
                <a:srgbClr val="AEAEA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71" name="Rectangle 470"/>
              <p:cNvSpPr>
                <a:spLocks noChangeArrowheads="1"/>
              </p:cNvSpPr>
              <p:nvPr/>
            </p:nvSpPr>
            <p:spPr bwMode="auto">
              <a:xfrm>
                <a:off x="3825" y="2576"/>
                <a:ext cx="2" cy="1"/>
              </a:xfrm>
              <a:prstGeom prst="rect">
                <a:avLst/>
              </a:prstGeom>
              <a:solidFill>
                <a:srgbClr val="ACACA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72" name="Rectangle 471"/>
              <p:cNvSpPr>
                <a:spLocks noChangeArrowheads="1"/>
              </p:cNvSpPr>
              <p:nvPr/>
            </p:nvSpPr>
            <p:spPr bwMode="auto">
              <a:xfrm>
                <a:off x="3825" y="2575"/>
                <a:ext cx="2" cy="1"/>
              </a:xfrm>
              <a:prstGeom prst="rect">
                <a:avLst/>
              </a:prstGeom>
              <a:solidFill>
                <a:srgbClr val="AAAAA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73" name="Rectangle 472"/>
              <p:cNvSpPr>
                <a:spLocks noChangeArrowheads="1"/>
              </p:cNvSpPr>
              <p:nvPr/>
            </p:nvSpPr>
            <p:spPr bwMode="auto">
              <a:xfrm>
                <a:off x="3825" y="2575"/>
                <a:ext cx="2" cy="1"/>
              </a:xfrm>
              <a:prstGeom prst="rect">
                <a:avLst/>
              </a:prstGeom>
              <a:solidFill>
                <a:srgbClr val="A8A8A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74" name="Rectangle 473"/>
              <p:cNvSpPr>
                <a:spLocks noChangeArrowheads="1"/>
              </p:cNvSpPr>
              <p:nvPr/>
            </p:nvSpPr>
            <p:spPr bwMode="auto">
              <a:xfrm>
                <a:off x="3825" y="2575"/>
                <a:ext cx="2" cy="1"/>
              </a:xfrm>
              <a:prstGeom prst="rect">
                <a:avLst/>
              </a:prstGeom>
              <a:solidFill>
                <a:srgbClr val="A6A6A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75" name="Rectangle 474"/>
              <p:cNvSpPr>
                <a:spLocks noChangeArrowheads="1"/>
              </p:cNvSpPr>
              <p:nvPr/>
            </p:nvSpPr>
            <p:spPr bwMode="auto">
              <a:xfrm>
                <a:off x="3825" y="2575"/>
                <a:ext cx="2" cy="1"/>
              </a:xfrm>
              <a:prstGeom prst="rect">
                <a:avLst/>
              </a:prstGeom>
              <a:solidFill>
                <a:srgbClr val="A4A4A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76" name="Rectangle 475"/>
              <p:cNvSpPr>
                <a:spLocks noChangeArrowheads="1"/>
              </p:cNvSpPr>
              <p:nvPr/>
            </p:nvSpPr>
            <p:spPr bwMode="auto">
              <a:xfrm>
                <a:off x="3825" y="2575"/>
                <a:ext cx="2" cy="1"/>
              </a:xfrm>
              <a:prstGeom prst="rect">
                <a:avLst/>
              </a:prstGeom>
              <a:solidFill>
                <a:srgbClr val="A2A2A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77" name="Freeform 476"/>
              <p:cNvSpPr>
                <a:spLocks/>
              </p:cNvSpPr>
              <p:nvPr/>
            </p:nvSpPr>
            <p:spPr bwMode="auto">
              <a:xfrm>
                <a:off x="3825" y="2575"/>
                <a:ext cx="2" cy="23"/>
              </a:xfrm>
              <a:custGeom>
                <a:avLst/>
                <a:gdLst>
                  <a:gd name="T0" fmla="*/ 0 w 5"/>
                  <a:gd name="T1" fmla="*/ 0 h 69"/>
                  <a:gd name="T2" fmla="*/ 0 w 5"/>
                  <a:gd name="T3" fmla="*/ 0 h 69"/>
                  <a:gd name="T4" fmla="*/ 0 w 5"/>
                  <a:gd name="T5" fmla="*/ 0 h 69"/>
                  <a:gd name="T6" fmla="*/ 0 w 5"/>
                  <a:gd name="T7" fmla="*/ 0 h 69"/>
                  <a:gd name="T8" fmla="*/ 0 w 5"/>
                  <a:gd name="T9" fmla="*/ 0 h 6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69"/>
                  <a:gd name="T17" fmla="*/ 5 w 5"/>
                  <a:gd name="T18" fmla="*/ 69 h 6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69">
                    <a:moveTo>
                      <a:pt x="0" y="69"/>
                    </a:moveTo>
                    <a:lnTo>
                      <a:pt x="5" y="61"/>
                    </a:lnTo>
                    <a:lnTo>
                      <a:pt x="5" y="8"/>
                    </a:lnTo>
                    <a:lnTo>
                      <a:pt x="0" y="0"/>
                    </a:lnTo>
                    <a:lnTo>
                      <a:pt x="0" y="6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78" name="Rectangle 477"/>
              <p:cNvSpPr>
                <a:spLocks noChangeArrowheads="1"/>
              </p:cNvSpPr>
              <p:nvPr/>
            </p:nvSpPr>
            <p:spPr bwMode="auto">
              <a:xfrm>
                <a:off x="3825" y="2597"/>
                <a:ext cx="2" cy="1"/>
              </a:xfrm>
              <a:prstGeom prst="rect">
                <a:avLst/>
              </a:prstGeom>
              <a:solidFill>
                <a:srgbClr val="A2A2A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79" name="Rectangle 478"/>
              <p:cNvSpPr>
                <a:spLocks noChangeArrowheads="1"/>
              </p:cNvSpPr>
              <p:nvPr/>
            </p:nvSpPr>
            <p:spPr bwMode="auto">
              <a:xfrm>
                <a:off x="3825" y="2597"/>
                <a:ext cx="2" cy="1"/>
              </a:xfrm>
              <a:prstGeom prst="rect">
                <a:avLst/>
              </a:prstGeom>
              <a:solidFill>
                <a:srgbClr val="A4A4A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80" name="Rectangle 479"/>
              <p:cNvSpPr>
                <a:spLocks noChangeArrowheads="1"/>
              </p:cNvSpPr>
              <p:nvPr/>
            </p:nvSpPr>
            <p:spPr bwMode="auto">
              <a:xfrm>
                <a:off x="3825" y="2597"/>
                <a:ext cx="2" cy="1"/>
              </a:xfrm>
              <a:prstGeom prst="rect">
                <a:avLst/>
              </a:prstGeom>
              <a:solidFill>
                <a:srgbClr val="A6A6A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81" name="Rectangle 480"/>
              <p:cNvSpPr>
                <a:spLocks noChangeArrowheads="1"/>
              </p:cNvSpPr>
              <p:nvPr/>
            </p:nvSpPr>
            <p:spPr bwMode="auto">
              <a:xfrm>
                <a:off x="3825" y="2597"/>
                <a:ext cx="2" cy="1"/>
              </a:xfrm>
              <a:prstGeom prst="rect">
                <a:avLst/>
              </a:prstGeom>
              <a:solidFill>
                <a:srgbClr val="A8A8A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82" name="Rectangle 481"/>
              <p:cNvSpPr>
                <a:spLocks noChangeArrowheads="1"/>
              </p:cNvSpPr>
              <p:nvPr/>
            </p:nvSpPr>
            <p:spPr bwMode="auto">
              <a:xfrm>
                <a:off x="3825" y="2596"/>
                <a:ext cx="2" cy="1"/>
              </a:xfrm>
              <a:prstGeom prst="rect">
                <a:avLst/>
              </a:prstGeom>
              <a:solidFill>
                <a:srgbClr val="AAAAA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83" name="Rectangle 482"/>
              <p:cNvSpPr>
                <a:spLocks noChangeArrowheads="1"/>
              </p:cNvSpPr>
              <p:nvPr/>
            </p:nvSpPr>
            <p:spPr bwMode="auto">
              <a:xfrm>
                <a:off x="3825" y="2596"/>
                <a:ext cx="2" cy="1"/>
              </a:xfrm>
              <a:prstGeom prst="rect">
                <a:avLst/>
              </a:prstGeom>
              <a:solidFill>
                <a:srgbClr val="ACACA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84" name="Rectangle 483"/>
              <p:cNvSpPr>
                <a:spLocks noChangeArrowheads="1"/>
              </p:cNvSpPr>
              <p:nvPr/>
            </p:nvSpPr>
            <p:spPr bwMode="auto">
              <a:xfrm>
                <a:off x="3825" y="2596"/>
                <a:ext cx="2" cy="1"/>
              </a:xfrm>
              <a:prstGeom prst="rect">
                <a:avLst/>
              </a:prstGeom>
              <a:solidFill>
                <a:srgbClr val="AEAEA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85" name="Rectangle 484"/>
              <p:cNvSpPr>
                <a:spLocks noChangeArrowheads="1"/>
              </p:cNvSpPr>
              <p:nvPr/>
            </p:nvSpPr>
            <p:spPr bwMode="auto">
              <a:xfrm>
                <a:off x="3825" y="2596"/>
                <a:ext cx="2" cy="1"/>
              </a:xfrm>
              <a:prstGeom prst="rect">
                <a:avLst/>
              </a:prstGeom>
              <a:solidFill>
                <a:srgbClr val="B0B0B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86" name="Rectangle 485"/>
              <p:cNvSpPr>
                <a:spLocks noChangeArrowheads="1"/>
              </p:cNvSpPr>
              <p:nvPr/>
            </p:nvSpPr>
            <p:spPr bwMode="auto">
              <a:xfrm>
                <a:off x="3825" y="2596"/>
                <a:ext cx="2" cy="1"/>
              </a:xfrm>
              <a:prstGeom prst="rect">
                <a:avLst/>
              </a:prstGeom>
              <a:solidFill>
                <a:srgbClr val="B2B2B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87" name="Rectangle 486"/>
              <p:cNvSpPr>
                <a:spLocks noChangeArrowheads="1"/>
              </p:cNvSpPr>
              <p:nvPr/>
            </p:nvSpPr>
            <p:spPr bwMode="auto">
              <a:xfrm>
                <a:off x="3825" y="2595"/>
                <a:ext cx="2" cy="1"/>
              </a:xfrm>
              <a:prstGeom prst="rect">
                <a:avLst/>
              </a:prstGeom>
              <a:solidFill>
                <a:srgbClr val="B4B4B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88" name="Rectangle 487"/>
              <p:cNvSpPr>
                <a:spLocks noChangeArrowheads="1"/>
              </p:cNvSpPr>
              <p:nvPr/>
            </p:nvSpPr>
            <p:spPr bwMode="auto">
              <a:xfrm>
                <a:off x="3825" y="2595"/>
                <a:ext cx="2" cy="1"/>
              </a:xfrm>
              <a:prstGeom prst="rect">
                <a:avLst/>
              </a:prstGeom>
              <a:solidFill>
                <a:srgbClr val="B6B6B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89" name="Rectangle 488"/>
              <p:cNvSpPr>
                <a:spLocks noChangeArrowheads="1"/>
              </p:cNvSpPr>
              <p:nvPr/>
            </p:nvSpPr>
            <p:spPr bwMode="auto">
              <a:xfrm>
                <a:off x="3825" y="2595"/>
                <a:ext cx="2" cy="1"/>
              </a:xfrm>
              <a:prstGeom prst="rect">
                <a:avLst/>
              </a:prstGeom>
              <a:solidFill>
                <a:srgbClr val="B8B8B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90" name="Rectangle 489"/>
              <p:cNvSpPr>
                <a:spLocks noChangeArrowheads="1"/>
              </p:cNvSpPr>
              <p:nvPr/>
            </p:nvSpPr>
            <p:spPr bwMode="auto">
              <a:xfrm>
                <a:off x="3825" y="2595"/>
                <a:ext cx="2" cy="1"/>
              </a:xfrm>
              <a:prstGeom prst="rect">
                <a:avLst/>
              </a:prstGeom>
              <a:solidFill>
                <a:srgbClr val="BABAB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91" name="Rectangle 490"/>
              <p:cNvSpPr>
                <a:spLocks noChangeArrowheads="1"/>
              </p:cNvSpPr>
              <p:nvPr/>
            </p:nvSpPr>
            <p:spPr bwMode="auto">
              <a:xfrm>
                <a:off x="3825" y="2594"/>
                <a:ext cx="2" cy="1"/>
              </a:xfrm>
              <a:prstGeom prst="rect">
                <a:avLst/>
              </a:prstGeom>
              <a:solidFill>
                <a:srgbClr val="BCBCB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92" name="Rectangle 491"/>
              <p:cNvSpPr>
                <a:spLocks noChangeArrowheads="1"/>
              </p:cNvSpPr>
              <p:nvPr/>
            </p:nvSpPr>
            <p:spPr bwMode="auto">
              <a:xfrm>
                <a:off x="3825" y="2594"/>
                <a:ext cx="2" cy="1"/>
              </a:xfrm>
              <a:prstGeom prst="rect">
                <a:avLst/>
              </a:prstGeom>
              <a:solidFill>
                <a:srgbClr val="BEBEB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93" name="Rectangle 492"/>
              <p:cNvSpPr>
                <a:spLocks noChangeArrowheads="1"/>
              </p:cNvSpPr>
              <p:nvPr/>
            </p:nvSpPr>
            <p:spPr bwMode="auto">
              <a:xfrm>
                <a:off x="3825" y="2594"/>
                <a:ext cx="2" cy="1"/>
              </a:xfrm>
              <a:prstGeom prst="rect">
                <a:avLst/>
              </a:prstGeom>
              <a:solidFill>
                <a:srgbClr val="C0C0C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94" name="Rectangle 493"/>
              <p:cNvSpPr>
                <a:spLocks noChangeArrowheads="1"/>
              </p:cNvSpPr>
              <p:nvPr/>
            </p:nvSpPr>
            <p:spPr bwMode="auto">
              <a:xfrm>
                <a:off x="3825" y="2594"/>
                <a:ext cx="2" cy="1"/>
              </a:xfrm>
              <a:prstGeom prst="rect">
                <a:avLst/>
              </a:prstGeom>
              <a:solidFill>
                <a:srgbClr val="C2C2C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95" name="Rectangle 494"/>
              <p:cNvSpPr>
                <a:spLocks noChangeArrowheads="1"/>
              </p:cNvSpPr>
              <p:nvPr/>
            </p:nvSpPr>
            <p:spPr bwMode="auto">
              <a:xfrm>
                <a:off x="3825" y="2593"/>
                <a:ext cx="2" cy="1"/>
              </a:xfrm>
              <a:prstGeom prst="rect">
                <a:avLst/>
              </a:prstGeom>
              <a:solidFill>
                <a:srgbClr val="C4C4C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96" name="Rectangle 495"/>
              <p:cNvSpPr>
                <a:spLocks noChangeArrowheads="1"/>
              </p:cNvSpPr>
              <p:nvPr/>
            </p:nvSpPr>
            <p:spPr bwMode="auto">
              <a:xfrm>
                <a:off x="3825" y="2593"/>
                <a:ext cx="2" cy="1"/>
              </a:xfrm>
              <a:prstGeom prst="rect">
                <a:avLst/>
              </a:prstGeom>
              <a:solidFill>
                <a:srgbClr val="C6C6C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97" name="Rectangle 496"/>
              <p:cNvSpPr>
                <a:spLocks noChangeArrowheads="1"/>
              </p:cNvSpPr>
              <p:nvPr/>
            </p:nvSpPr>
            <p:spPr bwMode="auto">
              <a:xfrm>
                <a:off x="3825" y="2593"/>
                <a:ext cx="2" cy="1"/>
              </a:xfrm>
              <a:prstGeom prst="rect">
                <a:avLst/>
              </a:prstGeom>
              <a:solidFill>
                <a:srgbClr val="C8C8C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98" name="Rectangle 497"/>
              <p:cNvSpPr>
                <a:spLocks noChangeArrowheads="1"/>
              </p:cNvSpPr>
              <p:nvPr/>
            </p:nvSpPr>
            <p:spPr bwMode="auto">
              <a:xfrm>
                <a:off x="3825" y="2592"/>
                <a:ext cx="2" cy="1"/>
              </a:xfrm>
              <a:prstGeom prst="rect">
                <a:avLst/>
              </a:prstGeom>
              <a:solidFill>
                <a:srgbClr val="CACAC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99" name="Rectangle 498"/>
              <p:cNvSpPr>
                <a:spLocks noChangeArrowheads="1"/>
              </p:cNvSpPr>
              <p:nvPr/>
            </p:nvSpPr>
            <p:spPr bwMode="auto">
              <a:xfrm>
                <a:off x="3825" y="2592"/>
                <a:ext cx="2" cy="1"/>
              </a:xfrm>
              <a:prstGeom prst="rect">
                <a:avLst/>
              </a:prstGeom>
              <a:solidFill>
                <a:srgbClr val="CC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00" name="Rectangle 499"/>
              <p:cNvSpPr>
                <a:spLocks noChangeArrowheads="1"/>
              </p:cNvSpPr>
              <p:nvPr/>
            </p:nvSpPr>
            <p:spPr bwMode="auto">
              <a:xfrm>
                <a:off x="3825" y="2592"/>
                <a:ext cx="2" cy="1"/>
              </a:xfrm>
              <a:prstGeom prst="rect">
                <a:avLst/>
              </a:prstGeom>
              <a:solidFill>
                <a:srgbClr val="CECEC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01" name="Rectangle 500"/>
              <p:cNvSpPr>
                <a:spLocks noChangeArrowheads="1"/>
              </p:cNvSpPr>
              <p:nvPr/>
            </p:nvSpPr>
            <p:spPr bwMode="auto">
              <a:xfrm>
                <a:off x="3825" y="2592"/>
                <a:ext cx="2" cy="1"/>
              </a:xfrm>
              <a:prstGeom prst="rect">
                <a:avLst/>
              </a:prstGeom>
              <a:solidFill>
                <a:srgbClr val="D0D0D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02" name="Rectangle 501"/>
              <p:cNvSpPr>
                <a:spLocks noChangeArrowheads="1"/>
              </p:cNvSpPr>
              <p:nvPr/>
            </p:nvSpPr>
            <p:spPr bwMode="auto">
              <a:xfrm>
                <a:off x="3825" y="2592"/>
                <a:ext cx="2" cy="1"/>
              </a:xfrm>
              <a:prstGeom prst="rect">
                <a:avLst/>
              </a:prstGeom>
              <a:solidFill>
                <a:srgbClr val="D1D1D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03" name="Rectangle 502"/>
              <p:cNvSpPr>
                <a:spLocks noChangeArrowheads="1"/>
              </p:cNvSpPr>
              <p:nvPr/>
            </p:nvSpPr>
            <p:spPr bwMode="auto">
              <a:xfrm>
                <a:off x="3825" y="2591"/>
                <a:ext cx="2" cy="1"/>
              </a:xfrm>
              <a:prstGeom prst="rect">
                <a:avLst/>
              </a:prstGeom>
              <a:solidFill>
                <a:srgbClr val="D3D3D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04" name="Rectangle 503"/>
              <p:cNvSpPr>
                <a:spLocks noChangeArrowheads="1"/>
              </p:cNvSpPr>
              <p:nvPr/>
            </p:nvSpPr>
            <p:spPr bwMode="auto">
              <a:xfrm>
                <a:off x="3825" y="2591"/>
                <a:ext cx="2" cy="1"/>
              </a:xfrm>
              <a:prstGeom prst="rect">
                <a:avLst/>
              </a:prstGeom>
              <a:solidFill>
                <a:srgbClr val="D5D5D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05" name="Rectangle 504"/>
              <p:cNvSpPr>
                <a:spLocks noChangeArrowheads="1"/>
              </p:cNvSpPr>
              <p:nvPr/>
            </p:nvSpPr>
            <p:spPr bwMode="auto">
              <a:xfrm>
                <a:off x="3825" y="2591"/>
                <a:ext cx="2" cy="1"/>
              </a:xfrm>
              <a:prstGeom prst="rect">
                <a:avLst/>
              </a:prstGeom>
              <a:solidFill>
                <a:srgbClr val="D7D7D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06" name="Rectangle 505"/>
              <p:cNvSpPr>
                <a:spLocks noChangeArrowheads="1"/>
              </p:cNvSpPr>
              <p:nvPr/>
            </p:nvSpPr>
            <p:spPr bwMode="auto">
              <a:xfrm>
                <a:off x="3825" y="2591"/>
                <a:ext cx="2" cy="1"/>
              </a:xfrm>
              <a:prstGeom prst="rect">
                <a:avLst/>
              </a:prstGeom>
              <a:solidFill>
                <a:srgbClr val="D9D9D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07" name="Rectangle 506"/>
              <p:cNvSpPr>
                <a:spLocks noChangeArrowheads="1"/>
              </p:cNvSpPr>
              <p:nvPr/>
            </p:nvSpPr>
            <p:spPr bwMode="auto">
              <a:xfrm>
                <a:off x="3825" y="2590"/>
                <a:ext cx="2" cy="1"/>
              </a:xfrm>
              <a:prstGeom prst="rect">
                <a:avLst/>
              </a:prstGeom>
              <a:solidFill>
                <a:srgbClr val="DBDBD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08" name="Rectangle 507"/>
              <p:cNvSpPr>
                <a:spLocks noChangeArrowheads="1"/>
              </p:cNvSpPr>
              <p:nvPr/>
            </p:nvSpPr>
            <p:spPr bwMode="auto">
              <a:xfrm>
                <a:off x="3825" y="2590"/>
                <a:ext cx="2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09" name="Rectangle 508"/>
              <p:cNvSpPr>
                <a:spLocks noChangeArrowheads="1"/>
              </p:cNvSpPr>
              <p:nvPr/>
            </p:nvSpPr>
            <p:spPr bwMode="auto">
              <a:xfrm>
                <a:off x="3825" y="2590"/>
                <a:ext cx="2" cy="1"/>
              </a:xfrm>
              <a:prstGeom prst="rect">
                <a:avLst/>
              </a:prstGeom>
              <a:solidFill>
                <a:srgbClr val="DFDFD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10" name="Rectangle 509"/>
              <p:cNvSpPr>
                <a:spLocks noChangeArrowheads="1"/>
              </p:cNvSpPr>
              <p:nvPr/>
            </p:nvSpPr>
            <p:spPr bwMode="auto">
              <a:xfrm>
                <a:off x="3825" y="2590"/>
                <a:ext cx="2" cy="1"/>
              </a:xfrm>
              <a:prstGeom prst="rect">
                <a:avLst/>
              </a:prstGeom>
              <a:solidFill>
                <a:srgbClr val="E1E1E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11" name="Rectangle 510"/>
              <p:cNvSpPr>
                <a:spLocks noChangeArrowheads="1"/>
              </p:cNvSpPr>
              <p:nvPr/>
            </p:nvSpPr>
            <p:spPr bwMode="auto">
              <a:xfrm>
                <a:off x="3825" y="2589"/>
                <a:ext cx="2" cy="1"/>
              </a:xfrm>
              <a:prstGeom prst="rect">
                <a:avLst/>
              </a:prstGeom>
              <a:solidFill>
                <a:srgbClr val="E3E3E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12" name="Rectangle 511"/>
              <p:cNvSpPr>
                <a:spLocks noChangeArrowheads="1"/>
              </p:cNvSpPr>
              <p:nvPr/>
            </p:nvSpPr>
            <p:spPr bwMode="auto">
              <a:xfrm>
                <a:off x="3825" y="2589"/>
                <a:ext cx="2" cy="1"/>
              </a:xfrm>
              <a:prstGeom prst="rect">
                <a:avLst/>
              </a:prstGeom>
              <a:solidFill>
                <a:srgbClr val="E5E5E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13" name="Rectangle 512"/>
              <p:cNvSpPr>
                <a:spLocks noChangeArrowheads="1"/>
              </p:cNvSpPr>
              <p:nvPr/>
            </p:nvSpPr>
            <p:spPr bwMode="auto">
              <a:xfrm>
                <a:off x="3825" y="2589"/>
                <a:ext cx="2" cy="1"/>
              </a:xfrm>
              <a:prstGeom prst="rect">
                <a:avLst/>
              </a:prstGeom>
              <a:solidFill>
                <a:srgbClr val="E7E7E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14" name="Rectangle 513"/>
              <p:cNvSpPr>
                <a:spLocks noChangeArrowheads="1"/>
              </p:cNvSpPr>
              <p:nvPr/>
            </p:nvSpPr>
            <p:spPr bwMode="auto">
              <a:xfrm>
                <a:off x="3825" y="2589"/>
                <a:ext cx="2" cy="1"/>
              </a:xfrm>
              <a:prstGeom prst="rect">
                <a:avLst/>
              </a:prstGeom>
              <a:solidFill>
                <a:srgbClr val="E9E9E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15" name="Rectangle 514"/>
              <p:cNvSpPr>
                <a:spLocks noChangeArrowheads="1"/>
              </p:cNvSpPr>
              <p:nvPr/>
            </p:nvSpPr>
            <p:spPr bwMode="auto">
              <a:xfrm>
                <a:off x="3825" y="2589"/>
                <a:ext cx="2" cy="1"/>
              </a:xfrm>
              <a:prstGeom prst="rect">
                <a:avLst/>
              </a:prstGeom>
              <a:solidFill>
                <a:srgbClr val="EBEBE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16" name="Rectangle 515"/>
              <p:cNvSpPr>
                <a:spLocks noChangeArrowheads="1"/>
              </p:cNvSpPr>
              <p:nvPr/>
            </p:nvSpPr>
            <p:spPr bwMode="auto">
              <a:xfrm>
                <a:off x="3825" y="2588"/>
                <a:ext cx="2" cy="1"/>
              </a:xfrm>
              <a:prstGeom prst="rect">
                <a:avLst/>
              </a:prstGeom>
              <a:solidFill>
                <a:srgbClr val="EDEDE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17" name="Rectangle 516"/>
              <p:cNvSpPr>
                <a:spLocks noChangeArrowheads="1"/>
              </p:cNvSpPr>
              <p:nvPr/>
            </p:nvSpPr>
            <p:spPr bwMode="auto">
              <a:xfrm>
                <a:off x="3825" y="2588"/>
                <a:ext cx="2" cy="1"/>
              </a:xfrm>
              <a:prstGeom prst="rect">
                <a:avLst/>
              </a:prstGeom>
              <a:solidFill>
                <a:srgbClr val="EFEFE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18" name="Rectangle 517"/>
              <p:cNvSpPr>
                <a:spLocks noChangeArrowheads="1"/>
              </p:cNvSpPr>
              <p:nvPr/>
            </p:nvSpPr>
            <p:spPr bwMode="auto">
              <a:xfrm>
                <a:off x="3825" y="2588"/>
                <a:ext cx="2" cy="1"/>
              </a:xfrm>
              <a:prstGeom prst="rect">
                <a:avLst/>
              </a:prstGeom>
              <a:solidFill>
                <a:srgbClr val="F1F1F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19" name="Rectangle 518"/>
              <p:cNvSpPr>
                <a:spLocks noChangeArrowheads="1"/>
              </p:cNvSpPr>
              <p:nvPr/>
            </p:nvSpPr>
            <p:spPr bwMode="auto">
              <a:xfrm>
                <a:off x="3825" y="2588"/>
                <a:ext cx="2" cy="1"/>
              </a:xfrm>
              <a:prstGeom prst="rect">
                <a:avLst/>
              </a:prstGeom>
              <a:solidFill>
                <a:srgbClr val="F3F3F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20" name="Rectangle 519"/>
              <p:cNvSpPr>
                <a:spLocks noChangeArrowheads="1"/>
              </p:cNvSpPr>
              <p:nvPr/>
            </p:nvSpPr>
            <p:spPr bwMode="auto">
              <a:xfrm>
                <a:off x="3825" y="2587"/>
                <a:ext cx="2" cy="1"/>
              </a:xfrm>
              <a:prstGeom prst="rect">
                <a:avLst/>
              </a:prstGeom>
              <a:solidFill>
                <a:srgbClr val="F5F5F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21" name="Rectangle 520"/>
              <p:cNvSpPr>
                <a:spLocks noChangeArrowheads="1"/>
              </p:cNvSpPr>
              <p:nvPr/>
            </p:nvSpPr>
            <p:spPr bwMode="auto">
              <a:xfrm>
                <a:off x="3825" y="2587"/>
                <a:ext cx="2" cy="1"/>
              </a:xfrm>
              <a:prstGeom prst="rect">
                <a:avLst/>
              </a:prstGeom>
              <a:solidFill>
                <a:srgbClr val="F7F7F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22" name="Rectangle 521"/>
              <p:cNvSpPr>
                <a:spLocks noChangeArrowheads="1"/>
              </p:cNvSpPr>
              <p:nvPr/>
            </p:nvSpPr>
            <p:spPr bwMode="auto">
              <a:xfrm>
                <a:off x="3825" y="2587"/>
                <a:ext cx="2" cy="1"/>
              </a:xfrm>
              <a:prstGeom prst="rect">
                <a:avLst/>
              </a:prstGeom>
              <a:solidFill>
                <a:srgbClr val="F9F9F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23" name="Rectangle 522"/>
              <p:cNvSpPr>
                <a:spLocks noChangeArrowheads="1"/>
              </p:cNvSpPr>
              <p:nvPr/>
            </p:nvSpPr>
            <p:spPr bwMode="auto">
              <a:xfrm>
                <a:off x="3825" y="2586"/>
                <a:ext cx="2" cy="1"/>
              </a:xfrm>
              <a:prstGeom prst="rect">
                <a:avLst/>
              </a:prstGeom>
              <a:solidFill>
                <a:srgbClr val="FBFBF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24" name="Rectangle 523"/>
              <p:cNvSpPr>
                <a:spLocks noChangeArrowheads="1"/>
              </p:cNvSpPr>
              <p:nvPr/>
            </p:nvSpPr>
            <p:spPr bwMode="auto">
              <a:xfrm>
                <a:off x="3825" y="2586"/>
                <a:ext cx="2" cy="1"/>
              </a:xfrm>
              <a:prstGeom prst="rect">
                <a:avLst/>
              </a:prstGeom>
              <a:solidFill>
                <a:srgbClr val="FDFDF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25" name="Rectangle 524"/>
              <p:cNvSpPr>
                <a:spLocks noChangeArrowheads="1"/>
              </p:cNvSpPr>
              <p:nvPr/>
            </p:nvSpPr>
            <p:spPr bwMode="auto">
              <a:xfrm>
                <a:off x="3825" y="2586"/>
                <a:ext cx="2" cy="1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26" name="Rectangle 525"/>
              <p:cNvSpPr>
                <a:spLocks noChangeArrowheads="1"/>
              </p:cNvSpPr>
              <p:nvPr/>
            </p:nvSpPr>
            <p:spPr bwMode="auto">
              <a:xfrm>
                <a:off x="3825" y="2586"/>
                <a:ext cx="2" cy="1"/>
              </a:xfrm>
              <a:prstGeom prst="rect">
                <a:avLst/>
              </a:prstGeom>
              <a:solidFill>
                <a:srgbClr val="FDFDF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27" name="Rectangle 526"/>
              <p:cNvSpPr>
                <a:spLocks noChangeArrowheads="1"/>
              </p:cNvSpPr>
              <p:nvPr/>
            </p:nvSpPr>
            <p:spPr bwMode="auto">
              <a:xfrm>
                <a:off x="3825" y="2585"/>
                <a:ext cx="2" cy="1"/>
              </a:xfrm>
              <a:prstGeom prst="rect">
                <a:avLst/>
              </a:prstGeom>
              <a:solidFill>
                <a:srgbClr val="FBFBF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28" name="Rectangle 527"/>
              <p:cNvSpPr>
                <a:spLocks noChangeArrowheads="1"/>
              </p:cNvSpPr>
              <p:nvPr/>
            </p:nvSpPr>
            <p:spPr bwMode="auto">
              <a:xfrm>
                <a:off x="3825" y="2585"/>
                <a:ext cx="2" cy="1"/>
              </a:xfrm>
              <a:prstGeom prst="rect">
                <a:avLst/>
              </a:prstGeom>
              <a:solidFill>
                <a:srgbClr val="F9F9F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29" name="Rectangle 528"/>
              <p:cNvSpPr>
                <a:spLocks noChangeArrowheads="1"/>
              </p:cNvSpPr>
              <p:nvPr/>
            </p:nvSpPr>
            <p:spPr bwMode="auto">
              <a:xfrm>
                <a:off x="3825" y="2585"/>
                <a:ext cx="2" cy="1"/>
              </a:xfrm>
              <a:prstGeom prst="rect">
                <a:avLst/>
              </a:prstGeom>
              <a:solidFill>
                <a:srgbClr val="F7F7F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30" name="Rectangle 529"/>
              <p:cNvSpPr>
                <a:spLocks noChangeArrowheads="1"/>
              </p:cNvSpPr>
              <p:nvPr/>
            </p:nvSpPr>
            <p:spPr bwMode="auto">
              <a:xfrm>
                <a:off x="3825" y="2585"/>
                <a:ext cx="2" cy="1"/>
              </a:xfrm>
              <a:prstGeom prst="rect">
                <a:avLst/>
              </a:prstGeom>
              <a:solidFill>
                <a:srgbClr val="F5F5F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31" name="Rectangle 530"/>
              <p:cNvSpPr>
                <a:spLocks noChangeArrowheads="1"/>
              </p:cNvSpPr>
              <p:nvPr/>
            </p:nvSpPr>
            <p:spPr bwMode="auto">
              <a:xfrm>
                <a:off x="3825" y="2585"/>
                <a:ext cx="2" cy="1"/>
              </a:xfrm>
              <a:prstGeom prst="rect">
                <a:avLst/>
              </a:prstGeom>
              <a:solidFill>
                <a:srgbClr val="F3F3F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32" name="Rectangle 531"/>
              <p:cNvSpPr>
                <a:spLocks noChangeArrowheads="1"/>
              </p:cNvSpPr>
              <p:nvPr/>
            </p:nvSpPr>
            <p:spPr bwMode="auto">
              <a:xfrm>
                <a:off x="3825" y="2584"/>
                <a:ext cx="2" cy="1"/>
              </a:xfrm>
              <a:prstGeom prst="rect">
                <a:avLst/>
              </a:prstGeom>
              <a:solidFill>
                <a:srgbClr val="F1F1F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33" name="Rectangle 532"/>
              <p:cNvSpPr>
                <a:spLocks noChangeArrowheads="1"/>
              </p:cNvSpPr>
              <p:nvPr/>
            </p:nvSpPr>
            <p:spPr bwMode="auto">
              <a:xfrm>
                <a:off x="3825" y="2584"/>
                <a:ext cx="2" cy="1"/>
              </a:xfrm>
              <a:prstGeom prst="rect">
                <a:avLst/>
              </a:prstGeom>
              <a:solidFill>
                <a:srgbClr val="EFEFE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34" name="Rectangle 533"/>
              <p:cNvSpPr>
                <a:spLocks noChangeArrowheads="1"/>
              </p:cNvSpPr>
              <p:nvPr/>
            </p:nvSpPr>
            <p:spPr bwMode="auto">
              <a:xfrm>
                <a:off x="3825" y="2584"/>
                <a:ext cx="2" cy="1"/>
              </a:xfrm>
              <a:prstGeom prst="rect">
                <a:avLst/>
              </a:prstGeom>
              <a:solidFill>
                <a:srgbClr val="EDEDE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35" name="Rectangle 534"/>
              <p:cNvSpPr>
                <a:spLocks noChangeArrowheads="1"/>
              </p:cNvSpPr>
              <p:nvPr/>
            </p:nvSpPr>
            <p:spPr bwMode="auto">
              <a:xfrm>
                <a:off x="3825" y="2584"/>
                <a:ext cx="2" cy="1"/>
              </a:xfrm>
              <a:prstGeom prst="rect">
                <a:avLst/>
              </a:prstGeom>
              <a:solidFill>
                <a:srgbClr val="EBEBE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36" name="Rectangle 535"/>
              <p:cNvSpPr>
                <a:spLocks noChangeArrowheads="1"/>
              </p:cNvSpPr>
              <p:nvPr/>
            </p:nvSpPr>
            <p:spPr bwMode="auto">
              <a:xfrm>
                <a:off x="3825" y="2583"/>
                <a:ext cx="2" cy="1"/>
              </a:xfrm>
              <a:prstGeom prst="rect">
                <a:avLst/>
              </a:prstGeom>
              <a:solidFill>
                <a:srgbClr val="E9E9E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37" name="Rectangle 536"/>
              <p:cNvSpPr>
                <a:spLocks noChangeArrowheads="1"/>
              </p:cNvSpPr>
              <p:nvPr/>
            </p:nvSpPr>
            <p:spPr bwMode="auto">
              <a:xfrm>
                <a:off x="3825" y="2583"/>
                <a:ext cx="2" cy="1"/>
              </a:xfrm>
              <a:prstGeom prst="rect">
                <a:avLst/>
              </a:prstGeom>
              <a:solidFill>
                <a:srgbClr val="E7E7E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38" name="Rectangle 537"/>
              <p:cNvSpPr>
                <a:spLocks noChangeArrowheads="1"/>
              </p:cNvSpPr>
              <p:nvPr/>
            </p:nvSpPr>
            <p:spPr bwMode="auto">
              <a:xfrm>
                <a:off x="3825" y="2583"/>
                <a:ext cx="2" cy="1"/>
              </a:xfrm>
              <a:prstGeom prst="rect">
                <a:avLst/>
              </a:prstGeom>
              <a:solidFill>
                <a:srgbClr val="E5E5E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39" name="Rectangle 538"/>
              <p:cNvSpPr>
                <a:spLocks noChangeArrowheads="1"/>
              </p:cNvSpPr>
              <p:nvPr/>
            </p:nvSpPr>
            <p:spPr bwMode="auto">
              <a:xfrm>
                <a:off x="3825" y="2582"/>
                <a:ext cx="2" cy="1"/>
              </a:xfrm>
              <a:prstGeom prst="rect">
                <a:avLst/>
              </a:prstGeom>
              <a:solidFill>
                <a:srgbClr val="E3E3E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40" name="Rectangle 539"/>
              <p:cNvSpPr>
                <a:spLocks noChangeArrowheads="1"/>
              </p:cNvSpPr>
              <p:nvPr/>
            </p:nvSpPr>
            <p:spPr bwMode="auto">
              <a:xfrm>
                <a:off x="3825" y="2582"/>
                <a:ext cx="2" cy="1"/>
              </a:xfrm>
              <a:prstGeom prst="rect">
                <a:avLst/>
              </a:prstGeom>
              <a:solidFill>
                <a:srgbClr val="E1E1E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41" name="Rectangle 540"/>
              <p:cNvSpPr>
                <a:spLocks noChangeArrowheads="1"/>
              </p:cNvSpPr>
              <p:nvPr/>
            </p:nvSpPr>
            <p:spPr bwMode="auto">
              <a:xfrm>
                <a:off x="3825" y="2582"/>
                <a:ext cx="2" cy="1"/>
              </a:xfrm>
              <a:prstGeom prst="rect">
                <a:avLst/>
              </a:prstGeom>
              <a:solidFill>
                <a:srgbClr val="DFDFD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42" name="Rectangle 541"/>
              <p:cNvSpPr>
                <a:spLocks noChangeArrowheads="1"/>
              </p:cNvSpPr>
              <p:nvPr/>
            </p:nvSpPr>
            <p:spPr bwMode="auto">
              <a:xfrm>
                <a:off x="3825" y="2582"/>
                <a:ext cx="2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43" name="Rectangle 542"/>
              <p:cNvSpPr>
                <a:spLocks noChangeArrowheads="1"/>
              </p:cNvSpPr>
              <p:nvPr/>
            </p:nvSpPr>
            <p:spPr bwMode="auto">
              <a:xfrm>
                <a:off x="3825" y="2582"/>
                <a:ext cx="2" cy="1"/>
              </a:xfrm>
              <a:prstGeom prst="rect">
                <a:avLst/>
              </a:prstGeom>
              <a:solidFill>
                <a:srgbClr val="DBDBD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44" name="Rectangle 543"/>
              <p:cNvSpPr>
                <a:spLocks noChangeArrowheads="1"/>
              </p:cNvSpPr>
              <p:nvPr/>
            </p:nvSpPr>
            <p:spPr bwMode="auto">
              <a:xfrm>
                <a:off x="3825" y="2582"/>
                <a:ext cx="2" cy="1"/>
              </a:xfrm>
              <a:prstGeom prst="rect">
                <a:avLst/>
              </a:prstGeom>
              <a:solidFill>
                <a:srgbClr val="D9D9D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45" name="Rectangle 544"/>
              <p:cNvSpPr>
                <a:spLocks noChangeArrowheads="1"/>
              </p:cNvSpPr>
              <p:nvPr/>
            </p:nvSpPr>
            <p:spPr bwMode="auto">
              <a:xfrm>
                <a:off x="3825" y="2581"/>
                <a:ext cx="2" cy="1"/>
              </a:xfrm>
              <a:prstGeom prst="rect">
                <a:avLst/>
              </a:prstGeom>
              <a:solidFill>
                <a:srgbClr val="D7D7D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46" name="Rectangle 545"/>
              <p:cNvSpPr>
                <a:spLocks noChangeArrowheads="1"/>
              </p:cNvSpPr>
              <p:nvPr/>
            </p:nvSpPr>
            <p:spPr bwMode="auto">
              <a:xfrm>
                <a:off x="3825" y="2581"/>
                <a:ext cx="2" cy="1"/>
              </a:xfrm>
              <a:prstGeom prst="rect">
                <a:avLst/>
              </a:prstGeom>
              <a:solidFill>
                <a:srgbClr val="D5D5D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47" name="Rectangle 546"/>
              <p:cNvSpPr>
                <a:spLocks noChangeArrowheads="1"/>
              </p:cNvSpPr>
              <p:nvPr/>
            </p:nvSpPr>
            <p:spPr bwMode="auto">
              <a:xfrm>
                <a:off x="3825" y="2581"/>
                <a:ext cx="2" cy="1"/>
              </a:xfrm>
              <a:prstGeom prst="rect">
                <a:avLst/>
              </a:prstGeom>
              <a:solidFill>
                <a:srgbClr val="D3D3D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48" name="Rectangle 547"/>
              <p:cNvSpPr>
                <a:spLocks noChangeArrowheads="1"/>
              </p:cNvSpPr>
              <p:nvPr/>
            </p:nvSpPr>
            <p:spPr bwMode="auto">
              <a:xfrm>
                <a:off x="3825" y="2580"/>
                <a:ext cx="2" cy="1"/>
              </a:xfrm>
              <a:prstGeom prst="rect">
                <a:avLst/>
              </a:prstGeom>
              <a:solidFill>
                <a:srgbClr val="D1D1D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49" name="Rectangle 548"/>
              <p:cNvSpPr>
                <a:spLocks noChangeArrowheads="1"/>
              </p:cNvSpPr>
              <p:nvPr/>
            </p:nvSpPr>
            <p:spPr bwMode="auto">
              <a:xfrm>
                <a:off x="3825" y="2580"/>
                <a:ext cx="2" cy="1"/>
              </a:xfrm>
              <a:prstGeom prst="rect">
                <a:avLst/>
              </a:prstGeom>
              <a:solidFill>
                <a:srgbClr val="D0D0D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4425" name="Group 549"/>
            <p:cNvGrpSpPr>
              <a:grpSpLocks/>
            </p:cNvGrpSpPr>
            <p:nvPr/>
          </p:nvGrpSpPr>
          <p:grpSpPr bwMode="auto">
            <a:xfrm>
              <a:off x="3825" y="2575"/>
              <a:ext cx="86" cy="24"/>
              <a:chOff x="3825" y="2575"/>
              <a:chExt cx="86" cy="24"/>
            </a:xfrm>
          </p:grpSpPr>
          <p:sp>
            <p:nvSpPr>
              <p:cNvPr id="14450" name="Rectangle 550"/>
              <p:cNvSpPr>
                <a:spLocks noChangeArrowheads="1"/>
              </p:cNvSpPr>
              <p:nvPr/>
            </p:nvSpPr>
            <p:spPr bwMode="auto">
              <a:xfrm>
                <a:off x="3825" y="2580"/>
                <a:ext cx="2" cy="1"/>
              </a:xfrm>
              <a:prstGeom prst="rect">
                <a:avLst/>
              </a:prstGeom>
              <a:solidFill>
                <a:srgbClr val="CECEC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451" name="Rectangle 551"/>
              <p:cNvSpPr>
                <a:spLocks noChangeArrowheads="1"/>
              </p:cNvSpPr>
              <p:nvPr/>
            </p:nvSpPr>
            <p:spPr bwMode="auto">
              <a:xfrm>
                <a:off x="3825" y="2580"/>
                <a:ext cx="2" cy="1"/>
              </a:xfrm>
              <a:prstGeom prst="rect">
                <a:avLst/>
              </a:prstGeom>
              <a:solidFill>
                <a:srgbClr val="CC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452" name="Rectangle 552"/>
              <p:cNvSpPr>
                <a:spLocks noChangeArrowheads="1"/>
              </p:cNvSpPr>
              <p:nvPr/>
            </p:nvSpPr>
            <p:spPr bwMode="auto">
              <a:xfrm>
                <a:off x="3825" y="2579"/>
                <a:ext cx="2" cy="1"/>
              </a:xfrm>
              <a:prstGeom prst="rect">
                <a:avLst/>
              </a:prstGeom>
              <a:solidFill>
                <a:srgbClr val="CACAC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453" name="Rectangle 553"/>
              <p:cNvSpPr>
                <a:spLocks noChangeArrowheads="1"/>
              </p:cNvSpPr>
              <p:nvPr/>
            </p:nvSpPr>
            <p:spPr bwMode="auto">
              <a:xfrm>
                <a:off x="3825" y="2579"/>
                <a:ext cx="2" cy="1"/>
              </a:xfrm>
              <a:prstGeom prst="rect">
                <a:avLst/>
              </a:prstGeom>
              <a:solidFill>
                <a:srgbClr val="C8C8C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454" name="Rectangle 554"/>
              <p:cNvSpPr>
                <a:spLocks noChangeArrowheads="1"/>
              </p:cNvSpPr>
              <p:nvPr/>
            </p:nvSpPr>
            <p:spPr bwMode="auto">
              <a:xfrm>
                <a:off x="3825" y="2579"/>
                <a:ext cx="2" cy="1"/>
              </a:xfrm>
              <a:prstGeom prst="rect">
                <a:avLst/>
              </a:prstGeom>
              <a:solidFill>
                <a:srgbClr val="C6C6C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455" name="Rectangle 555"/>
              <p:cNvSpPr>
                <a:spLocks noChangeArrowheads="1"/>
              </p:cNvSpPr>
              <p:nvPr/>
            </p:nvSpPr>
            <p:spPr bwMode="auto">
              <a:xfrm>
                <a:off x="3825" y="2578"/>
                <a:ext cx="2" cy="1"/>
              </a:xfrm>
              <a:prstGeom prst="rect">
                <a:avLst/>
              </a:prstGeom>
              <a:solidFill>
                <a:srgbClr val="C4C4C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456" name="Rectangle 556"/>
              <p:cNvSpPr>
                <a:spLocks noChangeArrowheads="1"/>
              </p:cNvSpPr>
              <p:nvPr/>
            </p:nvSpPr>
            <p:spPr bwMode="auto">
              <a:xfrm>
                <a:off x="3825" y="2578"/>
                <a:ext cx="2" cy="1"/>
              </a:xfrm>
              <a:prstGeom prst="rect">
                <a:avLst/>
              </a:prstGeom>
              <a:solidFill>
                <a:srgbClr val="C2C2C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457" name="Rectangle 557"/>
              <p:cNvSpPr>
                <a:spLocks noChangeArrowheads="1"/>
              </p:cNvSpPr>
              <p:nvPr/>
            </p:nvSpPr>
            <p:spPr bwMode="auto">
              <a:xfrm>
                <a:off x="3825" y="2578"/>
                <a:ext cx="2" cy="1"/>
              </a:xfrm>
              <a:prstGeom prst="rect">
                <a:avLst/>
              </a:prstGeom>
              <a:solidFill>
                <a:srgbClr val="C0C0C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458" name="Rectangle 558"/>
              <p:cNvSpPr>
                <a:spLocks noChangeArrowheads="1"/>
              </p:cNvSpPr>
              <p:nvPr/>
            </p:nvSpPr>
            <p:spPr bwMode="auto">
              <a:xfrm>
                <a:off x="3825" y="2578"/>
                <a:ext cx="2" cy="1"/>
              </a:xfrm>
              <a:prstGeom prst="rect">
                <a:avLst/>
              </a:prstGeom>
              <a:solidFill>
                <a:srgbClr val="BEBEB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459" name="Rectangle 559"/>
              <p:cNvSpPr>
                <a:spLocks noChangeArrowheads="1"/>
              </p:cNvSpPr>
              <p:nvPr/>
            </p:nvSpPr>
            <p:spPr bwMode="auto">
              <a:xfrm>
                <a:off x="3825" y="2578"/>
                <a:ext cx="2" cy="1"/>
              </a:xfrm>
              <a:prstGeom prst="rect">
                <a:avLst/>
              </a:prstGeom>
              <a:solidFill>
                <a:srgbClr val="BCBCB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460" name="Rectangle 560"/>
              <p:cNvSpPr>
                <a:spLocks noChangeArrowheads="1"/>
              </p:cNvSpPr>
              <p:nvPr/>
            </p:nvSpPr>
            <p:spPr bwMode="auto">
              <a:xfrm>
                <a:off x="3825" y="2578"/>
                <a:ext cx="2" cy="1"/>
              </a:xfrm>
              <a:prstGeom prst="rect">
                <a:avLst/>
              </a:prstGeom>
              <a:solidFill>
                <a:srgbClr val="BABAB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461" name="Rectangle 561"/>
              <p:cNvSpPr>
                <a:spLocks noChangeArrowheads="1"/>
              </p:cNvSpPr>
              <p:nvPr/>
            </p:nvSpPr>
            <p:spPr bwMode="auto">
              <a:xfrm>
                <a:off x="3825" y="2577"/>
                <a:ext cx="2" cy="1"/>
              </a:xfrm>
              <a:prstGeom prst="rect">
                <a:avLst/>
              </a:prstGeom>
              <a:solidFill>
                <a:srgbClr val="B8B8B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462" name="Rectangle 562"/>
              <p:cNvSpPr>
                <a:spLocks noChangeArrowheads="1"/>
              </p:cNvSpPr>
              <p:nvPr/>
            </p:nvSpPr>
            <p:spPr bwMode="auto">
              <a:xfrm>
                <a:off x="3825" y="2577"/>
                <a:ext cx="2" cy="1"/>
              </a:xfrm>
              <a:prstGeom prst="rect">
                <a:avLst/>
              </a:prstGeom>
              <a:solidFill>
                <a:srgbClr val="B6B6B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463" name="Rectangle 563"/>
              <p:cNvSpPr>
                <a:spLocks noChangeArrowheads="1"/>
              </p:cNvSpPr>
              <p:nvPr/>
            </p:nvSpPr>
            <p:spPr bwMode="auto">
              <a:xfrm>
                <a:off x="3825" y="2577"/>
                <a:ext cx="2" cy="1"/>
              </a:xfrm>
              <a:prstGeom prst="rect">
                <a:avLst/>
              </a:prstGeom>
              <a:solidFill>
                <a:srgbClr val="B4B4B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464" name="Rectangle 564"/>
              <p:cNvSpPr>
                <a:spLocks noChangeArrowheads="1"/>
              </p:cNvSpPr>
              <p:nvPr/>
            </p:nvSpPr>
            <p:spPr bwMode="auto">
              <a:xfrm>
                <a:off x="3825" y="2576"/>
                <a:ext cx="2" cy="1"/>
              </a:xfrm>
              <a:prstGeom prst="rect">
                <a:avLst/>
              </a:prstGeom>
              <a:solidFill>
                <a:srgbClr val="B2B2B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465" name="Rectangle 565"/>
              <p:cNvSpPr>
                <a:spLocks noChangeArrowheads="1"/>
              </p:cNvSpPr>
              <p:nvPr/>
            </p:nvSpPr>
            <p:spPr bwMode="auto">
              <a:xfrm>
                <a:off x="3825" y="2576"/>
                <a:ext cx="2" cy="1"/>
              </a:xfrm>
              <a:prstGeom prst="rect">
                <a:avLst/>
              </a:prstGeom>
              <a:solidFill>
                <a:srgbClr val="B0B0B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466" name="Rectangle 566"/>
              <p:cNvSpPr>
                <a:spLocks noChangeArrowheads="1"/>
              </p:cNvSpPr>
              <p:nvPr/>
            </p:nvSpPr>
            <p:spPr bwMode="auto">
              <a:xfrm>
                <a:off x="3825" y="2576"/>
                <a:ext cx="2" cy="1"/>
              </a:xfrm>
              <a:prstGeom prst="rect">
                <a:avLst/>
              </a:prstGeom>
              <a:solidFill>
                <a:srgbClr val="AEAEA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467" name="Rectangle 567"/>
              <p:cNvSpPr>
                <a:spLocks noChangeArrowheads="1"/>
              </p:cNvSpPr>
              <p:nvPr/>
            </p:nvSpPr>
            <p:spPr bwMode="auto">
              <a:xfrm>
                <a:off x="3825" y="2576"/>
                <a:ext cx="2" cy="1"/>
              </a:xfrm>
              <a:prstGeom prst="rect">
                <a:avLst/>
              </a:prstGeom>
              <a:solidFill>
                <a:srgbClr val="ACACA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468" name="Rectangle 568"/>
              <p:cNvSpPr>
                <a:spLocks noChangeArrowheads="1"/>
              </p:cNvSpPr>
              <p:nvPr/>
            </p:nvSpPr>
            <p:spPr bwMode="auto">
              <a:xfrm>
                <a:off x="3825" y="2575"/>
                <a:ext cx="2" cy="1"/>
              </a:xfrm>
              <a:prstGeom prst="rect">
                <a:avLst/>
              </a:prstGeom>
              <a:solidFill>
                <a:srgbClr val="AAAAA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469" name="Rectangle 569"/>
              <p:cNvSpPr>
                <a:spLocks noChangeArrowheads="1"/>
              </p:cNvSpPr>
              <p:nvPr/>
            </p:nvSpPr>
            <p:spPr bwMode="auto">
              <a:xfrm>
                <a:off x="3825" y="2575"/>
                <a:ext cx="2" cy="1"/>
              </a:xfrm>
              <a:prstGeom prst="rect">
                <a:avLst/>
              </a:prstGeom>
              <a:solidFill>
                <a:srgbClr val="A8A8A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470" name="Rectangle 570"/>
              <p:cNvSpPr>
                <a:spLocks noChangeArrowheads="1"/>
              </p:cNvSpPr>
              <p:nvPr/>
            </p:nvSpPr>
            <p:spPr bwMode="auto">
              <a:xfrm>
                <a:off x="3825" y="2575"/>
                <a:ext cx="2" cy="1"/>
              </a:xfrm>
              <a:prstGeom prst="rect">
                <a:avLst/>
              </a:prstGeom>
              <a:solidFill>
                <a:srgbClr val="A6A6A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471" name="Rectangle 571"/>
              <p:cNvSpPr>
                <a:spLocks noChangeArrowheads="1"/>
              </p:cNvSpPr>
              <p:nvPr/>
            </p:nvSpPr>
            <p:spPr bwMode="auto">
              <a:xfrm>
                <a:off x="3825" y="2575"/>
                <a:ext cx="2" cy="1"/>
              </a:xfrm>
              <a:prstGeom prst="rect">
                <a:avLst/>
              </a:prstGeom>
              <a:solidFill>
                <a:srgbClr val="A4A4A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472" name="Rectangle 572"/>
              <p:cNvSpPr>
                <a:spLocks noChangeArrowheads="1"/>
              </p:cNvSpPr>
              <p:nvPr/>
            </p:nvSpPr>
            <p:spPr bwMode="auto">
              <a:xfrm>
                <a:off x="3825" y="2575"/>
                <a:ext cx="2" cy="1"/>
              </a:xfrm>
              <a:prstGeom prst="rect">
                <a:avLst/>
              </a:prstGeom>
              <a:solidFill>
                <a:srgbClr val="A2A2A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473" name="Freeform 573"/>
              <p:cNvSpPr>
                <a:spLocks/>
              </p:cNvSpPr>
              <p:nvPr/>
            </p:nvSpPr>
            <p:spPr bwMode="auto">
              <a:xfrm>
                <a:off x="3825" y="2575"/>
                <a:ext cx="2" cy="23"/>
              </a:xfrm>
              <a:custGeom>
                <a:avLst/>
                <a:gdLst>
                  <a:gd name="T0" fmla="*/ 0 w 5"/>
                  <a:gd name="T1" fmla="*/ 0 h 69"/>
                  <a:gd name="T2" fmla="*/ 0 w 5"/>
                  <a:gd name="T3" fmla="*/ 0 h 69"/>
                  <a:gd name="T4" fmla="*/ 0 w 5"/>
                  <a:gd name="T5" fmla="*/ 0 h 69"/>
                  <a:gd name="T6" fmla="*/ 0 w 5"/>
                  <a:gd name="T7" fmla="*/ 0 h 69"/>
                  <a:gd name="T8" fmla="*/ 0 w 5"/>
                  <a:gd name="T9" fmla="*/ 0 h 6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69"/>
                  <a:gd name="T17" fmla="*/ 5 w 5"/>
                  <a:gd name="T18" fmla="*/ 69 h 6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69">
                    <a:moveTo>
                      <a:pt x="0" y="69"/>
                    </a:moveTo>
                    <a:lnTo>
                      <a:pt x="5" y="61"/>
                    </a:lnTo>
                    <a:lnTo>
                      <a:pt x="5" y="8"/>
                    </a:lnTo>
                    <a:lnTo>
                      <a:pt x="0" y="0"/>
                    </a:lnTo>
                    <a:lnTo>
                      <a:pt x="0" y="69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474" name="Freeform 574"/>
              <p:cNvSpPr>
                <a:spLocks/>
              </p:cNvSpPr>
              <p:nvPr/>
            </p:nvSpPr>
            <p:spPr bwMode="auto">
              <a:xfrm>
                <a:off x="3827" y="2578"/>
                <a:ext cx="20" cy="17"/>
              </a:xfrm>
              <a:custGeom>
                <a:avLst/>
                <a:gdLst>
                  <a:gd name="T0" fmla="*/ 0 w 61"/>
                  <a:gd name="T1" fmla="*/ 0 h 52"/>
                  <a:gd name="T2" fmla="*/ 0 w 61"/>
                  <a:gd name="T3" fmla="*/ 0 h 52"/>
                  <a:gd name="T4" fmla="*/ 0 w 61"/>
                  <a:gd name="T5" fmla="*/ 0 h 52"/>
                  <a:gd name="T6" fmla="*/ 0 60000 65536"/>
                  <a:gd name="T7" fmla="*/ 0 60000 65536"/>
                  <a:gd name="T8" fmla="*/ 0 60000 65536"/>
                  <a:gd name="T9" fmla="*/ 0 w 61"/>
                  <a:gd name="T10" fmla="*/ 0 h 52"/>
                  <a:gd name="T11" fmla="*/ 61 w 61"/>
                  <a:gd name="T12" fmla="*/ 52 h 5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1" h="52">
                    <a:moveTo>
                      <a:pt x="0" y="52"/>
                    </a:moveTo>
                    <a:lnTo>
                      <a:pt x="0" y="0"/>
                    </a:lnTo>
                    <a:lnTo>
                      <a:pt x="61" y="0"/>
                    </a:lnTo>
                  </a:path>
                </a:pathLst>
              </a:custGeom>
              <a:noFill/>
              <a:ln w="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475" name="Freeform 575"/>
              <p:cNvSpPr>
                <a:spLocks/>
              </p:cNvSpPr>
              <p:nvPr/>
            </p:nvSpPr>
            <p:spPr bwMode="auto">
              <a:xfrm>
                <a:off x="3825" y="2597"/>
                <a:ext cx="24" cy="1"/>
              </a:xfrm>
              <a:custGeom>
                <a:avLst/>
                <a:gdLst>
                  <a:gd name="T0" fmla="*/ 0 w 72"/>
                  <a:gd name="T1" fmla="*/ 1 h 1"/>
                  <a:gd name="T2" fmla="*/ 0 w 72"/>
                  <a:gd name="T3" fmla="*/ 1 h 1"/>
                  <a:gd name="T4" fmla="*/ 0 w 72"/>
                  <a:gd name="T5" fmla="*/ 1 h 1"/>
                  <a:gd name="T6" fmla="*/ 0 w 72"/>
                  <a:gd name="T7" fmla="*/ 0 h 1"/>
                  <a:gd name="T8" fmla="*/ 0 w 72"/>
                  <a:gd name="T9" fmla="*/ 1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"/>
                  <a:gd name="T16" fmla="*/ 0 h 1"/>
                  <a:gd name="T17" fmla="*/ 72 w 72"/>
                  <a:gd name="T18" fmla="*/ 1 h 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" h="1">
                    <a:moveTo>
                      <a:pt x="0" y="1"/>
                    </a:moveTo>
                    <a:lnTo>
                      <a:pt x="72" y="1"/>
                    </a:lnTo>
                    <a:lnTo>
                      <a:pt x="70" y="1"/>
                    </a:lnTo>
                    <a:lnTo>
                      <a:pt x="0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F8F8F"/>
              </a:solidFill>
              <a:ln w="9525">
                <a:noFill/>
                <a:round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476" name="Freeform 576"/>
              <p:cNvSpPr>
                <a:spLocks/>
              </p:cNvSpPr>
              <p:nvPr/>
            </p:nvSpPr>
            <p:spPr bwMode="auto">
              <a:xfrm>
                <a:off x="3847" y="2575"/>
                <a:ext cx="2" cy="23"/>
              </a:xfrm>
              <a:custGeom>
                <a:avLst/>
                <a:gdLst>
                  <a:gd name="T0" fmla="*/ 0 w 6"/>
                  <a:gd name="T1" fmla="*/ 0 h 69"/>
                  <a:gd name="T2" fmla="*/ 0 w 6"/>
                  <a:gd name="T3" fmla="*/ 0 h 69"/>
                  <a:gd name="T4" fmla="*/ 0 w 6"/>
                  <a:gd name="T5" fmla="*/ 0 h 69"/>
                  <a:gd name="T6" fmla="*/ 0 w 6"/>
                  <a:gd name="T7" fmla="*/ 0 h 69"/>
                  <a:gd name="T8" fmla="*/ 0 w 6"/>
                  <a:gd name="T9" fmla="*/ 0 h 6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9"/>
                  <a:gd name="T17" fmla="*/ 6 w 6"/>
                  <a:gd name="T18" fmla="*/ 69 h 6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9">
                    <a:moveTo>
                      <a:pt x="6" y="69"/>
                    </a:moveTo>
                    <a:lnTo>
                      <a:pt x="0" y="61"/>
                    </a:lnTo>
                    <a:lnTo>
                      <a:pt x="0" y="9"/>
                    </a:lnTo>
                    <a:lnTo>
                      <a:pt x="6" y="0"/>
                    </a:lnTo>
                    <a:lnTo>
                      <a:pt x="6" y="69"/>
                    </a:lnTo>
                    <a:close/>
                  </a:path>
                </a:pathLst>
              </a:custGeom>
              <a:solidFill>
                <a:srgbClr val="8181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477" name="Line 577"/>
              <p:cNvSpPr>
                <a:spLocks noChangeShapeType="1"/>
              </p:cNvSpPr>
              <p:nvPr/>
            </p:nvSpPr>
            <p:spPr bwMode="auto">
              <a:xfrm>
                <a:off x="3827" y="2595"/>
                <a:ext cx="20" cy="1"/>
              </a:xfrm>
              <a:prstGeom prst="line">
                <a:avLst/>
              </a:prstGeom>
              <a:noFill/>
              <a:ln w="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478" name="Freeform 578"/>
              <p:cNvSpPr>
                <a:spLocks/>
              </p:cNvSpPr>
              <p:nvPr/>
            </p:nvSpPr>
            <p:spPr bwMode="auto">
              <a:xfrm>
                <a:off x="3847" y="2578"/>
                <a:ext cx="1" cy="17"/>
              </a:xfrm>
              <a:custGeom>
                <a:avLst/>
                <a:gdLst>
                  <a:gd name="T0" fmla="*/ 0 w 1"/>
                  <a:gd name="T1" fmla="*/ 0 h 52"/>
                  <a:gd name="T2" fmla="*/ 0 w 1"/>
                  <a:gd name="T3" fmla="*/ 0 h 52"/>
                  <a:gd name="T4" fmla="*/ 0 w 1"/>
                  <a:gd name="T5" fmla="*/ 0 h 52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52"/>
                  <a:gd name="T11" fmla="*/ 1 w 1"/>
                  <a:gd name="T12" fmla="*/ 52 h 5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52">
                    <a:moveTo>
                      <a:pt x="0" y="52"/>
                    </a:moveTo>
                    <a:lnTo>
                      <a:pt x="0" y="0"/>
                    </a:lnTo>
                    <a:lnTo>
                      <a:pt x="0" y="52"/>
                    </a:lnTo>
                    <a:close/>
                  </a:path>
                </a:pathLst>
              </a:custGeom>
              <a:solidFill>
                <a:srgbClr val="8F8F8F"/>
              </a:solidFill>
              <a:ln w="9525">
                <a:noFill/>
                <a:round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479" name="Freeform 579"/>
              <p:cNvSpPr>
                <a:spLocks/>
              </p:cNvSpPr>
              <p:nvPr/>
            </p:nvSpPr>
            <p:spPr bwMode="auto">
              <a:xfrm>
                <a:off x="3847" y="2575"/>
                <a:ext cx="1" cy="5"/>
              </a:xfrm>
              <a:custGeom>
                <a:avLst/>
                <a:gdLst>
                  <a:gd name="T0" fmla="*/ 0 w 4"/>
                  <a:gd name="T1" fmla="*/ 0 h 14"/>
                  <a:gd name="T2" fmla="*/ 0 w 4"/>
                  <a:gd name="T3" fmla="*/ 0 h 14"/>
                  <a:gd name="T4" fmla="*/ 0 w 4"/>
                  <a:gd name="T5" fmla="*/ 0 h 14"/>
                  <a:gd name="T6" fmla="*/ 0 w 4"/>
                  <a:gd name="T7" fmla="*/ 0 h 14"/>
                  <a:gd name="T8" fmla="*/ 0 w 4"/>
                  <a:gd name="T9" fmla="*/ 0 h 14"/>
                  <a:gd name="T10" fmla="*/ 0 w 4"/>
                  <a:gd name="T11" fmla="*/ 0 h 1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"/>
                  <a:gd name="T19" fmla="*/ 0 h 14"/>
                  <a:gd name="T20" fmla="*/ 4 w 4"/>
                  <a:gd name="T21" fmla="*/ 14 h 1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" h="14">
                    <a:moveTo>
                      <a:pt x="4" y="0"/>
                    </a:moveTo>
                    <a:lnTo>
                      <a:pt x="0" y="9"/>
                    </a:lnTo>
                    <a:lnTo>
                      <a:pt x="0" y="13"/>
                    </a:lnTo>
                    <a:lnTo>
                      <a:pt x="4" y="7"/>
                    </a:lnTo>
                    <a:lnTo>
                      <a:pt x="4" y="14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4242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480" name="Freeform 580"/>
              <p:cNvSpPr>
                <a:spLocks/>
              </p:cNvSpPr>
              <p:nvPr/>
            </p:nvSpPr>
            <p:spPr bwMode="auto">
              <a:xfrm>
                <a:off x="3847" y="2589"/>
                <a:ext cx="1" cy="8"/>
              </a:xfrm>
              <a:custGeom>
                <a:avLst/>
                <a:gdLst>
                  <a:gd name="T0" fmla="*/ 0 w 4"/>
                  <a:gd name="T1" fmla="*/ 0 h 25"/>
                  <a:gd name="T2" fmla="*/ 0 w 4"/>
                  <a:gd name="T3" fmla="*/ 0 h 25"/>
                  <a:gd name="T4" fmla="*/ 0 w 4"/>
                  <a:gd name="T5" fmla="*/ 0 h 25"/>
                  <a:gd name="T6" fmla="*/ 0 w 4"/>
                  <a:gd name="T7" fmla="*/ 0 h 25"/>
                  <a:gd name="T8" fmla="*/ 0 w 4"/>
                  <a:gd name="T9" fmla="*/ 0 h 25"/>
                  <a:gd name="T10" fmla="*/ 0 w 4"/>
                  <a:gd name="T11" fmla="*/ 0 h 25"/>
                  <a:gd name="T12" fmla="*/ 0 w 4"/>
                  <a:gd name="T13" fmla="*/ 0 h 2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"/>
                  <a:gd name="T22" fmla="*/ 0 h 25"/>
                  <a:gd name="T23" fmla="*/ 4 w 4"/>
                  <a:gd name="T24" fmla="*/ 25 h 2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" h="25">
                    <a:moveTo>
                      <a:pt x="0" y="18"/>
                    </a:moveTo>
                    <a:lnTo>
                      <a:pt x="4" y="25"/>
                    </a:lnTo>
                    <a:lnTo>
                      <a:pt x="4" y="0"/>
                    </a:lnTo>
                    <a:lnTo>
                      <a:pt x="4" y="18"/>
                    </a:lnTo>
                    <a:lnTo>
                      <a:pt x="2" y="18"/>
                    </a:lnTo>
                    <a:lnTo>
                      <a:pt x="2" y="12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4242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481" name="Rectangle 581"/>
              <p:cNvSpPr>
                <a:spLocks noChangeArrowheads="1"/>
              </p:cNvSpPr>
              <p:nvPr/>
            </p:nvSpPr>
            <p:spPr bwMode="auto">
              <a:xfrm>
                <a:off x="3856" y="2575"/>
                <a:ext cx="55" cy="24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482" name="Rectangle 582"/>
              <p:cNvSpPr>
                <a:spLocks noChangeArrowheads="1"/>
              </p:cNvSpPr>
              <p:nvPr/>
            </p:nvSpPr>
            <p:spPr bwMode="auto">
              <a:xfrm>
                <a:off x="3856" y="2595"/>
                <a:ext cx="54" cy="3"/>
              </a:xfrm>
              <a:prstGeom prst="rect">
                <a:avLst/>
              </a:prstGeom>
              <a:solidFill>
                <a:srgbClr val="BFB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483" name="Freeform 583"/>
              <p:cNvSpPr>
                <a:spLocks/>
              </p:cNvSpPr>
              <p:nvPr/>
            </p:nvSpPr>
            <p:spPr bwMode="auto">
              <a:xfrm>
                <a:off x="3856" y="2575"/>
                <a:ext cx="54" cy="23"/>
              </a:xfrm>
              <a:custGeom>
                <a:avLst/>
                <a:gdLst>
                  <a:gd name="T0" fmla="*/ 0 w 163"/>
                  <a:gd name="T1" fmla="*/ 0 h 69"/>
                  <a:gd name="T2" fmla="*/ 0 w 163"/>
                  <a:gd name="T3" fmla="*/ 0 h 69"/>
                  <a:gd name="T4" fmla="*/ 0 w 163"/>
                  <a:gd name="T5" fmla="*/ 0 h 69"/>
                  <a:gd name="T6" fmla="*/ 0 w 163"/>
                  <a:gd name="T7" fmla="*/ 0 h 69"/>
                  <a:gd name="T8" fmla="*/ 0 w 163"/>
                  <a:gd name="T9" fmla="*/ 0 h 69"/>
                  <a:gd name="T10" fmla="*/ 0 w 163"/>
                  <a:gd name="T11" fmla="*/ 0 h 6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63"/>
                  <a:gd name="T19" fmla="*/ 0 h 69"/>
                  <a:gd name="T20" fmla="*/ 163 w 163"/>
                  <a:gd name="T21" fmla="*/ 69 h 6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63" h="69">
                    <a:moveTo>
                      <a:pt x="0" y="69"/>
                    </a:moveTo>
                    <a:lnTo>
                      <a:pt x="61" y="18"/>
                    </a:lnTo>
                    <a:lnTo>
                      <a:pt x="146" y="18"/>
                    </a:lnTo>
                    <a:lnTo>
                      <a:pt x="163" y="0"/>
                    </a:lnTo>
                    <a:lnTo>
                      <a:pt x="0" y="0"/>
                    </a:lnTo>
                    <a:lnTo>
                      <a:pt x="0" y="69"/>
                    </a:lnTo>
                    <a:close/>
                  </a:path>
                </a:pathLst>
              </a:custGeom>
              <a:solidFill>
                <a:srgbClr val="A2A2A2"/>
              </a:solidFill>
              <a:ln w="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484" name="Rectangle 584"/>
              <p:cNvSpPr>
                <a:spLocks noChangeArrowheads="1"/>
              </p:cNvSpPr>
              <p:nvPr/>
            </p:nvSpPr>
            <p:spPr bwMode="auto">
              <a:xfrm>
                <a:off x="3859" y="2577"/>
                <a:ext cx="2" cy="19"/>
              </a:xfrm>
              <a:prstGeom prst="rect">
                <a:avLst/>
              </a:prstGeom>
              <a:solidFill>
                <a:srgbClr val="8F8F8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485" name="Rectangle 585"/>
              <p:cNvSpPr>
                <a:spLocks noChangeArrowheads="1"/>
              </p:cNvSpPr>
              <p:nvPr/>
            </p:nvSpPr>
            <p:spPr bwMode="auto">
              <a:xfrm>
                <a:off x="3860" y="2577"/>
                <a:ext cx="2" cy="19"/>
              </a:xfrm>
              <a:prstGeom prst="rect">
                <a:avLst/>
              </a:prstGeom>
              <a:solidFill>
                <a:srgbClr val="91919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486" name="Rectangle 586"/>
              <p:cNvSpPr>
                <a:spLocks noChangeArrowheads="1"/>
              </p:cNvSpPr>
              <p:nvPr/>
            </p:nvSpPr>
            <p:spPr bwMode="auto">
              <a:xfrm>
                <a:off x="3861" y="2577"/>
                <a:ext cx="2" cy="19"/>
              </a:xfrm>
              <a:prstGeom prst="rect">
                <a:avLst/>
              </a:prstGeom>
              <a:solidFill>
                <a:srgbClr val="93939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487" name="Rectangle 587"/>
              <p:cNvSpPr>
                <a:spLocks noChangeArrowheads="1"/>
              </p:cNvSpPr>
              <p:nvPr/>
            </p:nvSpPr>
            <p:spPr bwMode="auto">
              <a:xfrm>
                <a:off x="3862" y="2577"/>
                <a:ext cx="1" cy="19"/>
              </a:xfrm>
              <a:prstGeom prst="rect">
                <a:avLst/>
              </a:prstGeom>
              <a:solidFill>
                <a:srgbClr val="95959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488" name="Rectangle 588"/>
              <p:cNvSpPr>
                <a:spLocks noChangeArrowheads="1"/>
              </p:cNvSpPr>
              <p:nvPr/>
            </p:nvSpPr>
            <p:spPr bwMode="auto">
              <a:xfrm>
                <a:off x="3863" y="2577"/>
                <a:ext cx="2" cy="19"/>
              </a:xfrm>
              <a:prstGeom prst="rect">
                <a:avLst/>
              </a:prstGeom>
              <a:solidFill>
                <a:srgbClr val="97979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489" name="Rectangle 589"/>
              <p:cNvSpPr>
                <a:spLocks noChangeArrowheads="1"/>
              </p:cNvSpPr>
              <p:nvPr/>
            </p:nvSpPr>
            <p:spPr bwMode="auto">
              <a:xfrm>
                <a:off x="3864" y="2577"/>
                <a:ext cx="1" cy="19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490" name="Rectangle 590"/>
              <p:cNvSpPr>
                <a:spLocks noChangeArrowheads="1"/>
              </p:cNvSpPr>
              <p:nvPr/>
            </p:nvSpPr>
            <p:spPr bwMode="auto">
              <a:xfrm>
                <a:off x="3865" y="2577"/>
                <a:ext cx="2" cy="19"/>
              </a:xfrm>
              <a:prstGeom prst="rect">
                <a:avLst/>
              </a:prstGeom>
              <a:solidFill>
                <a:srgbClr val="9B9B9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491" name="Rectangle 591"/>
              <p:cNvSpPr>
                <a:spLocks noChangeArrowheads="1"/>
              </p:cNvSpPr>
              <p:nvPr/>
            </p:nvSpPr>
            <p:spPr bwMode="auto">
              <a:xfrm>
                <a:off x="3866" y="2577"/>
                <a:ext cx="1" cy="19"/>
              </a:xfrm>
              <a:prstGeom prst="rect">
                <a:avLst/>
              </a:prstGeom>
              <a:solidFill>
                <a:srgbClr val="9D9D9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492" name="Rectangle 592"/>
              <p:cNvSpPr>
                <a:spLocks noChangeArrowheads="1"/>
              </p:cNvSpPr>
              <p:nvPr/>
            </p:nvSpPr>
            <p:spPr bwMode="auto">
              <a:xfrm>
                <a:off x="3867" y="2577"/>
                <a:ext cx="2" cy="19"/>
              </a:xfrm>
              <a:prstGeom prst="rect">
                <a:avLst/>
              </a:prstGeom>
              <a:solidFill>
                <a:srgbClr val="9F9F9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493" name="Rectangle 593"/>
              <p:cNvSpPr>
                <a:spLocks noChangeArrowheads="1"/>
              </p:cNvSpPr>
              <p:nvPr/>
            </p:nvSpPr>
            <p:spPr bwMode="auto">
              <a:xfrm>
                <a:off x="3868" y="2577"/>
                <a:ext cx="1" cy="19"/>
              </a:xfrm>
              <a:prstGeom prst="rect">
                <a:avLst/>
              </a:prstGeom>
              <a:solidFill>
                <a:srgbClr val="A1A1A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494" name="Rectangle 594"/>
              <p:cNvSpPr>
                <a:spLocks noChangeArrowheads="1"/>
              </p:cNvSpPr>
              <p:nvPr/>
            </p:nvSpPr>
            <p:spPr bwMode="auto">
              <a:xfrm>
                <a:off x="3869" y="2577"/>
                <a:ext cx="1" cy="19"/>
              </a:xfrm>
              <a:prstGeom prst="rect">
                <a:avLst/>
              </a:prstGeom>
              <a:solidFill>
                <a:srgbClr val="A3A3A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495" name="Rectangle 595"/>
              <p:cNvSpPr>
                <a:spLocks noChangeArrowheads="1"/>
              </p:cNvSpPr>
              <p:nvPr/>
            </p:nvSpPr>
            <p:spPr bwMode="auto">
              <a:xfrm>
                <a:off x="3870" y="2577"/>
                <a:ext cx="1" cy="19"/>
              </a:xfrm>
              <a:prstGeom prst="rect">
                <a:avLst/>
              </a:prstGeom>
              <a:solidFill>
                <a:srgbClr val="A5A5A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496" name="Rectangle 596"/>
              <p:cNvSpPr>
                <a:spLocks noChangeArrowheads="1"/>
              </p:cNvSpPr>
              <p:nvPr/>
            </p:nvSpPr>
            <p:spPr bwMode="auto">
              <a:xfrm>
                <a:off x="3871" y="2577"/>
                <a:ext cx="1" cy="19"/>
              </a:xfrm>
              <a:prstGeom prst="rect">
                <a:avLst/>
              </a:prstGeom>
              <a:solidFill>
                <a:srgbClr val="A7A7A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497" name="Rectangle 597"/>
              <p:cNvSpPr>
                <a:spLocks noChangeArrowheads="1"/>
              </p:cNvSpPr>
              <p:nvPr/>
            </p:nvSpPr>
            <p:spPr bwMode="auto">
              <a:xfrm>
                <a:off x="3872" y="2577"/>
                <a:ext cx="1" cy="19"/>
              </a:xfrm>
              <a:prstGeom prst="rect">
                <a:avLst/>
              </a:prstGeom>
              <a:solidFill>
                <a:srgbClr val="A8A8A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498" name="Rectangle 598"/>
              <p:cNvSpPr>
                <a:spLocks noChangeArrowheads="1"/>
              </p:cNvSpPr>
              <p:nvPr/>
            </p:nvSpPr>
            <p:spPr bwMode="auto">
              <a:xfrm>
                <a:off x="3873" y="2577"/>
                <a:ext cx="1" cy="19"/>
              </a:xfrm>
              <a:prstGeom prst="rect">
                <a:avLst/>
              </a:prstGeom>
              <a:solidFill>
                <a:srgbClr val="AAAAA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499" name="Rectangle 599"/>
              <p:cNvSpPr>
                <a:spLocks noChangeArrowheads="1"/>
              </p:cNvSpPr>
              <p:nvPr/>
            </p:nvSpPr>
            <p:spPr bwMode="auto">
              <a:xfrm>
                <a:off x="3874" y="2577"/>
                <a:ext cx="1" cy="19"/>
              </a:xfrm>
              <a:prstGeom prst="rect">
                <a:avLst/>
              </a:prstGeom>
              <a:solidFill>
                <a:srgbClr val="ACACA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500" name="Rectangle 600"/>
              <p:cNvSpPr>
                <a:spLocks noChangeArrowheads="1"/>
              </p:cNvSpPr>
              <p:nvPr/>
            </p:nvSpPr>
            <p:spPr bwMode="auto">
              <a:xfrm>
                <a:off x="3875" y="2577"/>
                <a:ext cx="1" cy="19"/>
              </a:xfrm>
              <a:prstGeom prst="rect">
                <a:avLst/>
              </a:prstGeom>
              <a:solidFill>
                <a:srgbClr val="AEAEA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501" name="Rectangle 601"/>
              <p:cNvSpPr>
                <a:spLocks noChangeArrowheads="1"/>
              </p:cNvSpPr>
              <p:nvPr/>
            </p:nvSpPr>
            <p:spPr bwMode="auto">
              <a:xfrm>
                <a:off x="3876" y="2577"/>
                <a:ext cx="1" cy="19"/>
              </a:xfrm>
              <a:prstGeom prst="rect">
                <a:avLst/>
              </a:prstGeom>
              <a:solidFill>
                <a:srgbClr val="B0B0B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502" name="Rectangle 602"/>
              <p:cNvSpPr>
                <a:spLocks noChangeArrowheads="1"/>
              </p:cNvSpPr>
              <p:nvPr/>
            </p:nvSpPr>
            <p:spPr bwMode="auto">
              <a:xfrm>
                <a:off x="3877" y="2577"/>
                <a:ext cx="1" cy="19"/>
              </a:xfrm>
              <a:prstGeom prst="rect">
                <a:avLst/>
              </a:prstGeom>
              <a:solidFill>
                <a:srgbClr val="B2B2B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503" name="Rectangle 603"/>
              <p:cNvSpPr>
                <a:spLocks noChangeArrowheads="1"/>
              </p:cNvSpPr>
              <p:nvPr/>
            </p:nvSpPr>
            <p:spPr bwMode="auto">
              <a:xfrm>
                <a:off x="3878" y="2577"/>
                <a:ext cx="1" cy="19"/>
              </a:xfrm>
              <a:prstGeom prst="rect">
                <a:avLst/>
              </a:prstGeom>
              <a:solidFill>
                <a:srgbClr val="B4B4B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504" name="Rectangle 604"/>
              <p:cNvSpPr>
                <a:spLocks noChangeArrowheads="1"/>
              </p:cNvSpPr>
              <p:nvPr/>
            </p:nvSpPr>
            <p:spPr bwMode="auto">
              <a:xfrm>
                <a:off x="3879" y="2577"/>
                <a:ext cx="1" cy="19"/>
              </a:xfrm>
              <a:prstGeom prst="rect">
                <a:avLst/>
              </a:prstGeom>
              <a:solidFill>
                <a:srgbClr val="B6B6B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505" name="Rectangle 605"/>
              <p:cNvSpPr>
                <a:spLocks noChangeArrowheads="1"/>
              </p:cNvSpPr>
              <p:nvPr/>
            </p:nvSpPr>
            <p:spPr bwMode="auto">
              <a:xfrm>
                <a:off x="3880" y="2577"/>
                <a:ext cx="1" cy="19"/>
              </a:xfrm>
              <a:prstGeom prst="rect">
                <a:avLst/>
              </a:prstGeom>
              <a:solidFill>
                <a:srgbClr val="B8B8B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506" name="Rectangle 606"/>
              <p:cNvSpPr>
                <a:spLocks noChangeArrowheads="1"/>
              </p:cNvSpPr>
              <p:nvPr/>
            </p:nvSpPr>
            <p:spPr bwMode="auto">
              <a:xfrm>
                <a:off x="3881" y="2577"/>
                <a:ext cx="1" cy="19"/>
              </a:xfrm>
              <a:prstGeom prst="rect">
                <a:avLst/>
              </a:prstGeom>
              <a:solidFill>
                <a:srgbClr val="BABAB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507" name="Rectangle 607"/>
              <p:cNvSpPr>
                <a:spLocks noChangeArrowheads="1"/>
              </p:cNvSpPr>
              <p:nvPr/>
            </p:nvSpPr>
            <p:spPr bwMode="auto">
              <a:xfrm>
                <a:off x="3882" y="2577"/>
                <a:ext cx="1" cy="19"/>
              </a:xfrm>
              <a:prstGeom prst="rect">
                <a:avLst/>
              </a:prstGeom>
              <a:solidFill>
                <a:srgbClr val="BCBCB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508" name="Rectangle 608"/>
              <p:cNvSpPr>
                <a:spLocks noChangeArrowheads="1"/>
              </p:cNvSpPr>
              <p:nvPr/>
            </p:nvSpPr>
            <p:spPr bwMode="auto">
              <a:xfrm>
                <a:off x="3883" y="2577"/>
                <a:ext cx="1" cy="19"/>
              </a:xfrm>
              <a:prstGeom prst="rect">
                <a:avLst/>
              </a:prstGeom>
              <a:solidFill>
                <a:srgbClr val="BEBEB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509" name="Rectangle 609"/>
              <p:cNvSpPr>
                <a:spLocks noChangeArrowheads="1"/>
              </p:cNvSpPr>
              <p:nvPr/>
            </p:nvSpPr>
            <p:spPr bwMode="auto">
              <a:xfrm>
                <a:off x="3884" y="2577"/>
                <a:ext cx="1" cy="19"/>
              </a:xfrm>
              <a:prstGeom prst="rect">
                <a:avLst/>
              </a:prstGeom>
              <a:solidFill>
                <a:srgbClr val="C0C0C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510" name="Rectangle 610"/>
              <p:cNvSpPr>
                <a:spLocks noChangeArrowheads="1"/>
              </p:cNvSpPr>
              <p:nvPr/>
            </p:nvSpPr>
            <p:spPr bwMode="auto">
              <a:xfrm>
                <a:off x="3884" y="2577"/>
                <a:ext cx="2" cy="19"/>
              </a:xfrm>
              <a:prstGeom prst="rect">
                <a:avLst/>
              </a:prstGeom>
              <a:solidFill>
                <a:srgbClr val="BEBEB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511" name="Rectangle 611"/>
              <p:cNvSpPr>
                <a:spLocks noChangeArrowheads="1"/>
              </p:cNvSpPr>
              <p:nvPr/>
            </p:nvSpPr>
            <p:spPr bwMode="auto">
              <a:xfrm>
                <a:off x="3886" y="2577"/>
                <a:ext cx="1" cy="19"/>
              </a:xfrm>
              <a:prstGeom prst="rect">
                <a:avLst/>
              </a:prstGeom>
              <a:solidFill>
                <a:srgbClr val="BCBCB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512" name="Rectangle 612"/>
              <p:cNvSpPr>
                <a:spLocks noChangeArrowheads="1"/>
              </p:cNvSpPr>
              <p:nvPr/>
            </p:nvSpPr>
            <p:spPr bwMode="auto">
              <a:xfrm>
                <a:off x="3886" y="2577"/>
                <a:ext cx="2" cy="19"/>
              </a:xfrm>
              <a:prstGeom prst="rect">
                <a:avLst/>
              </a:prstGeom>
              <a:solidFill>
                <a:srgbClr val="BABAB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513" name="Rectangle 613"/>
              <p:cNvSpPr>
                <a:spLocks noChangeArrowheads="1"/>
              </p:cNvSpPr>
              <p:nvPr/>
            </p:nvSpPr>
            <p:spPr bwMode="auto">
              <a:xfrm>
                <a:off x="3888" y="2577"/>
                <a:ext cx="1" cy="19"/>
              </a:xfrm>
              <a:prstGeom prst="rect">
                <a:avLst/>
              </a:prstGeom>
              <a:solidFill>
                <a:srgbClr val="B8B8B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514" name="Rectangle 614"/>
              <p:cNvSpPr>
                <a:spLocks noChangeArrowheads="1"/>
              </p:cNvSpPr>
              <p:nvPr/>
            </p:nvSpPr>
            <p:spPr bwMode="auto">
              <a:xfrm>
                <a:off x="3888" y="2577"/>
                <a:ext cx="2" cy="19"/>
              </a:xfrm>
              <a:prstGeom prst="rect">
                <a:avLst/>
              </a:prstGeom>
              <a:solidFill>
                <a:srgbClr val="B6B6B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515" name="Rectangle 615"/>
              <p:cNvSpPr>
                <a:spLocks noChangeArrowheads="1"/>
              </p:cNvSpPr>
              <p:nvPr/>
            </p:nvSpPr>
            <p:spPr bwMode="auto">
              <a:xfrm>
                <a:off x="3890" y="2577"/>
                <a:ext cx="1" cy="19"/>
              </a:xfrm>
              <a:prstGeom prst="rect">
                <a:avLst/>
              </a:prstGeom>
              <a:solidFill>
                <a:srgbClr val="B4B4B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516" name="Rectangle 616"/>
              <p:cNvSpPr>
                <a:spLocks noChangeArrowheads="1"/>
              </p:cNvSpPr>
              <p:nvPr/>
            </p:nvSpPr>
            <p:spPr bwMode="auto">
              <a:xfrm>
                <a:off x="3890" y="2577"/>
                <a:ext cx="2" cy="19"/>
              </a:xfrm>
              <a:prstGeom prst="rect">
                <a:avLst/>
              </a:prstGeom>
              <a:solidFill>
                <a:srgbClr val="B2B2B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517" name="Rectangle 617"/>
              <p:cNvSpPr>
                <a:spLocks noChangeArrowheads="1"/>
              </p:cNvSpPr>
              <p:nvPr/>
            </p:nvSpPr>
            <p:spPr bwMode="auto">
              <a:xfrm>
                <a:off x="3891" y="2577"/>
                <a:ext cx="2" cy="19"/>
              </a:xfrm>
              <a:prstGeom prst="rect">
                <a:avLst/>
              </a:prstGeom>
              <a:solidFill>
                <a:srgbClr val="B0B0B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518" name="Rectangle 618"/>
              <p:cNvSpPr>
                <a:spLocks noChangeArrowheads="1"/>
              </p:cNvSpPr>
              <p:nvPr/>
            </p:nvSpPr>
            <p:spPr bwMode="auto">
              <a:xfrm>
                <a:off x="3892" y="2577"/>
                <a:ext cx="2" cy="19"/>
              </a:xfrm>
              <a:prstGeom prst="rect">
                <a:avLst/>
              </a:prstGeom>
              <a:solidFill>
                <a:srgbClr val="AEAEA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519" name="Rectangle 619"/>
              <p:cNvSpPr>
                <a:spLocks noChangeArrowheads="1"/>
              </p:cNvSpPr>
              <p:nvPr/>
            </p:nvSpPr>
            <p:spPr bwMode="auto">
              <a:xfrm>
                <a:off x="3893" y="2577"/>
                <a:ext cx="2" cy="19"/>
              </a:xfrm>
              <a:prstGeom prst="rect">
                <a:avLst/>
              </a:prstGeom>
              <a:solidFill>
                <a:srgbClr val="ACACA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520" name="Rectangle 620"/>
              <p:cNvSpPr>
                <a:spLocks noChangeArrowheads="1"/>
              </p:cNvSpPr>
              <p:nvPr/>
            </p:nvSpPr>
            <p:spPr bwMode="auto">
              <a:xfrm>
                <a:off x="3894" y="2577"/>
                <a:ext cx="2" cy="19"/>
              </a:xfrm>
              <a:prstGeom prst="rect">
                <a:avLst/>
              </a:prstGeom>
              <a:solidFill>
                <a:srgbClr val="AAAAA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521" name="Rectangle 621"/>
              <p:cNvSpPr>
                <a:spLocks noChangeArrowheads="1"/>
              </p:cNvSpPr>
              <p:nvPr/>
            </p:nvSpPr>
            <p:spPr bwMode="auto">
              <a:xfrm>
                <a:off x="3895" y="2577"/>
                <a:ext cx="2" cy="19"/>
              </a:xfrm>
              <a:prstGeom prst="rect">
                <a:avLst/>
              </a:prstGeom>
              <a:solidFill>
                <a:srgbClr val="A8A8A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522" name="Rectangle 622"/>
              <p:cNvSpPr>
                <a:spLocks noChangeArrowheads="1"/>
              </p:cNvSpPr>
              <p:nvPr/>
            </p:nvSpPr>
            <p:spPr bwMode="auto">
              <a:xfrm>
                <a:off x="3896" y="2577"/>
                <a:ext cx="2" cy="19"/>
              </a:xfrm>
              <a:prstGeom prst="rect">
                <a:avLst/>
              </a:prstGeom>
              <a:solidFill>
                <a:srgbClr val="A7A7A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523" name="Rectangle 623"/>
              <p:cNvSpPr>
                <a:spLocks noChangeArrowheads="1"/>
              </p:cNvSpPr>
              <p:nvPr/>
            </p:nvSpPr>
            <p:spPr bwMode="auto">
              <a:xfrm>
                <a:off x="3897" y="2577"/>
                <a:ext cx="1" cy="19"/>
              </a:xfrm>
              <a:prstGeom prst="rect">
                <a:avLst/>
              </a:prstGeom>
              <a:solidFill>
                <a:srgbClr val="A5A5A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524" name="Rectangle 624"/>
              <p:cNvSpPr>
                <a:spLocks noChangeArrowheads="1"/>
              </p:cNvSpPr>
              <p:nvPr/>
            </p:nvSpPr>
            <p:spPr bwMode="auto">
              <a:xfrm>
                <a:off x="3898" y="2577"/>
                <a:ext cx="2" cy="19"/>
              </a:xfrm>
              <a:prstGeom prst="rect">
                <a:avLst/>
              </a:prstGeom>
              <a:solidFill>
                <a:srgbClr val="A3A3A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525" name="Rectangle 625"/>
              <p:cNvSpPr>
                <a:spLocks noChangeArrowheads="1"/>
              </p:cNvSpPr>
              <p:nvPr/>
            </p:nvSpPr>
            <p:spPr bwMode="auto">
              <a:xfrm>
                <a:off x="3899" y="2577"/>
                <a:ext cx="1" cy="19"/>
              </a:xfrm>
              <a:prstGeom prst="rect">
                <a:avLst/>
              </a:prstGeom>
              <a:solidFill>
                <a:srgbClr val="A1A1A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526" name="Rectangle 626"/>
              <p:cNvSpPr>
                <a:spLocks noChangeArrowheads="1"/>
              </p:cNvSpPr>
              <p:nvPr/>
            </p:nvSpPr>
            <p:spPr bwMode="auto">
              <a:xfrm>
                <a:off x="3900" y="2577"/>
                <a:ext cx="2" cy="19"/>
              </a:xfrm>
              <a:prstGeom prst="rect">
                <a:avLst/>
              </a:prstGeom>
              <a:solidFill>
                <a:srgbClr val="9F9F9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527" name="Rectangle 627"/>
              <p:cNvSpPr>
                <a:spLocks noChangeArrowheads="1"/>
              </p:cNvSpPr>
              <p:nvPr/>
            </p:nvSpPr>
            <p:spPr bwMode="auto">
              <a:xfrm>
                <a:off x="3901" y="2577"/>
                <a:ext cx="1" cy="19"/>
              </a:xfrm>
              <a:prstGeom prst="rect">
                <a:avLst/>
              </a:prstGeom>
              <a:solidFill>
                <a:srgbClr val="9D9D9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528" name="Rectangle 628"/>
              <p:cNvSpPr>
                <a:spLocks noChangeArrowheads="1"/>
              </p:cNvSpPr>
              <p:nvPr/>
            </p:nvSpPr>
            <p:spPr bwMode="auto">
              <a:xfrm>
                <a:off x="3902" y="2577"/>
                <a:ext cx="2" cy="19"/>
              </a:xfrm>
              <a:prstGeom prst="rect">
                <a:avLst/>
              </a:prstGeom>
              <a:solidFill>
                <a:srgbClr val="9B9B9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529" name="Rectangle 629"/>
              <p:cNvSpPr>
                <a:spLocks noChangeArrowheads="1"/>
              </p:cNvSpPr>
              <p:nvPr/>
            </p:nvSpPr>
            <p:spPr bwMode="auto">
              <a:xfrm>
                <a:off x="3903" y="2577"/>
                <a:ext cx="1" cy="19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530" name="Rectangle 630"/>
              <p:cNvSpPr>
                <a:spLocks noChangeArrowheads="1"/>
              </p:cNvSpPr>
              <p:nvPr/>
            </p:nvSpPr>
            <p:spPr bwMode="auto">
              <a:xfrm>
                <a:off x="3904" y="2577"/>
                <a:ext cx="1" cy="19"/>
              </a:xfrm>
              <a:prstGeom prst="rect">
                <a:avLst/>
              </a:prstGeom>
              <a:solidFill>
                <a:srgbClr val="97979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531" name="Rectangle 631"/>
              <p:cNvSpPr>
                <a:spLocks noChangeArrowheads="1"/>
              </p:cNvSpPr>
              <p:nvPr/>
            </p:nvSpPr>
            <p:spPr bwMode="auto">
              <a:xfrm>
                <a:off x="3905" y="2577"/>
                <a:ext cx="1" cy="19"/>
              </a:xfrm>
              <a:prstGeom prst="rect">
                <a:avLst/>
              </a:prstGeom>
              <a:solidFill>
                <a:srgbClr val="95959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532" name="Rectangle 632"/>
              <p:cNvSpPr>
                <a:spLocks noChangeArrowheads="1"/>
              </p:cNvSpPr>
              <p:nvPr/>
            </p:nvSpPr>
            <p:spPr bwMode="auto">
              <a:xfrm>
                <a:off x="3906" y="2577"/>
                <a:ext cx="1" cy="19"/>
              </a:xfrm>
              <a:prstGeom prst="rect">
                <a:avLst/>
              </a:prstGeom>
              <a:solidFill>
                <a:srgbClr val="93939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533" name="Rectangle 633"/>
              <p:cNvSpPr>
                <a:spLocks noChangeArrowheads="1"/>
              </p:cNvSpPr>
              <p:nvPr/>
            </p:nvSpPr>
            <p:spPr bwMode="auto">
              <a:xfrm>
                <a:off x="3907" y="2577"/>
                <a:ext cx="1" cy="19"/>
              </a:xfrm>
              <a:prstGeom prst="rect">
                <a:avLst/>
              </a:prstGeom>
              <a:solidFill>
                <a:srgbClr val="91919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534" name="Rectangle 634"/>
              <p:cNvSpPr>
                <a:spLocks noChangeArrowheads="1"/>
              </p:cNvSpPr>
              <p:nvPr/>
            </p:nvSpPr>
            <p:spPr bwMode="auto">
              <a:xfrm>
                <a:off x="3908" y="2577"/>
                <a:ext cx="1" cy="19"/>
              </a:xfrm>
              <a:prstGeom prst="rect">
                <a:avLst/>
              </a:prstGeom>
              <a:solidFill>
                <a:srgbClr val="8F8F8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535" name="Rectangle 635"/>
              <p:cNvSpPr>
                <a:spLocks noChangeArrowheads="1"/>
              </p:cNvSpPr>
              <p:nvPr/>
            </p:nvSpPr>
            <p:spPr bwMode="auto">
              <a:xfrm>
                <a:off x="3859" y="2578"/>
                <a:ext cx="50" cy="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536" name="Rectangle 636"/>
              <p:cNvSpPr>
                <a:spLocks noChangeArrowheads="1"/>
              </p:cNvSpPr>
              <p:nvPr/>
            </p:nvSpPr>
            <p:spPr bwMode="auto">
              <a:xfrm>
                <a:off x="3856" y="2597"/>
                <a:ext cx="3" cy="1"/>
              </a:xfrm>
              <a:prstGeom prst="rect">
                <a:avLst/>
              </a:prstGeom>
              <a:solidFill>
                <a:srgbClr val="A2A2A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537" name="Rectangle 637"/>
              <p:cNvSpPr>
                <a:spLocks noChangeArrowheads="1"/>
              </p:cNvSpPr>
              <p:nvPr/>
            </p:nvSpPr>
            <p:spPr bwMode="auto">
              <a:xfrm>
                <a:off x="3856" y="2597"/>
                <a:ext cx="3" cy="1"/>
              </a:xfrm>
              <a:prstGeom prst="rect">
                <a:avLst/>
              </a:prstGeom>
              <a:solidFill>
                <a:srgbClr val="A4A4A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538" name="Rectangle 638"/>
              <p:cNvSpPr>
                <a:spLocks noChangeArrowheads="1"/>
              </p:cNvSpPr>
              <p:nvPr/>
            </p:nvSpPr>
            <p:spPr bwMode="auto">
              <a:xfrm>
                <a:off x="3856" y="2597"/>
                <a:ext cx="3" cy="1"/>
              </a:xfrm>
              <a:prstGeom prst="rect">
                <a:avLst/>
              </a:prstGeom>
              <a:solidFill>
                <a:srgbClr val="A6A6A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539" name="Rectangle 639"/>
              <p:cNvSpPr>
                <a:spLocks noChangeArrowheads="1"/>
              </p:cNvSpPr>
              <p:nvPr/>
            </p:nvSpPr>
            <p:spPr bwMode="auto">
              <a:xfrm>
                <a:off x="3856" y="2597"/>
                <a:ext cx="3" cy="1"/>
              </a:xfrm>
              <a:prstGeom prst="rect">
                <a:avLst/>
              </a:prstGeom>
              <a:solidFill>
                <a:srgbClr val="A8A8A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540" name="Rectangle 640"/>
              <p:cNvSpPr>
                <a:spLocks noChangeArrowheads="1"/>
              </p:cNvSpPr>
              <p:nvPr/>
            </p:nvSpPr>
            <p:spPr bwMode="auto">
              <a:xfrm>
                <a:off x="3856" y="2596"/>
                <a:ext cx="3" cy="1"/>
              </a:xfrm>
              <a:prstGeom prst="rect">
                <a:avLst/>
              </a:prstGeom>
              <a:solidFill>
                <a:srgbClr val="AAAAA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541" name="Rectangle 641"/>
              <p:cNvSpPr>
                <a:spLocks noChangeArrowheads="1"/>
              </p:cNvSpPr>
              <p:nvPr/>
            </p:nvSpPr>
            <p:spPr bwMode="auto">
              <a:xfrm>
                <a:off x="3856" y="2596"/>
                <a:ext cx="3" cy="1"/>
              </a:xfrm>
              <a:prstGeom prst="rect">
                <a:avLst/>
              </a:prstGeom>
              <a:solidFill>
                <a:srgbClr val="ACACA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542" name="Rectangle 642"/>
              <p:cNvSpPr>
                <a:spLocks noChangeArrowheads="1"/>
              </p:cNvSpPr>
              <p:nvPr/>
            </p:nvSpPr>
            <p:spPr bwMode="auto">
              <a:xfrm>
                <a:off x="3856" y="2596"/>
                <a:ext cx="3" cy="1"/>
              </a:xfrm>
              <a:prstGeom prst="rect">
                <a:avLst/>
              </a:prstGeom>
              <a:solidFill>
                <a:srgbClr val="AEAEA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543" name="Rectangle 643"/>
              <p:cNvSpPr>
                <a:spLocks noChangeArrowheads="1"/>
              </p:cNvSpPr>
              <p:nvPr/>
            </p:nvSpPr>
            <p:spPr bwMode="auto">
              <a:xfrm>
                <a:off x="3856" y="2596"/>
                <a:ext cx="3" cy="1"/>
              </a:xfrm>
              <a:prstGeom prst="rect">
                <a:avLst/>
              </a:prstGeom>
              <a:solidFill>
                <a:srgbClr val="B0B0B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544" name="Rectangle 644"/>
              <p:cNvSpPr>
                <a:spLocks noChangeArrowheads="1"/>
              </p:cNvSpPr>
              <p:nvPr/>
            </p:nvSpPr>
            <p:spPr bwMode="auto">
              <a:xfrm>
                <a:off x="3856" y="2596"/>
                <a:ext cx="3" cy="1"/>
              </a:xfrm>
              <a:prstGeom prst="rect">
                <a:avLst/>
              </a:prstGeom>
              <a:solidFill>
                <a:srgbClr val="B2B2B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545" name="Rectangle 645"/>
              <p:cNvSpPr>
                <a:spLocks noChangeArrowheads="1"/>
              </p:cNvSpPr>
              <p:nvPr/>
            </p:nvSpPr>
            <p:spPr bwMode="auto">
              <a:xfrm>
                <a:off x="3856" y="2596"/>
                <a:ext cx="3" cy="1"/>
              </a:xfrm>
              <a:prstGeom prst="rect">
                <a:avLst/>
              </a:prstGeom>
              <a:solidFill>
                <a:srgbClr val="B4B4B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546" name="Rectangle 646"/>
              <p:cNvSpPr>
                <a:spLocks noChangeArrowheads="1"/>
              </p:cNvSpPr>
              <p:nvPr/>
            </p:nvSpPr>
            <p:spPr bwMode="auto">
              <a:xfrm>
                <a:off x="3856" y="2595"/>
                <a:ext cx="3" cy="1"/>
              </a:xfrm>
              <a:prstGeom prst="rect">
                <a:avLst/>
              </a:prstGeom>
              <a:solidFill>
                <a:srgbClr val="B6B6B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547" name="Rectangle 647"/>
              <p:cNvSpPr>
                <a:spLocks noChangeArrowheads="1"/>
              </p:cNvSpPr>
              <p:nvPr/>
            </p:nvSpPr>
            <p:spPr bwMode="auto">
              <a:xfrm>
                <a:off x="3856" y="2595"/>
                <a:ext cx="3" cy="1"/>
              </a:xfrm>
              <a:prstGeom prst="rect">
                <a:avLst/>
              </a:prstGeom>
              <a:solidFill>
                <a:srgbClr val="B8B8B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548" name="Rectangle 648"/>
              <p:cNvSpPr>
                <a:spLocks noChangeArrowheads="1"/>
              </p:cNvSpPr>
              <p:nvPr/>
            </p:nvSpPr>
            <p:spPr bwMode="auto">
              <a:xfrm>
                <a:off x="3856" y="2595"/>
                <a:ext cx="3" cy="1"/>
              </a:xfrm>
              <a:prstGeom prst="rect">
                <a:avLst/>
              </a:prstGeom>
              <a:solidFill>
                <a:srgbClr val="BABAB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549" name="Rectangle 649"/>
              <p:cNvSpPr>
                <a:spLocks noChangeArrowheads="1"/>
              </p:cNvSpPr>
              <p:nvPr/>
            </p:nvSpPr>
            <p:spPr bwMode="auto">
              <a:xfrm>
                <a:off x="3856" y="2594"/>
                <a:ext cx="3" cy="1"/>
              </a:xfrm>
              <a:prstGeom prst="rect">
                <a:avLst/>
              </a:prstGeom>
              <a:solidFill>
                <a:srgbClr val="BCBCB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550" name="Rectangle 650"/>
              <p:cNvSpPr>
                <a:spLocks noChangeArrowheads="1"/>
              </p:cNvSpPr>
              <p:nvPr/>
            </p:nvSpPr>
            <p:spPr bwMode="auto">
              <a:xfrm>
                <a:off x="3856" y="2594"/>
                <a:ext cx="3" cy="1"/>
              </a:xfrm>
              <a:prstGeom prst="rect">
                <a:avLst/>
              </a:prstGeom>
              <a:solidFill>
                <a:srgbClr val="BEBEB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551" name="Rectangle 651"/>
              <p:cNvSpPr>
                <a:spLocks noChangeArrowheads="1"/>
              </p:cNvSpPr>
              <p:nvPr/>
            </p:nvSpPr>
            <p:spPr bwMode="auto">
              <a:xfrm>
                <a:off x="3856" y="2594"/>
                <a:ext cx="3" cy="1"/>
              </a:xfrm>
              <a:prstGeom prst="rect">
                <a:avLst/>
              </a:prstGeom>
              <a:solidFill>
                <a:srgbClr val="C0C0C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552" name="Rectangle 652"/>
              <p:cNvSpPr>
                <a:spLocks noChangeArrowheads="1"/>
              </p:cNvSpPr>
              <p:nvPr/>
            </p:nvSpPr>
            <p:spPr bwMode="auto">
              <a:xfrm>
                <a:off x="3856" y="2594"/>
                <a:ext cx="3" cy="1"/>
              </a:xfrm>
              <a:prstGeom prst="rect">
                <a:avLst/>
              </a:prstGeom>
              <a:solidFill>
                <a:srgbClr val="C2C2C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553" name="Rectangle 653"/>
              <p:cNvSpPr>
                <a:spLocks noChangeArrowheads="1"/>
              </p:cNvSpPr>
              <p:nvPr/>
            </p:nvSpPr>
            <p:spPr bwMode="auto">
              <a:xfrm>
                <a:off x="3856" y="2593"/>
                <a:ext cx="3" cy="1"/>
              </a:xfrm>
              <a:prstGeom prst="rect">
                <a:avLst/>
              </a:prstGeom>
              <a:solidFill>
                <a:srgbClr val="C4C4C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554" name="Rectangle 654"/>
              <p:cNvSpPr>
                <a:spLocks noChangeArrowheads="1"/>
              </p:cNvSpPr>
              <p:nvPr/>
            </p:nvSpPr>
            <p:spPr bwMode="auto">
              <a:xfrm>
                <a:off x="3856" y="2593"/>
                <a:ext cx="3" cy="1"/>
              </a:xfrm>
              <a:prstGeom prst="rect">
                <a:avLst/>
              </a:prstGeom>
              <a:solidFill>
                <a:srgbClr val="C6C6C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555" name="Rectangle 655"/>
              <p:cNvSpPr>
                <a:spLocks noChangeArrowheads="1"/>
              </p:cNvSpPr>
              <p:nvPr/>
            </p:nvSpPr>
            <p:spPr bwMode="auto">
              <a:xfrm>
                <a:off x="3856" y="2593"/>
                <a:ext cx="3" cy="1"/>
              </a:xfrm>
              <a:prstGeom prst="rect">
                <a:avLst/>
              </a:prstGeom>
              <a:solidFill>
                <a:srgbClr val="C8C8C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556" name="Rectangle 656"/>
              <p:cNvSpPr>
                <a:spLocks noChangeArrowheads="1"/>
              </p:cNvSpPr>
              <p:nvPr/>
            </p:nvSpPr>
            <p:spPr bwMode="auto">
              <a:xfrm>
                <a:off x="3856" y="2593"/>
                <a:ext cx="3" cy="1"/>
              </a:xfrm>
              <a:prstGeom prst="rect">
                <a:avLst/>
              </a:prstGeom>
              <a:solidFill>
                <a:srgbClr val="CACAC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557" name="Rectangle 657"/>
              <p:cNvSpPr>
                <a:spLocks noChangeArrowheads="1"/>
              </p:cNvSpPr>
              <p:nvPr/>
            </p:nvSpPr>
            <p:spPr bwMode="auto">
              <a:xfrm>
                <a:off x="3856" y="2592"/>
                <a:ext cx="3" cy="1"/>
              </a:xfrm>
              <a:prstGeom prst="rect">
                <a:avLst/>
              </a:prstGeom>
              <a:solidFill>
                <a:srgbClr val="CC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558" name="Rectangle 658"/>
              <p:cNvSpPr>
                <a:spLocks noChangeArrowheads="1"/>
              </p:cNvSpPr>
              <p:nvPr/>
            </p:nvSpPr>
            <p:spPr bwMode="auto">
              <a:xfrm>
                <a:off x="3856" y="2592"/>
                <a:ext cx="3" cy="1"/>
              </a:xfrm>
              <a:prstGeom prst="rect">
                <a:avLst/>
              </a:prstGeom>
              <a:solidFill>
                <a:srgbClr val="CECEC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559" name="Rectangle 659"/>
              <p:cNvSpPr>
                <a:spLocks noChangeArrowheads="1"/>
              </p:cNvSpPr>
              <p:nvPr/>
            </p:nvSpPr>
            <p:spPr bwMode="auto">
              <a:xfrm>
                <a:off x="3856" y="2592"/>
                <a:ext cx="3" cy="1"/>
              </a:xfrm>
              <a:prstGeom prst="rect">
                <a:avLst/>
              </a:prstGeom>
              <a:solidFill>
                <a:srgbClr val="D0D0D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560" name="Rectangle 660"/>
              <p:cNvSpPr>
                <a:spLocks noChangeArrowheads="1"/>
              </p:cNvSpPr>
              <p:nvPr/>
            </p:nvSpPr>
            <p:spPr bwMode="auto">
              <a:xfrm>
                <a:off x="3856" y="2592"/>
                <a:ext cx="3" cy="1"/>
              </a:xfrm>
              <a:prstGeom prst="rect">
                <a:avLst/>
              </a:prstGeom>
              <a:solidFill>
                <a:srgbClr val="D1D1D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561" name="Rectangle 661"/>
              <p:cNvSpPr>
                <a:spLocks noChangeArrowheads="1"/>
              </p:cNvSpPr>
              <p:nvPr/>
            </p:nvSpPr>
            <p:spPr bwMode="auto">
              <a:xfrm>
                <a:off x="3856" y="2592"/>
                <a:ext cx="3" cy="1"/>
              </a:xfrm>
              <a:prstGeom prst="rect">
                <a:avLst/>
              </a:prstGeom>
              <a:solidFill>
                <a:srgbClr val="D3D3D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562" name="Rectangle 662"/>
              <p:cNvSpPr>
                <a:spLocks noChangeArrowheads="1"/>
              </p:cNvSpPr>
              <p:nvPr/>
            </p:nvSpPr>
            <p:spPr bwMode="auto">
              <a:xfrm>
                <a:off x="3856" y="2591"/>
                <a:ext cx="3" cy="1"/>
              </a:xfrm>
              <a:prstGeom prst="rect">
                <a:avLst/>
              </a:prstGeom>
              <a:solidFill>
                <a:srgbClr val="D5D5D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563" name="Rectangle 663"/>
              <p:cNvSpPr>
                <a:spLocks noChangeArrowheads="1"/>
              </p:cNvSpPr>
              <p:nvPr/>
            </p:nvSpPr>
            <p:spPr bwMode="auto">
              <a:xfrm>
                <a:off x="3856" y="2591"/>
                <a:ext cx="3" cy="1"/>
              </a:xfrm>
              <a:prstGeom prst="rect">
                <a:avLst/>
              </a:prstGeom>
              <a:solidFill>
                <a:srgbClr val="D7D7D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564" name="Rectangle 664"/>
              <p:cNvSpPr>
                <a:spLocks noChangeArrowheads="1"/>
              </p:cNvSpPr>
              <p:nvPr/>
            </p:nvSpPr>
            <p:spPr bwMode="auto">
              <a:xfrm>
                <a:off x="3856" y="2591"/>
                <a:ext cx="3" cy="1"/>
              </a:xfrm>
              <a:prstGeom prst="rect">
                <a:avLst/>
              </a:prstGeom>
              <a:solidFill>
                <a:srgbClr val="D9D9D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565" name="Rectangle 665"/>
              <p:cNvSpPr>
                <a:spLocks noChangeArrowheads="1"/>
              </p:cNvSpPr>
              <p:nvPr/>
            </p:nvSpPr>
            <p:spPr bwMode="auto">
              <a:xfrm>
                <a:off x="3856" y="2591"/>
                <a:ext cx="3" cy="1"/>
              </a:xfrm>
              <a:prstGeom prst="rect">
                <a:avLst/>
              </a:prstGeom>
              <a:solidFill>
                <a:srgbClr val="DBDBD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566" name="Rectangle 666"/>
              <p:cNvSpPr>
                <a:spLocks noChangeArrowheads="1"/>
              </p:cNvSpPr>
              <p:nvPr/>
            </p:nvSpPr>
            <p:spPr bwMode="auto">
              <a:xfrm>
                <a:off x="3856" y="2590"/>
                <a:ext cx="3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567" name="Rectangle 667"/>
              <p:cNvSpPr>
                <a:spLocks noChangeArrowheads="1"/>
              </p:cNvSpPr>
              <p:nvPr/>
            </p:nvSpPr>
            <p:spPr bwMode="auto">
              <a:xfrm>
                <a:off x="3856" y="2590"/>
                <a:ext cx="3" cy="1"/>
              </a:xfrm>
              <a:prstGeom prst="rect">
                <a:avLst/>
              </a:prstGeom>
              <a:solidFill>
                <a:srgbClr val="DFDFD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568" name="Rectangle 668"/>
              <p:cNvSpPr>
                <a:spLocks noChangeArrowheads="1"/>
              </p:cNvSpPr>
              <p:nvPr/>
            </p:nvSpPr>
            <p:spPr bwMode="auto">
              <a:xfrm>
                <a:off x="3856" y="2590"/>
                <a:ext cx="3" cy="1"/>
              </a:xfrm>
              <a:prstGeom prst="rect">
                <a:avLst/>
              </a:prstGeom>
              <a:solidFill>
                <a:srgbClr val="E1E1E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569" name="Rectangle 669"/>
              <p:cNvSpPr>
                <a:spLocks noChangeArrowheads="1"/>
              </p:cNvSpPr>
              <p:nvPr/>
            </p:nvSpPr>
            <p:spPr bwMode="auto">
              <a:xfrm>
                <a:off x="3856" y="2589"/>
                <a:ext cx="3" cy="1"/>
              </a:xfrm>
              <a:prstGeom prst="rect">
                <a:avLst/>
              </a:prstGeom>
              <a:solidFill>
                <a:srgbClr val="E3E3E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570" name="Rectangle 670"/>
              <p:cNvSpPr>
                <a:spLocks noChangeArrowheads="1"/>
              </p:cNvSpPr>
              <p:nvPr/>
            </p:nvSpPr>
            <p:spPr bwMode="auto">
              <a:xfrm>
                <a:off x="3856" y="2589"/>
                <a:ext cx="3" cy="1"/>
              </a:xfrm>
              <a:prstGeom prst="rect">
                <a:avLst/>
              </a:prstGeom>
              <a:solidFill>
                <a:srgbClr val="E5E5E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571" name="Rectangle 671"/>
              <p:cNvSpPr>
                <a:spLocks noChangeArrowheads="1"/>
              </p:cNvSpPr>
              <p:nvPr/>
            </p:nvSpPr>
            <p:spPr bwMode="auto">
              <a:xfrm>
                <a:off x="3856" y="2589"/>
                <a:ext cx="3" cy="1"/>
              </a:xfrm>
              <a:prstGeom prst="rect">
                <a:avLst/>
              </a:prstGeom>
              <a:solidFill>
                <a:srgbClr val="E7E7E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572" name="Rectangle 672"/>
              <p:cNvSpPr>
                <a:spLocks noChangeArrowheads="1"/>
              </p:cNvSpPr>
              <p:nvPr/>
            </p:nvSpPr>
            <p:spPr bwMode="auto">
              <a:xfrm>
                <a:off x="3856" y="2589"/>
                <a:ext cx="3" cy="1"/>
              </a:xfrm>
              <a:prstGeom prst="rect">
                <a:avLst/>
              </a:prstGeom>
              <a:solidFill>
                <a:srgbClr val="E9E9E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573" name="Rectangle 673"/>
              <p:cNvSpPr>
                <a:spLocks noChangeArrowheads="1"/>
              </p:cNvSpPr>
              <p:nvPr/>
            </p:nvSpPr>
            <p:spPr bwMode="auto">
              <a:xfrm>
                <a:off x="3856" y="2589"/>
                <a:ext cx="3" cy="1"/>
              </a:xfrm>
              <a:prstGeom prst="rect">
                <a:avLst/>
              </a:prstGeom>
              <a:solidFill>
                <a:srgbClr val="EBEBE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574" name="Rectangle 674"/>
              <p:cNvSpPr>
                <a:spLocks noChangeArrowheads="1"/>
              </p:cNvSpPr>
              <p:nvPr/>
            </p:nvSpPr>
            <p:spPr bwMode="auto">
              <a:xfrm>
                <a:off x="3856" y="2589"/>
                <a:ext cx="3" cy="1"/>
              </a:xfrm>
              <a:prstGeom prst="rect">
                <a:avLst/>
              </a:prstGeom>
              <a:solidFill>
                <a:srgbClr val="EDEDE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575" name="Rectangle 675"/>
              <p:cNvSpPr>
                <a:spLocks noChangeArrowheads="1"/>
              </p:cNvSpPr>
              <p:nvPr/>
            </p:nvSpPr>
            <p:spPr bwMode="auto">
              <a:xfrm>
                <a:off x="3856" y="2588"/>
                <a:ext cx="3" cy="1"/>
              </a:xfrm>
              <a:prstGeom prst="rect">
                <a:avLst/>
              </a:prstGeom>
              <a:solidFill>
                <a:srgbClr val="EFEFE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576" name="Rectangle 676"/>
              <p:cNvSpPr>
                <a:spLocks noChangeArrowheads="1"/>
              </p:cNvSpPr>
              <p:nvPr/>
            </p:nvSpPr>
            <p:spPr bwMode="auto">
              <a:xfrm>
                <a:off x="3856" y="2588"/>
                <a:ext cx="3" cy="1"/>
              </a:xfrm>
              <a:prstGeom prst="rect">
                <a:avLst/>
              </a:prstGeom>
              <a:solidFill>
                <a:srgbClr val="F1F1F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577" name="Rectangle 677"/>
              <p:cNvSpPr>
                <a:spLocks noChangeArrowheads="1"/>
              </p:cNvSpPr>
              <p:nvPr/>
            </p:nvSpPr>
            <p:spPr bwMode="auto">
              <a:xfrm>
                <a:off x="3856" y="2588"/>
                <a:ext cx="3" cy="1"/>
              </a:xfrm>
              <a:prstGeom prst="rect">
                <a:avLst/>
              </a:prstGeom>
              <a:solidFill>
                <a:srgbClr val="F3F3F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578" name="Rectangle 678"/>
              <p:cNvSpPr>
                <a:spLocks noChangeArrowheads="1"/>
              </p:cNvSpPr>
              <p:nvPr/>
            </p:nvSpPr>
            <p:spPr bwMode="auto">
              <a:xfrm>
                <a:off x="3856" y="2587"/>
                <a:ext cx="3" cy="1"/>
              </a:xfrm>
              <a:prstGeom prst="rect">
                <a:avLst/>
              </a:prstGeom>
              <a:solidFill>
                <a:srgbClr val="F5F5F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579" name="Rectangle 679"/>
              <p:cNvSpPr>
                <a:spLocks noChangeArrowheads="1"/>
              </p:cNvSpPr>
              <p:nvPr/>
            </p:nvSpPr>
            <p:spPr bwMode="auto">
              <a:xfrm>
                <a:off x="3856" y="2587"/>
                <a:ext cx="3" cy="1"/>
              </a:xfrm>
              <a:prstGeom prst="rect">
                <a:avLst/>
              </a:prstGeom>
              <a:solidFill>
                <a:srgbClr val="F7F7F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580" name="Rectangle 680"/>
              <p:cNvSpPr>
                <a:spLocks noChangeArrowheads="1"/>
              </p:cNvSpPr>
              <p:nvPr/>
            </p:nvSpPr>
            <p:spPr bwMode="auto">
              <a:xfrm>
                <a:off x="3856" y="2587"/>
                <a:ext cx="3" cy="1"/>
              </a:xfrm>
              <a:prstGeom prst="rect">
                <a:avLst/>
              </a:prstGeom>
              <a:solidFill>
                <a:srgbClr val="F9F9F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581" name="Rectangle 681"/>
              <p:cNvSpPr>
                <a:spLocks noChangeArrowheads="1"/>
              </p:cNvSpPr>
              <p:nvPr/>
            </p:nvSpPr>
            <p:spPr bwMode="auto">
              <a:xfrm>
                <a:off x="3856" y="2587"/>
                <a:ext cx="3" cy="1"/>
              </a:xfrm>
              <a:prstGeom prst="rect">
                <a:avLst/>
              </a:prstGeom>
              <a:solidFill>
                <a:srgbClr val="FBFBF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582" name="Rectangle 682"/>
              <p:cNvSpPr>
                <a:spLocks noChangeArrowheads="1"/>
              </p:cNvSpPr>
              <p:nvPr/>
            </p:nvSpPr>
            <p:spPr bwMode="auto">
              <a:xfrm>
                <a:off x="3856" y="2586"/>
                <a:ext cx="3" cy="1"/>
              </a:xfrm>
              <a:prstGeom prst="rect">
                <a:avLst/>
              </a:prstGeom>
              <a:solidFill>
                <a:srgbClr val="FDFDF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583" name="Rectangle 683"/>
              <p:cNvSpPr>
                <a:spLocks noChangeArrowheads="1"/>
              </p:cNvSpPr>
              <p:nvPr/>
            </p:nvSpPr>
            <p:spPr bwMode="auto">
              <a:xfrm>
                <a:off x="3856" y="2586"/>
                <a:ext cx="3" cy="1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584" name="Rectangle 684"/>
              <p:cNvSpPr>
                <a:spLocks noChangeArrowheads="1"/>
              </p:cNvSpPr>
              <p:nvPr/>
            </p:nvSpPr>
            <p:spPr bwMode="auto">
              <a:xfrm>
                <a:off x="3856" y="2586"/>
                <a:ext cx="3" cy="1"/>
              </a:xfrm>
              <a:prstGeom prst="rect">
                <a:avLst/>
              </a:prstGeom>
              <a:solidFill>
                <a:srgbClr val="FDFDF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585" name="Rectangle 685"/>
              <p:cNvSpPr>
                <a:spLocks noChangeArrowheads="1"/>
              </p:cNvSpPr>
              <p:nvPr/>
            </p:nvSpPr>
            <p:spPr bwMode="auto">
              <a:xfrm>
                <a:off x="3856" y="2586"/>
                <a:ext cx="3" cy="1"/>
              </a:xfrm>
              <a:prstGeom prst="rect">
                <a:avLst/>
              </a:prstGeom>
              <a:solidFill>
                <a:srgbClr val="FBFBF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586" name="Rectangle 686"/>
              <p:cNvSpPr>
                <a:spLocks noChangeArrowheads="1"/>
              </p:cNvSpPr>
              <p:nvPr/>
            </p:nvSpPr>
            <p:spPr bwMode="auto">
              <a:xfrm>
                <a:off x="3856" y="2585"/>
                <a:ext cx="3" cy="1"/>
              </a:xfrm>
              <a:prstGeom prst="rect">
                <a:avLst/>
              </a:prstGeom>
              <a:solidFill>
                <a:srgbClr val="F9F9F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587" name="Rectangle 687"/>
              <p:cNvSpPr>
                <a:spLocks noChangeArrowheads="1"/>
              </p:cNvSpPr>
              <p:nvPr/>
            </p:nvSpPr>
            <p:spPr bwMode="auto">
              <a:xfrm>
                <a:off x="3856" y="2585"/>
                <a:ext cx="3" cy="1"/>
              </a:xfrm>
              <a:prstGeom prst="rect">
                <a:avLst/>
              </a:prstGeom>
              <a:solidFill>
                <a:srgbClr val="F7F7F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588" name="Rectangle 688"/>
              <p:cNvSpPr>
                <a:spLocks noChangeArrowheads="1"/>
              </p:cNvSpPr>
              <p:nvPr/>
            </p:nvSpPr>
            <p:spPr bwMode="auto">
              <a:xfrm>
                <a:off x="3856" y="2585"/>
                <a:ext cx="3" cy="1"/>
              </a:xfrm>
              <a:prstGeom prst="rect">
                <a:avLst/>
              </a:prstGeom>
              <a:solidFill>
                <a:srgbClr val="F5F5F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589" name="Rectangle 689"/>
              <p:cNvSpPr>
                <a:spLocks noChangeArrowheads="1"/>
              </p:cNvSpPr>
              <p:nvPr/>
            </p:nvSpPr>
            <p:spPr bwMode="auto">
              <a:xfrm>
                <a:off x="3856" y="2585"/>
                <a:ext cx="3" cy="1"/>
              </a:xfrm>
              <a:prstGeom prst="rect">
                <a:avLst/>
              </a:prstGeom>
              <a:solidFill>
                <a:srgbClr val="F3F3F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590" name="Rectangle 690"/>
              <p:cNvSpPr>
                <a:spLocks noChangeArrowheads="1"/>
              </p:cNvSpPr>
              <p:nvPr/>
            </p:nvSpPr>
            <p:spPr bwMode="auto">
              <a:xfrm>
                <a:off x="3856" y="2585"/>
                <a:ext cx="3" cy="1"/>
              </a:xfrm>
              <a:prstGeom prst="rect">
                <a:avLst/>
              </a:prstGeom>
              <a:solidFill>
                <a:srgbClr val="F1F1F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591" name="Rectangle 691"/>
              <p:cNvSpPr>
                <a:spLocks noChangeArrowheads="1"/>
              </p:cNvSpPr>
              <p:nvPr/>
            </p:nvSpPr>
            <p:spPr bwMode="auto">
              <a:xfrm>
                <a:off x="3856" y="2584"/>
                <a:ext cx="3" cy="1"/>
              </a:xfrm>
              <a:prstGeom prst="rect">
                <a:avLst/>
              </a:prstGeom>
              <a:solidFill>
                <a:srgbClr val="EFEFE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592" name="Rectangle 692"/>
              <p:cNvSpPr>
                <a:spLocks noChangeArrowheads="1"/>
              </p:cNvSpPr>
              <p:nvPr/>
            </p:nvSpPr>
            <p:spPr bwMode="auto">
              <a:xfrm>
                <a:off x="3856" y="2584"/>
                <a:ext cx="3" cy="1"/>
              </a:xfrm>
              <a:prstGeom prst="rect">
                <a:avLst/>
              </a:prstGeom>
              <a:solidFill>
                <a:srgbClr val="EDEDE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593" name="Rectangle 693"/>
              <p:cNvSpPr>
                <a:spLocks noChangeArrowheads="1"/>
              </p:cNvSpPr>
              <p:nvPr/>
            </p:nvSpPr>
            <p:spPr bwMode="auto">
              <a:xfrm>
                <a:off x="3856" y="2584"/>
                <a:ext cx="3" cy="1"/>
              </a:xfrm>
              <a:prstGeom prst="rect">
                <a:avLst/>
              </a:prstGeom>
              <a:solidFill>
                <a:srgbClr val="EBEBE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594" name="Rectangle 694"/>
              <p:cNvSpPr>
                <a:spLocks noChangeArrowheads="1"/>
              </p:cNvSpPr>
              <p:nvPr/>
            </p:nvSpPr>
            <p:spPr bwMode="auto">
              <a:xfrm>
                <a:off x="3856" y="2584"/>
                <a:ext cx="3" cy="1"/>
              </a:xfrm>
              <a:prstGeom prst="rect">
                <a:avLst/>
              </a:prstGeom>
              <a:solidFill>
                <a:srgbClr val="E9E9E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595" name="Rectangle 695"/>
              <p:cNvSpPr>
                <a:spLocks noChangeArrowheads="1"/>
              </p:cNvSpPr>
              <p:nvPr/>
            </p:nvSpPr>
            <p:spPr bwMode="auto">
              <a:xfrm>
                <a:off x="3856" y="2583"/>
                <a:ext cx="3" cy="1"/>
              </a:xfrm>
              <a:prstGeom prst="rect">
                <a:avLst/>
              </a:prstGeom>
              <a:solidFill>
                <a:srgbClr val="E7E7E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596" name="Rectangle 696"/>
              <p:cNvSpPr>
                <a:spLocks noChangeArrowheads="1"/>
              </p:cNvSpPr>
              <p:nvPr/>
            </p:nvSpPr>
            <p:spPr bwMode="auto">
              <a:xfrm>
                <a:off x="3856" y="2583"/>
                <a:ext cx="3" cy="1"/>
              </a:xfrm>
              <a:prstGeom prst="rect">
                <a:avLst/>
              </a:prstGeom>
              <a:solidFill>
                <a:srgbClr val="E5E5E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597" name="Rectangle 697"/>
              <p:cNvSpPr>
                <a:spLocks noChangeArrowheads="1"/>
              </p:cNvSpPr>
              <p:nvPr/>
            </p:nvSpPr>
            <p:spPr bwMode="auto">
              <a:xfrm>
                <a:off x="3856" y="2583"/>
                <a:ext cx="3" cy="1"/>
              </a:xfrm>
              <a:prstGeom prst="rect">
                <a:avLst/>
              </a:prstGeom>
              <a:solidFill>
                <a:srgbClr val="E3E3E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598" name="Rectangle 698"/>
              <p:cNvSpPr>
                <a:spLocks noChangeArrowheads="1"/>
              </p:cNvSpPr>
              <p:nvPr/>
            </p:nvSpPr>
            <p:spPr bwMode="auto">
              <a:xfrm>
                <a:off x="3856" y="2583"/>
                <a:ext cx="3" cy="1"/>
              </a:xfrm>
              <a:prstGeom prst="rect">
                <a:avLst/>
              </a:prstGeom>
              <a:solidFill>
                <a:srgbClr val="E1E1E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599" name="Rectangle 699"/>
              <p:cNvSpPr>
                <a:spLocks noChangeArrowheads="1"/>
              </p:cNvSpPr>
              <p:nvPr/>
            </p:nvSpPr>
            <p:spPr bwMode="auto">
              <a:xfrm>
                <a:off x="3856" y="2582"/>
                <a:ext cx="3" cy="1"/>
              </a:xfrm>
              <a:prstGeom prst="rect">
                <a:avLst/>
              </a:prstGeom>
              <a:solidFill>
                <a:srgbClr val="DFDFD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00" name="Rectangle 700"/>
              <p:cNvSpPr>
                <a:spLocks noChangeArrowheads="1"/>
              </p:cNvSpPr>
              <p:nvPr/>
            </p:nvSpPr>
            <p:spPr bwMode="auto">
              <a:xfrm>
                <a:off x="3856" y="2582"/>
                <a:ext cx="3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01" name="Rectangle 701"/>
              <p:cNvSpPr>
                <a:spLocks noChangeArrowheads="1"/>
              </p:cNvSpPr>
              <p:nvPr/>
            </p:nvSpPr>
            <p:spPr bwMode="auto">
              <a:xfrm>
                <a:off x="3856" y="2582"/>
                <a:ext cx="3" cy="1"/>
              </a:xfrm>
              <a:prstGeom prst="rect">
                <a:avLst/>
              </a:prstGeom>
              <a:solidFill>
                <a:srgbClr val="DBDBD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02" name="Rectangle 702"/>
              <p:cNvSpPr>
                <a:spLocks noChangeArrowheads="1"/>
              </p:cNvSpPr>
              <p:nvPr/>
            </p:nvSpPr>
            <p:spPr bwMode="auto">
              <a:xfrm>
                <a:off x="3856" y="2582"/>
                <a:ext cx="3" cy="1"/>
              </a:xfrm>
              <a:prstGeom prst="rect">
                <a:avLst/>
              </a:prstGeom>
              <a:solidFill>
                <a:srgbClr val="D9D9D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03" name="Rectangle 703"/>
              <p:cNvSpPr>
                <a:spLocks noChangeArrowheads="1"/>
              </p:cNvSpPr>
              <p:nvPr/>
            </p:nvSpPr>
            <p:spPr bwMode="auto">
              <a:xfrm>
                <a:off x="3856" y="2582"/>
                <a:ext cx="3" cy="1"/>
              </a:xfrm>
              <a:prstGeom prst="rect">
                <a:avLst/>
              </a:prstGeom>
              <a:solidFill>
                <a:srgbClr val="D7D7D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04" name="Rectangle 704"/>
              <p:cNvSpPr>
                <a:spLocks noChangeArrowheads="1"/>
              </p:cNvSpPr>
              <p:nvPr/>
            </p:nvSpPr>
            <p:spPr bwMode="auto">
              <a:xfrm>
                <a:off x="3856" y="2581"/>
                <a:ext cx="3" cy="1"/>
              </a:xfrm>
              <a:prstGeom prst="rect">
                <a:avLst/>
              </a:prstGeom>
              <a:solidFill>
                <a:srgbClr val="D5D5D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05" name="Rectangle 705"/>
              <p:cNvSpPr>
                <a:spLocks noChangeArrowheads="1"/>
              </p:cNvSpPr>
              <p:nvPr/>
            </p:nvSpPr>
            <p:spPr bwMode="auto">
              <a:xfrm>
                <a:off x="3856" y="2581"/>
                <a:ext cx="3" cy="1"/>
              </a:xfrm>
              <a:prstGeom prst="rect">
                <a:avLst/>
              </a:prstGeom>
              <a:solidFill>
                <a:srgbClr val="D3D3D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06" name="Rectangle 706"/>
              <p:cNvSpPr>
                <a:spLocks noChangeArrowheads="1"/>
              </p:cNvSpPr>
              <p:nvPr/>
            </p:nvSpPr>
            <p:spPr bwMode="auto">
              <a:xfrm>
                <a:off x="3856" y="2581"/>
                <a:ext cx="3" cy="1"/>
              </a:xfrm>
              <a:prstGeom prst="rect">
                <a:avLst/>
              </a:prstGeom>
              <a:solidFill>
                <a:srgbClr val="D1D1D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07" name="Rectangle 707"/>
              <p:cNvSpPr>
                <a:spLocks noChangeArrowheads="1"/>
              </p:cNvSpPr>
              <p:nvPr/>
            </p:nvSpPr>
            <p:spPr bwMode="auto">
              <a:xfrm>
                <a:off x="3856" y="2581"/>
                <a:ext cx="3" cy="1"/>
              </a:xfrm>
              <a:prstGeom prst="rect">
                <a:avLst/>
              </a:prstGeom>
              <a:solidFill>
                <a:srgbClr val="D0D0D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08" name="Rectangle 708"/>
              <p:cNvSpPr>
                <a:spLocks noChangeArrowheads="1"/>
              </p:cNvSpPr>
              <p:nvPr/>
            </p:nvSpPr>
            <p:spPr bwMode="auto">
              <a:xfrm>
                <a:off x="3856" y="2580"/>
                <a:ext cx="3" cy="1"/>
              </a:xfrm>
              <a:prstGeom prst="rect">
                <a:avLst/>
              </a:prstGeom>
              <a:solidFill>
                <a:srgbClr val="CECEC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09" name="Rectangle 709"/>
              <p:cNvSpPr>
                <a:spLocks noChangeArrowheads="1"/>
              </p:cNvSpPr>
              <p:nvPr/>
            </p:nvSpPr>
            <p:spPr bwMode="auto">
              <a:xfrm>
                <a:off x="3856" y="2580"/>
                <a:ext cx="3" cy="1"/>
              </a:xfrm>
              <a:prstGeom prst="rect">
                <a:avLst/>
              </a:prstGeom>
              <a:solidFill>
                <a:srgbClr val="CC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10" name="Rectangle 710"/>
              <p:cNvSpPr>
                <a:spLocks noChangeArrowheads="1"/>
              </p:cNvSpPr>
              <p:nvPr/>
            </p:nvSpPr>
            <p:spPr bwMode="auto">
              <a:xfrm>
                <a:off x="3856" y="2580"/>
                <a:ext cx="3" cy="1"/>
              </a:xfrm>
              <a:prstGeom prst="rect">
                <a:avLst/>
              </a:prstGeom>
              <a:solidFill>
                <a:srgbClr val="CACAC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11" name="Rectangle 711"/>
              <p:cNvSpPr>
                <a:spLocks noChangeArrowheads="1"/>
              </p:cNvSpPr>
              <p:nvPr/>
            </p:nvSpPr>
            <p:spPr bwMode="auto">
              <a:xfrm>
                <a:off x="3856" y="2579"/>
                <a:ext cx="3" cy="1"/>
              </a:xfrm>
              <a:prstGeom prst="rect">
                <a:avLst/>
              </a:prstGeom>
              <a:solidFill>
                <a:srgbClr val="C8C8C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12" name="Rectangle 712"/>
              <p:cNvSpPr>
                <a:spLocks noChangeArrowheads="1"/>
              </p:cNvSpPr>
              <p:nvPr/>
            </p:nvSpPr>
            <p:spPr bwMode="auto">
              <a:xfrm>
                <a:off x="3856" y="2579"/>
                <a:ext cx="3" cy="1"/>
              </a:xfrm>
              <a:prstGeom prst="rect">
                <a:avLst/>
              </a:prstGeom>
              <a:solidFill>
                <a:srgbClr val="C6C6C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13" name="Rectangle 713"/>
              <p:cNvSpPr>
                <a:spLocks noChangeArrowheads="1"/>
              </p:cNvSpPr>
              <p:nvPr/>
            </p:nvSpPr>
            <p:spPr bwMode="auto">
              <a:xfrm>
                <a:off x="3856" y="2579"/>
                <a:ext cx="3" cy="1"/>
              </a:xfrm>
              <a:prstGeom prst="rect">
                <a:avLst/>
              </a:prstGeom>
              <a:solidFill>
                <a:srgbClr val="C4C4C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14" name="Rectangle 714"/>
              <p:cNvSpPr>
                <a:spLocks noChangeArrowheads="1"/>
              </p:cNvSpPr>
              <p:nvPr/>
            </p:nvSpPr>
            <p:spPr bwMode="auto">
              <a:xfrm>
                <a:off x="3856" y="2579"/>
                <a:ext cx="3" cy="1"/>
              </a:xfrm>
              <a:prstGeom prst="rect">
                <a:avLst/>
              </a:prstGeom>
              <a:solidFill>
                <a:srgbClr val="C2C2C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15" name="Rectangle 715"/>
              <p:cNvSpPr>
                <a:spLocks noChangeArrowheads="1"/>
              </p:cNvSpPr>
              <p:nvPr/>
            </p:nvSpPr>
            <p:spPr bwMode="auto">
              <a:xfrm>
                <a:off x="3856" y="2578"/>
                <a:ext cx="3" cy="1"/>
              </a:xfrm>
              <a:prstGeom prst="rect">
                <a:avLst/>
              </a:prstGeom>
              <a:solidFill>
                <a:srgbClr val="C0C0C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16" name="Rectangle 716"/>
              <p:cNvSpPr>
                <a:spLocks noChangeArrowheads="1"/>
              </p:cNvSpPr>
              <p:nvPr/>
            </p:nvSpPr>
            <p:spPr bwMode="auto">
              <a:xfrm>
                <a:off x="3856" y="2578"/>
                <a:ext cx="3" cy="1"/>
              </a:xfrm>
              <a:prstGeom prst="rect">
                <a:avLst/>
              </a:prstGeom>
              <a:solidFill>
                <a:srgbClr val="BEBEB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17" name="Rectangle 717"/>
              <p:cNvSpPr>
                <a:spLocks noChangeArrowheads="1"/>
              </p:cNvSpPr>
              <p:nvPr/>
            </p:nvSpPr>
            <p:spPr bwMode="auto">
              <a:xfrm>
                <a:off x="3856" y="2578"/>
                <a:ext cx="3" cy="1"/>
              </a:xfrm>
              <a:prstGeom prst="rect">
                <a:avLst/>
              </a:prstGeom>
              <a:solidFill>
                <a:srgbClr val="BCBCB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18" name="Rectangle 718"/>
              <p:cNvSpPr>
                <a:spLocks noChangeArrowheads="1"/>
              </p:cNvSpPr>
              <p:nvPr/>
            </p:nvSpPr>
            <p:spPr bwMode="auto">
              <a:xfrm>
                <a:off x="3856" y="2578"/>
                <a:ext cx="3" cy="1"/>
              </a:xfrm>
              <a:prstGeom prst="rect">
                <a:avLst/>
              </a:prstGeom>
              <a:solidFill>
                <a:srgbClr val="BABAB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19" name="Rectangle 719"/>
              <p:cNvSpPr>
                <a:spLocks noChangeArrowheads="1"/>
              </p:cNvSpPr>
              <p:nvPr/>
            </p:nvSpPr>
            <p:spPr bwMode="auto">
              <a:xfrm>
                <a:off x="3856" y="2578"/>
                <a:ext cx="3" cy="1"/>
              </a:xfrm>
              <a:prstGeom prst="rect">
                <a:avLst/>
              </a:prstGeom>
              <a:solidFill>
                <a:srgbClr val="B8B8B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20" name="Rectangle 720"/>
              <p:cNvSpPr>
                <a:spLocks noChangeArrowheads="1"/>
              </p:cNvSpPr>
              <p:nvPr/>
            </p:nvSpPr>
            <p:spPr bwMode="auto">
              <a:xfrm>
                <a:off x="3856" y="2577"/>
                <a:ext cx="3" cy="1"/>
              </a:xfrm>
              <a:prstGeom prst="rect">
                <a:avLst/>
              </a:prstGeom>
              <a:solidFill>
                <a:srgbClr val="B6B6B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21" name="Rectangle 721"/>
              <p:cNvSpPr>
                <a:spLocks noChangeArrowheads="1"/>
              </p:cNvSpPr>
              <p:nvPr/>
            </p:nvSpPr>
            <p:spPr bwMode="auto">
              <a:xfrm>
                <a:off x="3856" y="2577"/>
                <a:ext cx="3" cy="1"/>
              </a:xfrm>
              <a:prstGeom prst="rect">
                <a:avLst/>
              </a:prstGeom>
              <a:solidFill>
                <a:srgbClr val="B4B4B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22" name="Rectangle 722"/>
              <p:cNvSpPr>
                <a:spLocks noChangeArrowheads="1"/>
              </p:cNvSpPr>
              <p:nvPr/>
            </p:nvSpPr>
            <p:spPr bwMode="auto">
              <a:xfrm>
                <a:off x="3856" y="2577"/>
                <a:ext cx="3" cy="1"/>
              </a:xfrm>
              <a:prstGeom prst="rect">
                <a:avLst/>
              </a:prstGeom>
              <a:solidFill>
                <a:srgbClr val="B2B2B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23" name="Rectangle 723"/>
              <p:cNvSpPr>
                <a:spLocks noChangeArrowheads="1"/>
              </p:cNvSpPr>
              <p:nvPr/>
            </p:nvSpPr>
            <p:spPr bwMode="auto">
              <a:xfrm>
                <a:off x="3856" y="2577"/>
                <a:ext cx="3" cy="1"/>
              </a:xfrm>
              <a:prstGeom prst="rect">
                <a:avLst/>
              </a:prstGeom>
              <a:solidFill>
                <a:srgbClr val="B0B0B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24" name="Rectangle 724"/>
              <p:cNvSpPr>
                <a:spLocks noChangeArrowheads="1"/>
              </p:cNvSpPr>
              <p:nvPr/>
            </p:nvSpPr>
            <p:spPr bwMode="auto">
              <a:xfrm>
                <a:off x="3856" y="2576"/>
                <a:ext cx="3" cy="1"/>
              </a:xfrm>
              <a:prstGeom prst="rect">
                <a:avLst/>
              </a:prstGeom>
              <a:solidFill>
                <a:srgbClr val="AEAEA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25" name="Rectangle 725"/>
              <p:cNvSpPr>
                <a:spLocks noChangeArrowheads="1"/>
              </p:cNvSpPr>
              <p:nvPr/>
            </p:nvSpPr>
            <p:spPr bwMode="auto">
              <a:xfrm>
                <a:off x="3856" y="2576"/>
                <a:ext cx="3" cy="1"/>
              </a:xfrm>
              <a:prstGeom prst="rect">
                <a:avLst/>
              </a:prstGeom>
              <a:solidFill>
                <a:srgbClr val="ACACA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26" name="Rectangle 726"/>
              <p:cNvSpPr>
                <a:spLocks noChangeArrowheads="1"/>
              </p:cNvSpPr>
              <p:nvPr/>
            </p:nvSpPr>
            <p:spPr bwMode="auto">
              <a:xfrm>
                <a:off x="3856" y="2576"/>
                <a:ext cx="3" cy="1"/>
              </a:xfrm>
              <a:prstGeom prst="rect">
                <a:avLst/>
              </a:prstGeom>
              <a:solidFill>
                <a:srgbClr val="AAAAA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27" name="Rectangle 727"/>
              <p:cNvSpPr>
                <a:spLocks noChangeArrowheads="1"/>
              </p:cNvSpPr>
              <p:nvPr/>
            </p:nvSpPr>
            <p:spPr bwMode="auto">
              <a:xfrm>
                <a:off x="3856" y="2576"/>
                <a:ext cx="3" cy="1"/>
              </a:xfrm>
              <a:prstGeom prst="rect">
                <a:avLst/>
              </a:prstGeom>
              <a:solidFill>
                <a:srgbClr val="A8A8A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28" name="Rectangle 728"/>
              <p:cNvSpPr>
                <a:spLocks noChangeArrowheads="1"/>
              </p:cNvSpPr>
              <p:nvPr/>
            </p:nvSpPr>
            <p:spPr bwMode="auto">
              <a:xfrm>
                <a:off x="3856" y="2575"/>
                <a:ext cx="3" cy="1"/>
              </a:xfrm>
              <a:prstGeom prst="rect">
                <a:avLst/>
              </a:prstGeom>
              <a:solidFill>
                <a:srgbClr val="A6A6A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29" name="Rectangle 729"/>
              <p:cNvSpPr>
                <a:spLocks noChangeArrowheads="1"/>
              </p:cNvSpPr>
              <p:nvPr/>
            </p:nvSpPr>
            <p:spPr bwMode="auto">
              <a:xfrm>
                <a:off x="3856" y="2575"/>
                <a:ext cx="3" cy="1"/>
              </a:xfrm>
              <a:prstGeom prst="rect">
                <a:avLst/>
              </a:prstGeom>
              <a:solidFill>
                <a:srgbClr val="A4A4A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30" name="Rectangle 730"/>
              <p:cNvSpPr>
                <a:spLocks noChangeArrowheads="1"/>
              </p:cNvSpPr>
              <p:nvPr/>
            </p:nvSpPr>
            <p:spPr bwMode="auto">
              <a:xfrm>
                <a:off x="3856" y="2575"/>
                <a:ext cx="3" cy="1"/>
              </a:xfrm>
              <a:prstGeom prst="rect">
                <a:avLst/>
              </a:prstGeom>
              <a:solidFill>
                <a:srgbClr val="A2A2A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31" name="Freeform 731"/>
              <p:cNvSpPr>
                <a:spLocks/>
              </p:cNvSpPr>
              <p:nvPr/>
            </p:nvSpPr>
            <p:spPr bwMode="auto">
              <a:xfrm>
                <a:off x="3856" y="2575"/>
                <a:ext cx="3" cy="23"/>
              </a:xfrm>
              <a:custGeom>
                <a:avLst/>
                <a:gdLst>
                  <a:gd name="T0" fmla="*/ 0 w 10"/>
                  <a:gd name="T1" fmla="*/ 0 h 68"/>
                  <a:gd name="T2" fmla="*/ 0 w 10"/>
                  <a:gd name="T3" fmla="*/ 0 h 68"/>
                  <a:gd name="T4" fmla="*/ 0 w 10"/>
                  <a:gd name="T5" fmla="*/ 0 h 68"/>
                  <a:gd name="T6" fmla="*/ 0 w 10"/>
                  <a:gd name="T7" fmla="*/ 0 h 68"/>
                  <a:gd name="T8" fmla="*/ 0 w 10"/>
                  <a:gd name="T9" fmla="*/ 0 h 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"/>
                  <a:gd name="T16" fmla="*/ 0 h 68"/>
                  <a:gd name="T17" fmla="*/ 10 w 10"/>
                  <a:gd name="T18" fmla="*/ 68 h 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" h="68">
                    <a:moveTo>
                      <a:pt x="0" y="68"/>
                    </a:moveTo>
                    <a:lnTo>
                      <a:pt x="10" y="60"/>
                    </a:lnTo>
                    <a:lnTo>
                      <a:pt x="10" y="8"/>
                    </a:lnTo>
                    <a:lnTo>
                      <a:pt x="0" y="0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32" name="Rectangle 732"/>
              <p:cNvSpPr>
                <a:spLocks noChangeArrowheads="1"/>
              </p:cNvSpPr>
              <p:nvPr/>
            </p:nvSpPr>
            <p:spPr bwMode="auto">
              <a:xfrm>
                <a:off x="3856" y="2597"/>
                <a:ext cx="3" cy="1"/>
              </a:xfrm>
              <a:prstGeom prst="rect">
                <a:avLst/>
              </a:prstGeom>
              <a:solidFill>
                <a:srgbClr val="A2A2A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33" name="Rectangle 733"/>
              <p:cNvSpPr>
                <a:spLocks noChangeArrowheads="1"/>
              </p:cNvSpPr>
              <p:nvPr/>
            </p:nvSpPr>
            <p:spPr bwMode="auto">
              <a:xfrm>
                <a:off x="3856" y="2597"/>
                <a:ext cx="3" cy="1"/>
              </a:xfrm>
              <a:prstGeom prst="rect">
                <a:avLst/>
              </a:prstGeom>
              <a:solidFill>
                <a:srgbClr val="A4A4A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34" name="Rectangle 734"/>
              <p:cNvSpPr>
                <a:spLocks noChangeArrowheads="1"/>
              </p:cNvSpPr>
              <p:nvPr/>
            </p:nvSpPr>
            <p:spPr bwMode="auto">
              <a:xfrm>
                <a:off x="3856" y="2597"/>
                <a:ext cx="3" cy="1"/>
              </a:xfrm>
              <a:prstGeom prst="rect">
                <a:avLst/>
              </a:prstGeom>
              <a:solidFill>
                <a:srgbClr val="A6A6A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35" name="Rectangle 735"/>
              <p:cNvSpPr>
                <a:spLocks noChangeArrowheads="1"/>
              </p:cNvSpPr>
              <p:nvPr/>
            </p:nvSpPr>
            <p:spPr bwMode="auto">
              <a:xfrm>
                <a:off x="3856" y="2597"/>
                <a:ext cx="3" cy="1"/>
              </a:xfrm>
              <a:prstGeom prst="rect">
                <a:avLst/>
              </a:prstGeom>
              <a:solidFill>
                <a:srgbClr val="A8A8A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36" name="Rectangle 736"/>
              <p:cNvSpPr>
                <a:spLocks noChangeArrowheads="1"/>
              </p:cNvSpPr>
              <p:nvPr/>
            </p:nvSpPr>
            <p:spPr bwMode="auto">
              <a:xfrm>
                <a:off x="3856" y="2596"/>
                <a:ext cx="3" cy="1"/>
              </a:xfrm>
              <a:prstGeom prst="rect">
                <a:avLst/>
              </a:prstGeom>
              <a:solidFill>
                <a:srgbClr val="AAAAA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37" name="Rectangle 737"/>
              <p:cNvSpPr>
                <a:spLocks noChangeArrowheads="1"/>
              </p:cNvSpPr>
              <p:nvPr/>
            </p:nvSpPr>
            <p:spPr bwMode="auto">
              <a:xfrm>
                <a:off x="3856" y="2596"/>
                <a:ext cx="3" cy="1"/>
              </a:xfrm>
              <a:prstGeom prst="rect">
                <a:avLst/>
              </a:prstGeom>
              <a:solidFill>
                <a:srgbClr val="ACACA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38" name="Rectangle 738"/>
              <p:cNvSpPr>
                <a:spLocks noChangeArrowheads="1"/>
              </p:cNvSpPr>
              <p:nvPr/>
            </p:nvSpPr>
            <p:spPr bwMode="auto">
              <a:xfrm>
                <a:off x="3856" y="2596"/>
                <a:ext cx="3" cy="1"/>
              </a:xfrm>
              <a:prstGeom prst="rect">
                <a:avLst/>
              </a:prstGeom>
              <a:solidFill>
                <a:srgbClr val="AEAEA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39" name="Rectangle 739"/>
              <p:cNvSpPr>
                <a:spLocks noChangeArrowheads="1"/>
              </p:cNvSpPr>
              <p:nvPr/>
            </p:nvSpPr>
            <p:spPr bwMode="auto">
              <a:xfrm>
                <a:off x="3856" y="2596"/>
                <a:ext cx="3" cy="1"/>
              </a:xfrm>
              <a:prstGeom prst="rect">
                <a:avLst/>
              </a:prstGeom>
              <a:solidFill>
                <a:srgbClr val="B0B0B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40" name="Rectangle 740"/>
              <p:cNvSpPr>
                <a:spLocks noChangeArrowheads="1"/>
              </p:cNvSpPr>
              <p:nvPr/>
            </p:nvSpPr>
            <p:spPr bwMode="auto">
              <a:xfrm>
                <a:off x="3856" y="2596"/>
                <a:ext cx="3" cy="1"/>
              </a:xfrm>
              <a:prstGeom prst="rect">
                <a:avLst/>
              </a:prstGeom>
              <a:solidFill>
                <a:srgbClr val="B2B2B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41" name="Rectangle 741"/>
              <p:cNvSpPr>
                <a:spLocks noChangeArrowheads="1"/>
              </p:cNvSpPr>
              <p:nvPr/>
            </p:nvSpPr>
            <p:spPr bwMode="auto">
              <a:xfrm>
                <a:off x="3856" y="2596"/>
                <a:ext cx="3" cy="1"/>
              </a:xfrm>
              <a:prstGeom prst="rect">
                <a:avLst/>
              </a:prstGeom>
              <a:solidFill>
                <a:srgbClr val="B4B4B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42" name="Rectangle 742"/>
              <p:cNvSpPr>
                <a:spLocks noChangeArrowheads="1"/>
              </p:cNvSpPr>
              <p:nvPr/>
            </p:nvSpPr>
            <p:spPr bwMode="auto">
              <a:xfrm>
                <a:off x="3856" y="2595"/>
                <a:ext cx="3" cy="1"/>
              </a:xfrm>
              <a:prstGeom prst="rect">
                <a:avLst/>
              </a:prstGeom>
              <a:solidFill>
                <a:srgbClr val="B6B6B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43" name="Rectangle 743"/>
              <p:cNvSpPr>
                <a:spLocks noChangeArrowheads="1"/>
              </p:cNvSpPr>
              <p:nvPr/>
            </p:nvSpPr>
            <p:spPr bwMode="auto">
              <a:xfrm>
                <a:off x="3856" y="2595"/>
                <a:ext cx="3" cy="1"/>
              </a:xfrm>
              <a:prstGeom prst="rect">
                <a:avLst/>
              </a:prstGeom>
              <a:solidFill>
                <a:srgbClr val="B8B8B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44" name="Rectangle 744"/>
              <p:cNvSpPr>
                <a:spLocks noChangeArrowheads="1"/>
              </p:cNvSpPr>
              <p:nvPr/>
            </p:nvSpPr>
            <p:spPr bwMode="auto">
              <a:xfrm>
                <a:off x="3856" y="2595"/>
                <a:ext cx="3" cy="1"/>
              </a:xfrm>
              <a:prstGeom prst="rect">
                <a:avLst/>
              </a:prstGeom>
              <a:solidFill>
                <a:srgbClr val="BABAB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45" name="Rectangle 745"/>
              <p:cNvSpPr>
                <a:spLocks noChangeArrowheads="1"/>
              </p:cNvSpPr>
              <p:nvPr/>
            </p:nvSpPr>
            <p:spPr bwMode="auto">
              <a:xfrm>
                <a:off x="3856" y="2594"/>
                <a:ext cx="3" cy="1"/>
              </a:xfrm>
              <a:prstGeom prst="rect">
                <a:avLst/>
              </a:prstGeom>
              <a:solidFill>
                <a:srgbClr val="BCBCB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46" name="Rectangle 746"/>
              <p:cNvSpPr>
                <a:spLocks noChangeArrowheads="1"/>
              </p:cNvSpPr>
              <p:nvPr/>
            </p:nvSpPr>
            <p:spPr bwMode="auto">
              <a:xfrm>
                <a:off x="3856" y="2594"/>
                <a:ext cx="3" cy="1"/>
              </a:xfrm>
              <a:prstGeom prst="rect">
                <a:avLst/>
              </a:prstGeom>
              <a:solidFill>
                <a:srgbClr val="BEBEB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47" name="Rectangle 747"/>
              <p:cNvSpPr>
                <a:spLocks noChangeArrowheads="1"/>
              </p:cNvSpPr>
              <p:nvPr/>
            </p:nvSpPr>
            <p:spPr bwMode="auto">
              <a:xfrm>
                <a:off x="3856" y="2594"/>
                <a:ext cx="3" cy="1"/>
              </a:xfrm>
              <a:prstGeom prst="rect">
                <a:avLst/>
              </a:prstGeom>
              <a:solidFill>
                <a:srgbClr val="C0C0C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48" name="Rectangle 748"/>
              <p:cNvSpPr>
                <a:spLocks noChangeArrowheads="1"/>
              </p:cNvSpPr>
              <p:nvPr/>
            </p:nvSpPr>
            <p:spPr bwMode="auto">
              <a:xfrm>
                <a:off x="3856" y="2594"/>
                <a:ext cx="3" cy="1"/>
              </a:xfrm>
              <a:prstGeom prst="rect">
                <a:avLst/>
              </a:prstGeom>
              <a:solidFill>
                <a:srgbClr val="C2C2C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49" name="Rectangle 749"/>
              <p:cNvSpPr>
                <a:spLocks noChangeArrowheads="1"/>
              </p:cNvSpPr>
              <p:nvPr/>
            </p:nvSpPr>
            <p:spPr bwMode="auto">
              <a:xfrm>
                <a:off x="3856" y="2593"/>
                <a:ext cx="3" cy="1"/>
              </a:xfrm>
              <a:prstGeom prst="rect">
                <a:avLst/>
              </a:prstGeom>
              <a:solidFill>
                <a:srgbClr val="C4C4C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4426" name="Freeform 750"/>
            <p:cNvSpPr>
              <a:spLocks/>
            </p:cNvSpPr>
            <p:nvPr/>
          </p:nvSpPr>
          <p:spPr bwMode="auto">
            <a:xfrm>
              <a:off x="3859" y="2578"/>
              <a:ext cx="48" cy="17"/>
            </a:xfrm>
            <a:custGeom>
              <a:avLst/>
              <a:gdLst>
                <a:gd name="T0" fmla="*/ 0 w 142"/>
                <a:gd name="T1" fmla="*/ 0 h 52"/>
                <a:gd name="T2" fmla="*/ 0 w 142"/>
                <a:gd name="T3" fmla="*/ 0 h 52"/>
                <a:gd name="T4" fmla="*/ 0 w 142"/>
                <a:gd name="T5" fmla="*/ 0 h 52"/>
                <a:gd name="T6" fmla="*/ 0 60000 65536"/>
                <a:gd name="T7" fmla="*/ 0 60000 65536"/>
                <a:gd name="T8" fmla="*/ 0 60000 65536"/>
                <a:gd name="T9" fmla="*/ 0 w 142"/>
                <a:gd name="T10" fmla="*/ 0 h 52"/>
                <a:gd name="T11" fmla="*/ 142 w 142"/>
                <a:gd name="T12" fmla="*/ 52 h 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2" h="52">
                  <a:moveTo>
                    <a:pt x="0" y="52"/>
                  </a:moveTo>
                  <a:lnTo>
                    <a:pt x="0" y="0"/>
                  </a:lnTo>
                  <a:lnTo>
                    <a:pt x="142" y="0"/>
                  </a:lnTo>
                </a:path>
              </a:pathLst>
            </a:custGeom>
            <a:noFill/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4427" name="Freeform 751"/>
            <p:cNvSpPr>
              <a:spLocks/>
            </p:cNvSpPr>
            <p:nvPr/>
          </p:nvSpPr>
          <p:spPr bwMode="auto">
            <a:xfrm>
              <a:off x="3856" y="2598"/>
              <a:ext cx="54" cy="1"/>
            </a:xfrm>
            <a:custGeom>
              <a:avLst/>
              <a:gdLst>
                <a:gd name="T0" fmla="*/ 0 w 163"/>
                <a:gd name="T1" fmla="*/ 1 h 1"/>
                <a:gd name="T2" fmla="*/ 0 w 163"/>
                <a:gd name="T3" fmla="*/ 1 h 1"/>
                <a:gd name="T4" fmla="*/ 0 w 163"/>
                <a:gd name="T5" fmla="*/ 0 h 1"/>
                <a:gd name="T6" fmla="*/ 0 w 163"/>
                <a:gd name="T7" fmla="*/ 0 h 1"/>
                <a:gd name="T8" fmla="*/ 0 w 163"/>
                <a:gd name="T9" fmla="*/ 1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3"/>
                <a:gd name="T16" fmla="*/ 0 h 1"/>
                <a:gd name="T17" fmla="*/ 163 w 163"/>
                <a:gd name="T18" fmla="*/ 1 h 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3" h="1">
                  <a:moveTo>
                    <a:pt x="0" y="1"/>
                  </a:moveTo>
                  <a:lnTo>
                    <a:pt x="163" y="1"/>
                  </a:lnTo>
                  <a:lnTo>
                    <a:pt x="163" y="0"/>
                  </a:lnTo>
                  <a:lnTo>
                    <a:pt x="1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8F8F8F"/>
            </a:solidFill>
            <a:ln w="9525">
              <a:noFill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4428" name="Freeform 752"/>
            <p:cNvSpPr>
              <a:spLocks/>
            </p:cNvSpPr>
            <p:nvPr/>
          </p:nvSpPr>
          <p:spPr bwMode="auto">
            <a:xfrm>
              <a:off x="3907" y="2575"/>
              <a:ext cx="3" cy="23"/>
            </a:xfrm>
            <a:custGeom>
              <a:avLst/>
              <a:gdLst>
                <a:gd name="T0" fmla="*/ 0 w 10"/>
                <a:gd name="T1" fmla="*/ 0 h 69"/>
                <a:gd name="T2" fmla="*/ 0 w 10"/>
                <a:gd name="T3" fmla="*/ 0 h 69"/>
                <a:gd name="T4" fmla="*/ 0 w 10"/>
                <a:gd name="T5" fmla="*/ 0 h 69"/>
                <a:gd name="T6" fmla="*/ 0 w 10"/>
                <a:gd name="T7" fmla="*/ 0 h 69"/>
                <a:gd name="T8" fmla="*/ 0 w 10"/>
                <a:gd name="T9" fmla="*/ 0 h 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"/>
                <a:gd name="T16" fmla="*/ 0 h 69"/>
                <a:gd name="T17" fmla="*/ 10 w 10"/>
                <a:gd name="T18" fmla="*/ 69 h 6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" h="69">
                  <a:moveTo>
                    <a:pt x="10" y="69"/>
                  </a:moveTo>
                  <a:lnTo>
                    <a:pt x="0" y="62"/>
                  </a:lnTo>
                  <a:lnTo>
                    <a:pt x="0" y="9"/>
                  </a:lnTo>
                  <a:lnTo>
                    <a:pt x="10" y="0"/>
                  </a:lnTo>
                  <a:lnTo>
                    <a:pt x="10" y="69"/>
                  </a:lnTo>
                  <a:close/>
                </a:path>
              </a:pathLst>
            </a:custGeom>
            <a:solidFill>
              <a:srgbClr val="818100"/>
            </a:solidFill>
            <a:ln w="9525">
              <a:noFill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4429" name="Line 753"/>
            <p:cNvSpPr>
              <a:spLocks noChangeShapeType="1"/>
            </p:cNvSpPr>
            <p:nvPr/>
          </p:nvSpPr>
          <p:spPr bwMode="auto">
            <a:xfrm>
              <a:off x="3859" y="2595"/>
              <a:ext cx="48" cy="1"/>
            </a:xfrm>
            <a:prstGeom prst="line">
              <a:avLst/>
            </a:prstGeom>
            <a:noFill/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4430" name="Freeform 754"/>
            <p:cNvSpPr>
              <a:spLocks/>
            </p:cNvSpPr>
            <p:nvPr/>
          </p:nvSpPr>
          <p:spPr bwMode="auto">
            <a:xfrm>
              <a:off x="3907" y="2578"/>
              <a:ext cx="1" cy="18"/>
            </a:xfrm>
            <a:custGeom>
              <a:avLst/>
              <a:gdLst>
                <a:gd name="T0" fmla="*/ 0 w 1"/>
                <a:gd name="T1" fmla="*/ 0 h 54"/>
                <a:gd name="T2" fmla="*/ 0 w 1"/>
                <a:gd name="T3" fmla="*/ 0 h 54"/>
                <a:gd name="T4" fmla="*/ 0 w 1"/>
                <a:gd name="T5" fmla="*/ 0 h 54"/>
                <a:gd name="T6" fmla="*/ 0 w 1"/>
                <a:gd name="T7" fmla="*/ 0 h 5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"/>
                <a:gd name="T13" fmla="*/ 0 h 54"/>
                <a:gd name="T14" fmla="*/ 1 w 1"/>
                <a:gd name="T15" fmla="*/ 54 h 5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" h="54">
                  <a:moveTo>
                    <a:pt x="0" y="52"/>
                  </a:moveTo>
                  <a:lnTo>
                    <a:pt x="0" y="0"/>
                  </a:lnTo>
                  <a:lnTo>
                    <a:pt x="0" y="54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8F8F8F"/>
            </a:solidFill>
            <a:ln w="9525">
              <a:noFill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4431" name="Freeform 755"/>
            <p:cNvSpPr>
              <a:spLocks/>
            </p:cNvSpPr>
            <p:nvPr/>
          </p:nvSpPr>
          <p:spPr bwMode="auto">
            <a:xfrm>
              <a:off x="3907" y="2575"/>
              <a:ext cx="3" cy="5"/>
            </a:xfrm>
            <a:custGeom>
              <a:avLst/>
              <a:gdLst>
                <a:gd name="T0" fmla="*/ 0 w 10"/>
                <a:gd name="T1" fmla="*/ 0 h 16"/>
                <a:gd name="T2" fmla="*/ 0 w 10"/>
                <a:gd name="T3" fmla="*/ 0 h 16"/>
                <a:gd name="T4" fmla="*/ 0 w 10"/>
                <a:gd name="T5" fmla="*/ 0 h 16"/>
                <a:gd name="T6" fmla="*/ 0 w 10"/>
                <a:gd name="T7" fmla="*/ 0 h 16"/>
                <a:gd name="T8" fmla="*/ 0 w 10"/>
                <a:gd name="T9" fmla="*/ 0 h 16"/>
                <a:gd name="T10" fmla="*/ 0 w 10"/>
                <a:gd name="T11" fmla="*/ 0 h 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"/>
                <a:gd name="T19" fmla="*/ 0 h 16"/>
                <a:gd name="T20" fmla="*/ 10 w 10"/>
                <a:gd name="T21" fmla="*/ 16 h 1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" h="16">
                  <a:moveTo>
                    <a:pt x="10" y="0"/>
                  </a:moveTo>
                  <a:lnTo>
                    <a:pt x="1" y="9"/>
                  </a:lnTo>
                  <a:lnTo>
                    <a:pt x="0" y="14"/>
                  </a:lnTo>
                  <a:lnTo>
                    <a:pt x="9" y="7"/>
                  </a:lnTo>
                  <a:lnTo>
                    <a:pt x="10" y="16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424200"/>
            </a:solidFill>
            <a:ln w="9525">
              <a:noFill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4432" name="Freeform 756"/>
            <p:cNvSpPr>
              <a:spLocks/>
            </p:cNvSpPr>
            <p:nvPr/>
          </p:nvSpPr>
          <p:spPr bwMode="auto">
            <a:xfrm>
              <a:off x="3907" y="2590"/>
              <a:ext cx="3" cy="8"/>
            </a:xfrm>
            <a:custGeom>
              <a:avLst/>
              <a:gdLst>
                <a:gd name="T0" fmla="*/ 0 w 9"/>
                <a:gd name="T1" fmla="*/ 0 h 23"/>
                <a:gd name="T2" fmla="*/ 0 w 9"/>
                <a:gd name="T3" fmla="*/ 0 h 23"/>
                <a:gd name="T4" fmla="*/ 0 w 9"/>
                <a:gd name="T5" fmla="*/ 0 h 23"/>
                <a:gd name="T6" fmla="*/ 0 w 9"/>
                <a:gd name="T7" fmla="*/ 0 h 23"/>
                <a:gd name="T8" fmla="*/ 0 w 9"/>
                <a:gd name="T9" fmla="*/ 0 h 23"/>
                <a:gd name="T10" fmla="*/ 0 w 9"/>
                <a:gd name="T11" fmla="*/ 0 h 23"/>
                <a:gd name="T12" fmla="*/ 0 w 9"/>
                <a:gd name="T13" fmla="*/ 0 h 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"/>
                <a:gd name="T22" fmla="*/ 0 h 23"/>
                <a:gd name="T23" fmla="*/ 9 w 9"/>
                <a:gd name="T24" fmla="*/ 23 h 2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" h="23">
                  <a:moveTo>
                    <a:pt x="0" y="15"/>
                  </a:moveTo>
                  <a:lnTo>
                    <a:pt x="9" y="23"/>
                  </a:lnTo>
                  <a:lnTo>
                    <a:pt x="9" y="0"/>
                  </a:lnTo>
                  <a:lnTo>
                    <a:pt x="7" y="17"/>
                  </a:lnTo>
                  <a:lnTo>
                    <a:pt x="4" y="15"/>
                  </a:lnTo>
                  <a:lnTo>
                    <a:pt x="1" y="1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424200"/>
            </a:solidFill>
            <a:ln w="9525">
              <a:noFill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4433" name="Rectangle 757"/>
            <p:cNvSpPr>
              <a:spLocks noChangeArrowheads="1"/>
            </p:cNvSpPr>
            <p:nvPr/>
          </p:nvSpPr>
          <p:spPr bwMode="auto">
            <a:xfrm>
              <a:off x="3864" y="2584"/>
              <a:ext cx="4" cy="5"/>
            </a:xfrm>
            <a:prstGeom prst="rect">
              <a:avLst/>
            </a:prstGeom>
            <a:solidFill>
              <a:srgbClr val="FF8100"/>
            </a:solidFill>
            <a:ln w="7938">
              <a:solidFill>
                <a:srgbClr val="FF8100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4434" name="Rectangle 758"/>
            <p:cNvSpPr>
              <a:spLocks noChangeArrowheads="1"/>
            </p:cNvSpPr>
            <p:nvPr/>
          </p:nvSpPr>
          <p:spPr bwMode="auto">
            <a:xfrm>
              <a:off x="3820" y="2558"/>
              <a:ext cx="16" cy="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20738"/>
              <a:r>
                <a:rPr lang="en-US" sz="100"/>
                <a:t>RESET</a:t>
              </a:r>
              <a:endParaRPr lang="en-US" sz="2200">
                <a:latin typeface="Times New Roman" pitchFamily="18" charset="0"/>
              </a:endParaRPr>
            </a:p>
          </p:txBody>
        </p:sp>
        <p:sp>
          <p:nvSpPr>
            <p:cNvPr id="14435" name="Rectangle 759"/>
            <p:cNvSpPr>
              <a:spLocks noChangeArrowheads="1"/>
            </p:cNvSpPr>
            <p:nvPr/>
          </p:nvSpPr>
          <p:spPr bwMode="auto">
            <a:xfrm>
              <a:off x="3881" y="2559"/>
              <a:ext cx="8" cy="8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4436" name="Line 760"/>
            <p:cNvSpPr>
              <a:spLocks noChangeShapeType="1"/>
            </p:cNvSpPr>
            <p:nvPr/>
          </p:nvSpPr>
          <p:spPr bwMode="auto">
            <a:xfrm>
              <a:off x="3878" y="2567"/>
              <a:ext cx="1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4437" name="Line 761"/>
            <p:cNvSpPr>
              <a:spLocks noChangeShapeType="1"/>
            </p:cNvSpPr>
            <p:nvPr/>
          </p:nvSpPr>
          <p:spPr bwMode="auto">
            <a:xfrm>
              <a:off x="3878" y="2568"/>
              <a:ext cx="1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4438" name="Line 762"/>
            <p:cNvSpPr>
              <a:spLocks noChangeShapeType="1"/>
            </p:cNvSpPr>
            <p:nvPr/>
          </p:nvSpPr>
          <p:spPr bwMode="auto">
            <a:xfrm>
              <a:off x="3878" y="2569"/>
              <a:ext cx="1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4439" name="Oval 763"/>
            <p:cNvSpPr>
              <a:spLocks noChangeArrowheads="1"/>
            </p:cNvSpPr>
            <p:nvPr/>
          </p:nvSpPr>
          <p:spPr bwMode="auto">
            <a:xfrm>
              <a:off x="3784" y="2564"/>
              <a:ext cx="6" cy="7"/>
            </a:xfrm>
            <a:prstGeom prst="ellipse">
              <a:avLst/>
            </a:prstGeom>
            <a:solidFill>
              <a:srgbClr val="FFFF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4440" name="Rectangle 764"/>
            <p:cNvSpPr>
              <a:spLocks noChangeArrowheads="1"/>
            </p:cNvSpPr>
            <p:nvPr/>
          </p:nvSpPr>
          <p:spPr bwMode="auto">
            <a:xfrm>
              <a:off x="3785" y="2560"/>
              <a:ext cx="3" cy="6"/>
            </a:xfrm>
            <a:prstGeom prst="rect">
              <a:avLst/>
            </a:prstGeom>
            <a:solidFill>
              <a:srgbClr val="FFFFFF"/>
            </a:solidFill>
            <a:ln w="7938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4441" name="Line 765"/>
            <p:cNvSpPr>
              <a:spLocks noChangeShapeType="1"/>
            </p:cNvSpPr>
            <p:nvPr/>
          </p:nvSpPr>
          <p:spPr bwMode="auto">
            <a:xfrm>
              <a:off x="3787" y="2560"/>
              <a:ext cx="1" cy="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4442" name="Rectangle 766"/>
            <p:cNvSpPr>
              <a:spLocks noChangeArrowheads="1"/>
            </p:cNvSpPr>
            <p:nvPr/>
          </p:nvSpPr>
          <p:spPr bwMode="auto">
            <a:xfrm>
              <a:off x="3787" y="2624"/>
              <a:ext cx="6" cy="3"/>
            </a:xfrm>
            <a:prstGeom prst="rect">
              <a:avLst/>
            </a:prstGeom>
            <a:solidFill>
              <a:srgbClr val="5F5F5F"/>
            </a:solidFill>
            <a:ln w="14288">
              <a:solidFill>
                <a:srgbClr val="4F4F4F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4443" name="Rectangle 767"/>
            <p:cNvSpPr>
              <a:spLocks noChangeArrowheads="1"/>
            </p:cNvSpPr>
            <p:nvPr/>
          </p:nvSpPr>
          <p:spPr bwMode="auto">
            <a:xfrm>
              <a:off x="3783" y="2620"/>
              <a:ext cx="14" cy="11"/>
            </a:xfrm>
            <a:prstGeom prst="rect">
              <a:avLst/>
            </a:prstGeom>
            <a:solidFill>
              <a:srgbClr val="FF8100"/>
            </a:solidFill>
            <a:ln w="0">
              <a:solidFill>
                <a:srgbClr val="808080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4444" name="Freeform 768"/>
            <p:cNvSpPr>
              <a:spLocks/>
            </p:cNvSpPr>
            <p:nvPr/>
          </p:nvSpPr>
          <p:spPr bwMode="auto">
            <a:xfrm>
              <a:off x="3822" y="2631"/>
              <a:ext cx="12" cy="5"/>
            </a:xfrm>
            <a:custGeom>
              <a:avLst/>
              <a:gdLst>
                <a:gd name="T0" fmla="*/ 0 w 36"/>
                <a:gd name="T1" fmla="*/ 0 h 14"/>
                <a:gd name="T2" fmla="*/ 0 w 36"/>
                <a:gd name="T3" fmla="*/ 0 h 14"/>
                <a:gd name="T4" fmla="*/ 0 w 36"/>
                <a:gd name="T5" fmla="*/ 0 h 14"/>
                <a:gd name="T6" fmla="*/ 0 w 36"/>
                <a:gd name="T7" fmla="*/ 0 h 14"/>
                <a:gd name="T8" fmla="*/ 0 w 36"/>
                <a:gd name="T9" fmla="*/ 0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14"/>
                <a:gd name="T17" fmla="*/ 36 w 36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14">
                  <a:moveTo>
                    <a:pt x="17" y="0"/>
                  </a:moveTo>
                  <a:lnTo>
                    <a:pt x="36" y="7"/>
                  </a:lnTo>
                  <a:lnTo>
                    <a:pt x="17" y="14"/>
                  </a:lnTo>
                  <a:lnTo>
                    <a:pt x="0" y="7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5F5F5F"/>
              </a:solidFill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4445" name="Rectangle 769"/>
            <p:cNvSpPr>
              <a:spLocks noChangeArrowheads="1"/>
            </p:cNvSpPr>
            <p:nvPr/>
          </p:nvSpPr>
          <p:spPr bwMode="auto">
            <a:xfrm>
              <a:off x="3822" y="2616"/>
              <a:ext cx="12" cy="17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808080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4446" name="Freeform 770"/>
            <p:cNvSpPr>
              <a:spLocks/>
            </p:cNvSpPr>
            <p:nvPr/>
          </p:nvSpPr>
          <p:spPr bwMode="auto">
            <a:xfrm>
              <a:off x="3822" y="2613"/>
              <a:ext cx="12" cy="5"/>
            </a:xfrm>
            <a:custGeom>
              <a:avLst/>
              <a:gdLst>
                <a:gd name="T0" fmla="*/ 0 w 36"/>
                <a:gd name="T1" fmla="*/ 0 h 14"/>
                <a:gd name="T2" fmla="*/ 0 w 36"/>
                <a:gd name="T3" fmla="*/ 0 h 14"/>
                <a:gd name="T4" fmla="*/ 0 w 36"/>
                <a:gd name="T5" fmla="*/ 0 h 14"/>
                <a:gd name="T6" fmla="*/ 0 w 36"/>
                <a:gd name="T7" fmla="*/ 0 h 14"/>
                <a:gd name="T8" fmla="*/ 0 w 36"/>
                <a:gd name="T9" fmla="*/ 0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14"/>
                <a:gd name="T17" fmla="*/ 36 w 36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14">
                  <a:moveTo>
                    <a:pt x="17" y="0"/>
                  </a:moveTo>
                  <a:lnTo>
                    <a:pt x="36" y="8"/>
                  </a:lnTo>
                  <a:lnTo>
                    <a:pt x="17" y="14"/>
                  </a:lnTo>
                  <a:lnTo>
                    <a:pt x="0" y="8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5F5F5F"/>
              </a:solidFill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4447" name="Line 771"/>
            <p:cNvSpPr>
              <a:spLocks noChangeShapeType="1"/>
            </p:cNvSpPr>
            <p:nvPr/>
          </p:nvSpPr>
          <p:spPr bwMode="auto">
            <a:xfrm flipH="1">
              <a:off x="3823" y="2632"/>
              <a:ext cx="10" cy="1"/>
            </a:xfrm>
            <a:prstGeom prst="line">
              <a:avLst/>
            </a:prstGeom>
            <a:noFill/>
            <a:ln w="7938">
              <a:solidFill>
                <a:srgbClr val="FFFFFF"/>
              </a:solidFill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4448" name="Rectangle 772"/>
            <p:cNvSpPr>
              <a:spLocks noChangeArrowheads="1"/>
            </p:cNvSpPr>
            <p:nvPr/>
          </p:nvSpPr>
          <p:spPr bwMode="auto">
            <a:xfrm>
              <a:off x="3609" y="2569"/>
              <a:ext cx="95" cy="77"/>
            </a:xfrm>
            <a:prstGeom prst="rect">
              <a:avLst/>
            </a:prstGeom>
            <a:solidFill>
              <a:srgbClr val="808080"/>
            </a:solidFill>
            <a:ln w="7938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4449" name="Rectangle 773"/>
            <p:cNvSpPr>
              <a:spLocks noChangeArrowheads="1"/>
            </p:cNvSpPr>
            <p:nvPr/>
          </p:nvSpPr>
          <p:spPr bwMode="auto">
            <a:xfrm>
              <a:off x="3606" y="2568"/>
              <a:ext cx="95" cy="77"/>
            </a:xfrm>
            <a:prstGeom prst="rect">
              <a:avLst/>
            </a:prstGeom>
            <a:solidFill>
              <a:srgbClr val="FFFFFF"/>
            </a:solidFill>
            <a:ln w="7938">
              <a:solidFill>
                <a:srgbClr val="808080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</p:grpSp>
      <p:sp>
        <p:nvSpPr>
          <p:cNvPr id="14362" name="TextBox 774"/>
          <p:cNvSpPr txBox="1">
            <a:spLocks noChangeArrowheads="1"/>
          </p:cNvSpPr>
          <p:nvPr/>
        </p:nvSpPr>
        <p:spPr bwMode="auto">
          <a:xfrm>
            <a:off x="990600" y="5257800"/>
            <a:ext cx="8001000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Basic Instrumentation:</a:t>
            </a:r>
          </a:p>
          <a:p>
            <a:pPr eaLnBrk="1" hangingPunct="1">
              <a:lnSpc>
                <a:spcPct val="80000"/>
              </a:lnSpc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1. Tank: of carrier gas			2. Injection port of sample   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3. Column  				4. Detector</a:t>
            </a:r>
            <a:endParaRPr lang="en-US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3" descr="gcdia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524000"/>
            <a:ext cx="8077200" cy="38687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990600" y="457200"/>
            <a:ext cx="74326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2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Schematic Diagram of Gas Chromatography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0BFD14-1D77-4E54-9DDA-5D546193E589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52400"/>
            <a:ext cx="6326188" cy="30956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4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Carrier gas: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533400"/>
            <a:ext cx="7924800" cy="6096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He, H, N, Choice of gas-type of detector.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Additional regulating valves-for good control of pressure in inlet of column.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Gas- inert, available at low cost, should be suitable for detector &amp; type of sample analysed, available in high purity, should not cause risk of fire or explosion hazard.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H- dangerous to use, better T.C., Low density, but may react with unsaturated compds &amp; create a fire or explosive hazard.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He- 2</a:t>
            </a:r>
            <a:r>
              <a:rPr lang="en-US" sz="2400" baseline="30000" smtClean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best but explosive, gen used, good T.C. Inert, Low density, great flow rates.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N- inexpensive but low sensitivity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Air- used only when O in air is useful to the detector or separation.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Ex. H or He gives highest sensitivity with TCD because of difference in TC between organic mol. &amp; H/He is greater than other gases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6A9F3E-6220-464E-8787-F14AFA3258EC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2595</TotalTime>
  <Words>621</Words>
  <Application>Microsoft PowerPoint</Application>
  <PresentationFormat>On-screen Show (4:3)</PresentationFormat>
  <Paragraphs>77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Gill Sans MT</vt:lpstr>
      <vt:lpstr>Wingdings 2</vt:lpstr>
      <vt:lpstr>Verdana</vt:lpstr>
      <vt:lpstr>Times New Roman</vt:lpstr>
      <vt:lpstr>Solstice</vt:lpstr>
      <vt:lpstr>7th Semester  Unit –IV Gas Chromatography</vt:lpstr>
      <vt:lpstr>INTRODUCTION: GAS CHROMATOGRAPHY </vt:lpstr>
      <vt:lpstr>Slide 3</vt:lpstr>
      <vt:lpstr>Slide 4</vt:lpstr>
      <vt:lpstr>Slide 5</vt:lpstr>
      <vt:lpstr>Retention Times</vt:lpstr>
      <vt:lpstr>INSTRUMENTATION: Gas Chromatograph</vt:lpstr>
      <vt:lpstr>Slide 8</vt:lpstr>
      <vt:lpstr> Carrier gas:</vt:lpstr>
      <vt:lpstr>Gas cylinder</vt:lpstr>
      <vt:lpstr>Sample Introduction</vt:lpstr>
      <vt:lpstr> G.C INJECTION SYRINGE: * To rapidly vaporize the sample. * Slow vaporization ↑ses band broadening, by ↑sing  the sample “plug”. * Injection port temperature mostly held 50°C higher than BP of least volatile compd. </vt:lpstr>
    </vt:vector>
  </TitlesOfParts>
  <Company>C.S.J.M.U.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NISHA</dc:creator>
  <cp:lastModifiedBy>admin</cp:lastModifiedBy>
  <cp:revision>229</cp:revision>
  <dcterms:created xsi:type="dcterms:W3CDTF">2001-09-12T17:03:57Z</dcterms:created>
  <dcterms:modified xsi:type="dcterms:W3CDTF">2021-11-16T15:52:26Z</dcterms:modified>
</cp:coreProperties>
</file>