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094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692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913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400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509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589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271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729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36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831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989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9D111-1021-4262-922C-422F15503452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FE2F007-BBFC-48CC-BCA6-D6B36E3819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4483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" TargetMode="External"/><Relationship Id="rId2" Type="http://schemas.openxmlformats.org/officeDocument/2006/relationships/hyperlink" Target="https://www.unicef.org/chad/danid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ece.org/DANID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4035" y="802298"/>
            <a:ext cx="9800818" cy="2541431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b="1" dirty="0" smtClean="0"/>
              <a:t>danida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49" y="3531204"/>
            <a:ext cx="10649903" cy="2255642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5400" b="1" dirty="0" smtClean="0"/>
              <a:t>DENMARK INTERNATIONAL      DEVELOPMENTAL AGENCY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88015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613954"/>
            <a:ext cx="9603275" cy="4852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7698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/>
              <a:t>INTRODUCTION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Danida is the term used for Denmark’s development cooperation, which is an area of activity under the Ministry of Foreign Affairs of Denmark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DENMARK has been granting development assistance since the end of the Second World War</a:t>
            </a:r>
          </a:p>
        </p:txBody>
      </p:sp>
    </p:spTree>
    <p:extLst>
      <p:ext uri="{BB962C8B-B14F-4D97-AF65-F5344CB8AC3E}">
        <p14:creationId xmlns:p14="http://schemas.microsoft.com/office/powerpoint/2010/main" xmlns="" val="77346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CO-ORDINATION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Danida </a:t>
            </a:r>
            <a:r>
              <a:rPr lang="en-US" sz="2800" dirty="0"/>
              <a:t>also works in collaboration with the United Nations, the World Bank, regional development banks and the European Union.</a:t>
            </a:r>
          </a:p>
        </p:txBody>
      </p:sp>
    </p:spTree>
    <p:extLst>
      <p:ext uri="{BB962C8B-B14F-4D97-AF65-F5344CB8AC3E}">
        <p14:creationId xmlns:p14="http://schemas.microsoft.com/office/powerpoint/2010/main" xmlns="" val="373160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/>
              <a:t>AREA OF WORK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most recent DANIDA strategy paper states the following five priority areas of work for 2011-2015: </a:t>
            </a:r>
          </a:p>
          <a:p>
            <a:r>
              <a:rPr lang="en-US" sz="2800" dirty="0" smtClean="0"/>
              <a:t>Freedom</a:t>
            </a:r>
            <a:r>
              <a:rPr lang="en-US" sz="2800" dirty="0"/>
              <a:t>, democracy and human rights </a:t>
            </a:r>
          </a:p>
          <a:p>
            <a:r>
              <a:rPr lang="en-US" sz="2800" dirty="0" smtClean="0"/>
              <a:t>Growth </a:t>
            </a:r>
            <a:r>
              <a:rPr lang="en-US" sz="2800" dirty="0"/>
              <a:t>and employment </a:t>
            </a:r>
          </a:p>
          <a:p>
            <a:r>
              <a:rPr lang="en-US" sz="2800" dirty="0" smtClean="0"/>
              <a:t>Gender </a:t>
            </a:r>
            <a:r>
              <a:rPr lang="en-US" sz="2800" dirty="0"/>
              <a:t>equality </a:t>
            </a:r>
          </a:p>
          <a:p>
            <a:r>
              <a:rPr lang="en-US" sz="2800" dirty="0" smtClean="0"/>
              <a:t>Stability </a:t>
            </a:r>
            <a:r>
              <a:rPr lang="en-US" sz="2800" dirty="0"/>
              <a:t>and fragility </a:t>
            </a:r>
          </a:p>
          <a:p>
            <a:r>
              <a:rPr lang="en-US" sz="2800" dirty="0" smtClean="0"/>
              <a:t>Environment </a:t>
            </a:r>
            <a:r>
              <a:rPr lang="en-US" sz="2800" dirty="0"/>
              <a:t>and climate</a:t>
            </a:r>
          </a:p>
        </p:txBody>
      </p:sp>
    </p:spTree>
    <p:extLst>
      <p:ext uri="{BB962C8B-B14F-4D97-AF65-F5344CB8AC3E}">
        <p14:creationId xmlns:p14="http://schemas.microsoft.com/office/powerpoint/2010/main" xmlns="" val="188701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DANIDA &amp;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DANIDA provides assistance for three National Health </a:t>
            </a:r>
            <a:r>
              <a:rPr lang="en-US" sz="2800" dirty="0" smtClean="0"/>
              <a:t>Programs. </a:t>
            </a:r>
          </a:p>
          <a:p>
            <a:r>
              <a:rPr lang="en-US" sz="2800" dirty="0" smtClean="0"/>
              <a:t>DANLEP </a:t>
            </a:r>
            <a:r>
              <a:rPr lang="en-US" sz="2800" dirty="0"/>
              <a:t>– LEPROSY. </a:t>
            </a:r>
            <a:endParaRPr lang="en-US" sz="2800" dirty="0" smtClean="0"/>
          </a:p>
          <a:p>
            <a:r>
              <a:rPr lang="en-US" sz="2800" dirty="0" smtClean="0"/>
              <a:t>DANTB </a:t>
            </a:r>
            <a:r>
              <a:rPr lang="en-US" sz="2800" dirty="0"/>
              <a:t>– TUBERCULOSIS. </a:t>
            </a:r>
            <a:endParaRPr lang="en-US" sz="2800" dirty="0" smtClean="0"/>
          </a:p>
          <a:p>
            <a:r>
              <a:rPr lang="en-US" sz="2800" dirty="0" smtClean="0"/>
              <a:t>DANPCB </a:t>
            </a:r>
            <a:r>
              <a:rPr lang="en-US" sz="2800" dirty="0"/>
              <a:t>– BLINDNESS</a:t>
            </a:r>
          </a:p>
        </p:txBody>
      </p:sp>
    </p:spTree>
    <p:extLst>
      <p:ext uri="{BB962C8B-B14F-4D97-AF65-F5344CB8AC3E}">
        <p14:creationId xmlns:p14="http://schemas.microsoft.com/office/powerpoint/2010/main" xmlns="" val="402814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DANLEP</a:t>
            </a:r>
            <a:br>
              <a:rPr lang="en-US" b="1" dirty="0" smtClean="0"/>
            </a:br>
            <a:r>
              <a:rPr lang="en-US" b="1" dirty="0" smtClean="0"/>
              <a:t>(National leprosy eradication program)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program </a:t>
            </a:r>
            <a:r>
              <a:rPr lang="en-US" sz="2800" dirty="0"/>
              <a:t>was launched in four districts in three states of Madhya Pradesh, Orissa, &amp; Tamil Nadu.</a:t>
            </a:r>
          </a:p>
          <a:p>
            <a:r>
              <a:rPr lang="en-US" sz="2800" dirty="0" smtClean="0"/>
              <a:t>It </a:t>
            </a:r>
            <a:r>
              <a:rPr lang="en-US" sz="2800" dirty="0"/>
              <a:t>offers infrastructural support, health education, human resource development, </a:t>
            </a:r>
            <a:r>
              <a:rPr lang="en-US" sz="2800" dirty="0" smtClean="0"/>
              <a:t>program </a:t>
            </a:r>
            <a:r>
              <a:rPr lang="en-US" sz="2800" dirty="0"/>
              <a:t>monitoring &amp; prevention &amp; care of deformities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512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57201"/>
            <a:ext cx="9603275" cy="139655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DANTB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(National tuberculosis elimination program)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DANIDA </a:t>
            </a:r>
            <a:r>
              <a:rPr lang="en-US" sz="2800" dirty="0"/>
              <a:t>assists the Revised national Tuberculosis Control </a:t>
            </a:r>
            <a:r>
              <a:rPr lang="en-US" sz="2800" dirty="0" smtClean="0"/>
              <a:t>Program </a:t>
            </a:r>
            <a:r>
              <a:rPr lang="en-US" sz="2800" dirty="0"/>
              <a:t>since 1966 and is continuing till today</a:t>
            </a:r>
          </a:p>
        </p:txBody>
      </p:sp>
    </p:spTree>
    <p:extLst>
      <p:ext uri="{BB962C8B-B14F-4D97-AF65-F5344CB8AC3E}">
        <p14:creationId xmlns:p14="http://schemas.microsoft.com/office/powerpoint/2010/main" xmlns="" val="126231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96389"/>
            <a:ext cx="9603275" cy="13573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DANPCB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(National program for control of blindness)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17" y="1853754"/>
            <a:ext cx="10398034" cy="399840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DANIDA </a:t>
            </a:r>
            <a:r>
              <a:rPr lang="en-US" sz="2400" dirty="0"/>
              <a:t>provides assistance for the services rendered under National Blindness Control </a:t>
            </a:r>
            <a:r>
              <a:rPr lang="en-US" sz="2400" dirty="0" smtClean="0"/>
              <a:t>Program </a:t>
            </a:r>
            <a:r>
              <a:rPr lang="en-US" sz="2400" dirty="0"/>
              <a:t>since 1978.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assistance is offered in three phases.</a:t>
            </a:r>
          </a:p>
          <a:p>
            <a:r>
              <a:rPr lang="en-US" sz="2400" dirty="0" smtClean="0"/>
              <a:t>PHASE </a:t>
            </a:r>
            <a:r>
              <a:rPr lang="en-US" sz="2400" dirty="0"/>
              <a:t>I : Strengthened the infrastructure of Primary Health </a:t>
            </a:r>
            <a:r>
              <a:rPr lang="en-US" sz="2400" dirty="0" smtClean="0"/>
              <a:t>centers. </a:t>
            </a: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PHASE II : It set up District Blindness Control Societies in order to develop human resources &amp; to decentralize the services.</a:t>
            </a:r>
          </a:p>
          <a:p>
            <a:r>
              <a:rPr lang="en-US" sz="2400" dirty="0" smtClean="0"/>
              <a:t>PHASE </a:t>
            </a:r>
            <a:r>
              <a:rPr lang="en-US" sz="2400" dirty="0"/>
              <a:t>III : Continues the gains of the earlier phases and is proposed to set up national Eye Care Center through its assistance.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996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/>
              <a:t>references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www.unicef.org/chad/danida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www.slideshare.net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unece.org/DANIDA.pdf</a:t>
            </a:r>
            <a:endParaRPr lang="en-US" dirty="0" smtClean="0"/>
          </a:p>
          <a:p>
            <a:r>
              <a:rPr lang="en-US" dirty="0"/>
              <a:t>Park’s textbook of Preventive and social medicine (23th Edition)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646907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</TotalTime>
  <Words>294</Words>
  <Application>Microsoft Office PowerPoint</Application>
  <PresentationFormat>Custom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            danida</vt:lpstr>
      <vt:lpstr>INTRODUCTION</vt:lpstr>
      <vt:lpstr>CO-ORDINATION</vt:lpstr>
      <vt:lpstr>AREA OF WORK</vt:lpstr>
      <vt:lpstr>DANIDA &amp; INDIA</vt:lpstr>
      <vt:lpstr>DANLEP (National leprosy eradication program)</vt:lpstr>
      <vt:lpstr>DANTB  (National tuberculosis elimination program)</vt:lpstr>
      <vt:lpstr>DANPCB  (National program for control of blindness)</vt:lpstr>
      <vt:lpstr>references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danida</dc:title>
  <dc:creator>Windows User</dc:creator>
  <cp:lastModifiedBy>Hp</cp:lastModifiedBy>
  <cp:revision>4</cp:revision>
  <dcterms:created xsi:type="dcterms:W3CDTF">2022-02-01T07:15:49Z</dcterms:created>
  <dcterms:modified xsi:type="dcterms:W3CDTF">2022-02-04T05:00:06Z</dcterms:modified>
</cp:coreProperties>
</file>