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C14CB-5F87-4DA1-B31F-238E1E895717}" type="datetimeFigureOut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9C07-C348-45BF-A379-1FBAE5AA76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741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92D1-5353-49F5-99D1-AC8A1DECABB5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202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8A31-17D2-4638-985D-EDB36FBD6411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978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3D80-30F4-43F7-AC76-075971B85195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55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C2BE-E91B-4F41-B5EE-0DCBCC6FAB7F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74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A2DC-79EB-46DA-994A-509FCDA56099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86954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9D6C-2800-40EC-AA0F-9B939771078E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1456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49D2-5FF9-484C-A293-47DA87AC4E4D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3216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1179-5BB8-4308-8EBF-106B4DC00AA9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9241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0E99-E30C-4DD6-BCAC-BEC490AE5504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99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32B4-21B7-417F-9CE4-1DEA2AF30F43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797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78B5-8A02-4E42-BC5A-751337888FA0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6304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7224-F112-48A8-9D16-4B463903961C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40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0A69-D987-418D-B584-948FE91E1430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857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D732-2A1C-476C-8876-B981F24A9A7C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581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2A8E-1D05-4CD0-803B-95FB75E8B8D6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700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C5B-F3E6-4026-8E39-14A43C40EF94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778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961D-3ACF-4889-8011-2FBA2B8DE0AB}" type="datetime1">
              <a:rPr lang="en-IN" smtClean="0"/>
              <a:pPr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FC065A-915D-482D-B718-091BBAB0E6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7650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fth_Avenue" TargetMode="External"/><Relationship Id="rId2" Type="http://schemas.openxmlformats.org/officeDocument/2006/relationships/hyperlink" Target="https://en.wikipedia.org/wiki/Private_found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ew_York_Ci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50E05-271D-4D2A-918E-700C97E4E8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Algerian" panose="04020705040A02060702" pitchFamily="82" charset="0"/>
              </a:rPr>
              <a:t> ROCKFELLER FOUNDATION</a:t>
            </a:r>
            <a:endParaRPr lang="en-IN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9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92A454-7BE3-4BE2-98BD-588ACD7E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4267"/>
            <a:ext cx="8923866" cy="5469466"/>
          </a:xfrm>
        </p:spPr>
        <p:txBody>
          <a:bodyPr/>
          <a:lstStyle/>
          <a:p>
            <a:r>
              <a:rPr lang="en-GB" sz="2800" b="1" i="0" dirty="0">
                <a:solidFill>
                  <a:schemeClr val="tx1"/>
                </a:solidFill>
                <a:effectLst/>
                <a:latin typeface="+mj-lt"/>
              </a:rPr>
              <a:t>The Rockefeller Foundation</a:t>
            </a:r>
            <a:r>
              <a:rPr lang="en-GB" sz="2800" b="0" i="0" dirty="0">
                <a:solidFill>
                  <a:schemeClr val="tx1"/>
                </a:solidFill>
                <a:effectLst/>
                <a:latin typeface="+mj-lt"/>
              </a:rPr>
              <a:t> is an American </a:t>
            </a:r>
            <a:r>
              <a:rPr lang="en-GB" sz="2800" b="0" i="0" u="none" strike="noStrike" dirty="0">
                <a:solidFill>
                  <a:schemeClr val="tx1"/>
                </a:solidFill>
                <a:effectLst/>
                <a:latin typeface="+mj-lt"/>
                <a:hlinkClick r:id="rId2" tooltip="Private founda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private foundation</a:t>
            </a:r>
            <a:r>
              <a:rPr lang="en-GB" sz="2800" b="0" i="0" dirty="0">
                <a:solidFill>
                  <a:schemeClr val="tx1"/>
                </a:solidFill>
                <a:effectLst/>
                <a:latin typeface="+mj-lt"/>
              </a:rPr>
              <a:t> based at 420 </a:t>
            </a:r>
            <a:r>
              <a:rPr lang="en-GB" sz="2800" b="0" i="0" u="none" strike="noStrike" dirty="0">
                <a:solidFill>
                  <a:schemeClr val="tx1"/>
                </a:solidFill>
                <a:effectLst/>
                <a:latin typeface="+mj-lt"/>
                <a:hlinkClick r:id="rId3" tooltip="Fifth Avenu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Fifth Avenue</a:t>
            </a:r>
            <a:r>
              <a:rPr lang="en-GB" sz="2800" b="0" i="0" dirty="0">
                <a:solidFill>
                  <a:schemeClr val="tx1"/>
                </a:solidFill>
                <a:effectLst/>
                <a:latin typeface="+mj-lt"/>
              </a:rPr>
              <a:t>, </a:t>
            </a:r>
            <a:r>
              <a:rPr lang="en-GB" sz="2800" b="0" i="0" u="none" strike="noStrike" dirty="0">
                <a:solidFill>
                  <a:schemeClr val="tx1"/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New York City</a:t>
            </a:r>
            <a:r>
              <a:rPr lang="en-GB" sz="2800" b="0" i="0" u="none" strike="noStrike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n-GB" sz="28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GB" sz="2800" dirty="0">
                <a:solidFill>
                  <a:schemeClr val="tx1"/>
                </a:solidFill>
                <a:effectLst/>
                <a:latin typeface="+mj-lt"/>
              </a:rPr>
              <a:t>The Rockefeller Foundation is a philanthropic organization chartered in 1913.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It was </a:t>
            </a:r>
            <a:r>
              <a:rPr lang="en-GB" sz="2800" dirty="0">
                <a:solidFill>
                  <a:schemeClr val="tx1"/>
                </a:solidFill>
                <a:effectLst/>
                <a:latin typeface="+mj-lt"/>
              </a:rPr>
              <a:t>endowed by Mr. John D. Rockefeller. </a:t>
            </a:r>
          </a:p>
          <a:p>
            <a:r>
              <a:rPr lang="en-GB" sz="2800" dirty="0">
                <a:solidFill>
                  <a:schemeClr val="tx1"/>
                </a:solidFill>
                <a:effectLst/>
                <a:latin typeface="+mj-lt"/>
              </a:rPr>
              <a:t>Its purpose is to promote the well-being of mankind throughout the world. </a:t>
            </a:r>
            <a:endParaRPr lang="en-IN" sz="2800" dirty="0">
              <a:solidFill>
                <a:schemeClr val="tx1"/>
              </a:solidFill>
              <a:latin typeface="+mj-lt"/>
            </a:endParaRPr>
          </a:p>
          <a:p>
            <a:r>
              <a:rPr lang="en-GB" sz="2800" dirty="0">
                <a:solidFill>
                  <a:schemeClr val="tx1"/>
                </a:solidFill>
                <a:effectLst/>
                <a:latin typeface="+mj-lt"/>
              </a:rPr>
              <a:t>In its early years, the Foundation was active chiefly in public health and medical education. </a:t>
            </a:r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179103-EBC7-466E-AD80-AF05F3D8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Park. K, Park Textbook of Preventive And Social Medicine, 25th ed, 2019, 987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2554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CDA0B9-F72B-4218-96FE-47F6CD9C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5067"/>
            <a:ext cx="8596668" cy="529629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Subsequently, its interest was expanded to include the advancement of life sciences, the social sciences. the humanities and the agricultural sciences.</a:t>
            </a:r>
            <a:endParaRPr lang="en-IN" sz="28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389649-D22C-4AF9-B71C-5AFDB7CE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1267" y="6041362"/>
            <a:ext cx="6297612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3195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9266E-354E-45FF-8EEA-9D7C63262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49867"/>
            <a:ext cx="8991599" cy="5334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The work of the Rockefeller Foundation in India began in 1920 with a scheme for the control of hookworm disease in the Madras Presidency.</a:t>
            </a:r>
          </a:p>
          <a:p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Since then, the Foundation has been associated with several medical and public health programs in India.</a:t>
            </a:r>
          </a:p>
          <a:p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The establishment of the All India Institute of Hygiene and Public Health at Kolkata was in a large measure due to the cooperation of the Rockefeller Foundation.</a:t>
            </a:r>
            <a:endParaRPr lang="en-IN" sz="28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038303-16C9-4C48-B887-00BA7B37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0534" y="6083695"/>
            <a:ext cx="6297612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0738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81CD57-32DA-4A5A-AFCF-E72F2ECAA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77333"/>
            <a:ext cx="8906933" cy="601133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0000"/>
                </a:solidFill>
                <a:effectLst/>
                <a:latin typeface="+mj-lt"/>
              </a:rPr>
              <a:t>The Foundation’s program included the </a:t>
            </a:r>
            <a:r>
              <a:rPr lang="en-GB" sz="2800" b="1" dirty="0">
                <a:latin typeface="+mj-lt"/>
              </a:rPr>
              <a:t>following</a:t>
            </a:r>
            <a:r>
              <a:rPr lang="en-GB" sz="2800" dirty="0">
                <a:latin typeface="+mj-lt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</a:rPr>
              <a:t>training of competent teachers and research workers;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</a:rPr>
              <a:t>training abroad of candidates from India through fellowships and travel grants;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</a:rPr>
              <a:t>the sponsoring of visits of a large number of medical specialists from the USA;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</a:rPr>
              <a:t>providing grants-in-aid to selected institutions: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600" dirty="0">
                <a:solidFill>
                  <a:srgbClr val="000000"/>
                </a:solidFill>
                <a:effectLst/>
                <a:latin typeface="+mj-lt"/>
              </a:rPr>
              <a:t>development of medical college libraries;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population studies;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BE2E1A-2737-46BF-8A9C-70465BAD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0601" y="6100629"/>
            <a:ext cx="6297612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2416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80B985-AF11-4D75-AFAB-A4E37E0CE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43467"/>
            <a:ext cx="8856133" cy="5588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assistance to research projects and institutions (e.g., National Institute of Virology at Pune and more recently the setting up of a field demonstration area (</a:t>
            </a:r>
            <a:r>
              <a:rPr lang="en-GB" sz="2800" dirty="0" err="1">
                <a:solidFill>
                  <a:srgbClr val="000000"/>
                </a:solidFill>
                <a:effectLst/>
                <a:latin typeface="+mj-lt"/>
              </a:rPr>
              <a:t>Ballabhgarh</a:t>
            </a:r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) in connection with a department of preventive and social medicine, as well as to the All India Institute of Medical Sciences.</a:t>
            </a:r>
          </a:p>
          <a:p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At present the Foundation is directing its support to the improvement of agriculture, family planning, and rural training </a:t>
            </a:r>
            <a:r>
              <a:rPr lang="en-GB" sz="2800" dirty="0" err="1">
                <a:solidFill>
                  <a:srgbClr val="000000"/>
                </a:solidFill>
                <a:effectLst/>
                <a:latin typeface="+mj-lt"/>
              </a:rPr>
              <a:t>centers</a:t>
            </a:r>
            <a:r>
              <a:rPr lang="en-GB" sz="2800" dirty="0">
                <a:solidFill>
                  <a:srgbClr val="000000"/>
                </a:solidFill>
                <a:effectLst/>
                <a:latin typeface="+mj-lt"/>
              </a:rPr>
              <a:t> as well as to medical education.</a:t>
            </a:r>
            <a:endParaRPr lang="en-IN" sz="28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D45637-E544-4C50-9C3A-38D28605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2201" y="6117562"/>
            <a:ext cx="6297612" cy="365125"/>
          </a:xfrm>
        </p:spPr>
        <p:txBody>
          <a:bodyPr/>
          <a:lstStyle/>
          <a:p>
            <a:r>
              <a:rPr lang="en-GB" dirty="0"/>
              <a:t>Park. K, Park Textbook of Preventive And Social Medicine, 25th ed, 2019, 987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3775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EB797E-96DD-41FD-B1CE-9BC4BFE5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617790"/>
            <a:ext cx="8596668" cy="13530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8800" dirty="0">
                <a:latin typeface="Algerian" panose="04020705040A02060702" pitchFamily="82" charset="0"/>
              </a:rPr>
              <a:t>THANK YOU</a:t>
            </a:r>
            <a:endParaRPr lang="en-IN" sz="8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2152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331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ROCKFELLER FOUNDATION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ROCKFELLER FOUNDATION</dc:title>
  <dc:creator>Dr. S Rafat</dc:creator>
  <cp:lastModifiedBy>Hp</cp:lastModifiedBy>
  <cp:revision>2</cp:revision>
  <dcterms:created xsi:type="dcterms:W3CDTF">2022-01-30T23:35:09Z</dcterms:created>
  <dcterms:modified xsi:type="dcterms:W3CDTF">2022-02-04T05:00:33Z</dcterms:modified>
</cp:coreProperties>
</file>