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F73C7-0382-451B-9BF5-9EC6B0766AF2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889D5-20CB-4A6A-BA19-54FCC88E76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793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5231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1839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9324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0070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4495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1372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9390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8602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8741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7303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168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60B1094-76C7-46CD-A1C6-250D7FFEBF16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434CD1-7F64-415F-920A-45BEE79405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105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A4AA6-CB84-46DF-9BA3-F099CE361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58533"/>
            <a:ext cx="9144000" cy="1024467"/>
          </a:xfrm>
        </p:spPr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FORD FOUNDATION</a:t>
            </a:r>
            <a:endParaRPr lang="en-IN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96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16CD49-28E9-45CC-9D1C-24B6A8A66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77333"/>
            <a:ext cx="9872871" cy="5418667"/>
          </a:xfrm>
        </p:spPr>
        <p:txBody>
          <a:bodyPr>
            <a:normAutofit/>
          </a:bodyPr>
          <a:lstStyle/>
          <a:p>
            <a:r>
              <a:rPr lang="en-GB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Rockefeller Foundation is </a:t>
            </a:r>
            <a:r>
              <a:rPr lang="en-GB" sz="28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American private foundation</a:t>
            </a:r>
            <a:r>
              <a:rPr lang="en-GB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based at 420 Fifth Avenue, New York City.</a:t>
            </a:r>
          </a:p>
          <a:p>
            <a:endParaRPr lang="en-GB" sz="28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i="0" u="sng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Founded: </a:t>
            </a:r>
            <a:r>
              <a:rPr lang="en-GB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14, 1913; 108 years ago</a:t>
            </a:r>
          </a:p>
          <a:p>
            <a:endParaRPr lang="en-GB" sz="28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i="0" u="sng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Founders: </a:t>
            </a:r>
          </a:p>
          <a:p>
            <a:pPr lvl="1"/>
            <a:r>
              <a:rPr lang="en-GB" sz="26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John D. Rockefeller</a:t>
            </a:r>
          </a:p>
          <a:p>
            <a:pPr lvl="1"/>
            <a:r>
              <a:rPr lang="en-GB" sz="2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D. Rockefeller Jr</a:t>
            </a:r>
          </a:p>
          <a:p>
            <a:pPr lvl="1"/>
            <a:r>
              <a:rPr lang="en-GB" sz="26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Frederick Taylor Gates</a:t>
            </a:r>
          </a:p>
          <a:p>
            <a:pPr marL="45720" indent="0">
              <a:buNone/>
            </a:pPr>
            <a:endParaRPr lang="en-GB" sz="2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GB" sz="2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en-IN" sz="2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C2B617-96EF-4783-ADF7-36904FD8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8225" y="6096000"/>
            <a:ext cx="5589841" cy="365125"/>
          </a:xfrm>
        </p:spPr>
        <p:txBody>
          <a:bodyPr/>
          <a:lstStyle/>
          <a:p>
            <a:r>
              <a:rPr lang="en-GB" dirty="0"/>
              <a:t>https://en.wikipedia.org/wiki/Rockefeller_Foundation/access date:30.01.22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5721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AA665A-2BEB-458F-891F-61EF0F275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12800"/>
            <a:ext cx="9872871" cy="5283200"/>
          </a:xfrm>
        </p:spPr>
        <p:txBody>
          <a:bodyPr>
            <a:normAutofit/>
          </a:bodyPr>
          <a:lstStyle/>
          <a:p>
            <a:pPr lvl="1"/>
            <a:r>
              <a:rPr lang="en-IN" sz="2800" b="1" i="0" u="sng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GB" sz="2800" b="1" i="0" u="sng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sz="28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Non-operating private foundation (IRS exemption status)</a:t>
            </a:r>
          </a:p>
          <a:p>
            <a:pPr lvl="1"/>
            <a:endParaRPr lang="en-GB" sz="2800" b="1" u="sng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800" b="1" i="0" u="sng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Method:</a:t>
            </a:r>
            <a:r>
              <a:rPr lang="en-GB" sz="28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Endowment</a:t>
            </a:r>
          </a:p>
          <a:p>
            <a:pPr lvl="1"/>
            <a:endParaRPr lang="en-GB" sz="2800" b="1" u="sng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800" b="1" i="0" u="sng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people:</a:t>
            </a:r>
            <a:r>
              <a:rPr lang="en-GB" sz="28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Rajiv Shah (President)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ECBCC4-898F-41BF-8098-D4DDB6831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2281" y="5862637"/>
            <a:ext cx="5321852" cy="365125"/>
          </a:xfrm>
        </p:spPr>
        <p:txBody>
          <a:bodyPr/>
          <a:lstStyle/>
          <a:p>
            <a:r>
              <a:rPr lang="en-GB" dirty="0"/>
              <a:t>https://en.wikipedia.org/wiki/Rockefeller_Foundation/access date:30.01.22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5355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62D041-593A-40A1-88A8-C92E0BF6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63600"/>
            <a:ext cx="9872871" cy="5232400"/>
          </a:xfrm>
        </p:spPr>
        <p:txBody>
          <a:bodyPr/>
          <a:lstStyle/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Rockefeller Foundation earlier concentrated most of its assistance on universities and post-graduate institutions, on professional education, and on research.</a:t>
            </a:r>
          </a:p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Ford Foundation has been active in the development of rural health services and family planning.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53DBCD-7CE1-4668-99EC-1B5C9C02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8226" y="6184370"/>
            <a:ext cx="5352774" cy="365125"/>
          </a:xfrm>
        </p:spPr>
        <p:txBody>
          <a:bodyPr/>
          <a:lstStyle/>
          <a:p>
            <a:r>
              <a:rPr lang="en-GB" dirty="0"/>
              <a:t>Park. K, Park Textbook of Preventive And Social Medicine, 25th ed, 2019, 987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1714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4DEA77-B297-4CD6-8812-D26434725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36599"/>
            <a:ext cx="10134600" cy="5621867"/>
          </a:xfrm>
        </p:spPr>
        <p:txBody>
          <a:bodyPr/>
          <a:lstStyle/>
          <a:p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Ford Foundation has helped India in the following projects :</a:t>
            </a:r>
          </a:p>
          <a:p>
            <a:pPr marL="45720" indent="0">
              <a:buNone/>
            </a:pPr>
            <a:endParaRPr lang="en-GB" sz="24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Orientation training </a:t>
            </a:r>
            <a:r>
              <a:rPr lang="en-GB" sz="28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centers</a:t>
            </a:r>
            <a:r>
              <a:rPr lang="en-GB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</a:p>
          <a:p>
            <a:pPr marL="548640" lvl="2" indent="0">
              <a:buNone/>
            </a:pPr>
            <a:r>
              <a:rPr lang="en-GB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orientation training </a:t>
            </a:r>
            <a:r>
              <a:rPr lang="en-GB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centers</a:t>
            </a:r>
            <a:r>
              <a:rPr lang="en-GB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at Singur, </a:t>
            </a:r>
            <a:r>
              <a:rPr lang="en-GB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Poonamalle</a:t>
            </a:r>
            <a:r>
              <a:rPr lang="en-GB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 Najafgarh were set up with help from the Ford Foundation. The </a:t>
            </a:r>
            <a:r>
              <a:rPr lang="en-GB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centers</a:t>
            </a:r>
            <a:r>
              <a:rPr lang="en-GB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provide training courses in public health for medical and paramedical personnel from all over India.  </a:t>
            </a:r>
          </a:p>
          <a:p>
            <a:pPr marL="548640" lvl="2" indent="0">
              <a:buNone/>
            </a:pPr>
            <a:endParaRPr lang="en-GB" sz="26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Research cum-action </a:t>
            </a:r>
            <a:r>
              <a:rPr lang="en-GB" sz="2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projects:</a:t>
            </a:r>
          </a:p>
          <a:p>
            <a:pPr marL="548640" lvl="2" indent="0"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These projects were aimed at solving some of the basic problems in environmental sanitation, e.g., designing and construction of hand-flushed acceptable sanitary latrines in rural areas.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77E720A-66E6-463B-8C1A-70C4EA25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3000" y="6256866"/>
            <a:ext cx="5881389" cy="365125"/>
          </a:xfrm>
        </p:spPr>
        <p:txBody>
          <a:bodyPr/>
          <a:lstStyle/>
          <a:p>
            <a:r>
              <a:rPr lang="en-GB" dirty="0"/>
              <a:t>Park. K, Park Textbook of Preventive And Social Medicine, 25th ed, 2019, 987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9125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D0E124-DE1D-4DAF-9E68-5FDB7B41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719667"/>
            <a:ext cx="10371667" cy="54610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GB" sz="2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Pilot project in rural health services, </a:t>
            </a:r>
            <a:r>
              <a:rPr lang="en-GB" sz="26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Gandhigram</a:t>
            </a:r>
            <a:r>
              <a:rPr lang="en-GB" sz="2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(Tamil Nadu) </a:t>
            </a:r>
            <a:r>
              <a:rPr lang="en-GB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Among a rural population of 100,000 people, an attempt was made to develop and operate a coordinated type of health service which will provide a useful model for health administrators in the country.</a:t>
            </a:r>
          </a:p>
          <a:p>
            <a:pPr marL="274320" lvl="1" indent="0">
              <a:buNone/>
            </a:pPr>
            <a:endParaRPr lang="en-GB" sz="26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GB" sz="2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Establishment of NIHAE:</a:t>
            </a:r>
          </a:p>
          <a:p>
            <a:pPr marL="548640" lvl="2" indent="0"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the last few years. the Ford Foundation has supported the establishment of the National Institute of Health Administration and Education at Delhi. The Institute provides a senior staff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college type training for health administrators. 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481652-D623-48B2-9D3B-BEA67BB9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257695"/>
            <a:ext cx="5805189" cy="365125"/>
          </a:xfrm>
        </p:spPr>
        <p:txBody>
          <a:bodyPr/>
          <a:lstStyle/>
          <a:p>
            <a:r>
              <a:rPr lang="en-GB" dirty="0"/>
              <a:t>Park. K, Park Textbook of Preventive And Social Medicine, 25th ed, 2019, 987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5609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CF0BC7-45C2-41E6-85A4-2DEEBA95B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02733"/>
            <a:ext cx="9872871" cy="539326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GB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Calcutta water supply and drainage scheme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</a:p>
          <a:p>
            <a:pPr marL="548640" lvl="2" indent="0">
              <a:buNone/>
            </a:pPr>
            <a:r>
              <a:rPr lang="en-GB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Foundation has helped in the preparation of a master plan for water supply, sewerage, and drainage for the city of Calcutta in collaboration with other international agencies. </a:t>
            </a:r>
          </a:p>
          <a:p>
            <a:pPr marL="548640" lvl="2" indent="0">
              <a:buNone/>
            </a:pPr>
            <a:endParaRPr lang="en-GB" sz="26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0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Family planning programme</a:t>
            </a:r>
            <a:r>
              <a:rPr lang="en-GB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</a:p>
          <a:p>
            <a:pPr marL="548640" lvl="2" indent="0">
              <a:buNone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Foundation is supporting research in reproductive biology and in the family planning fellowship programs. </a:t>
            </a:r>
            <a:endParaRPr lang="en-IN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D58158-2DC9-4754-9FE0-4F5FE5E0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599" y="6096000"/>
            <a:ext cx="6465589" cy="492953"/>
          </a:xfrm>
        </p:spPr>
        <p:txBody>
          <a:bodyPr/>
          <a:lstStyle/>
          <a:p>
            <a:r>
              <a:rPr lang="en-GB" dirty="0"/>
              <a:t>Park. K, Park Textbook of Preventive And Social Medicine, 25th ed, 2019, 987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1195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33F545-E206-41C5-98AA-1218A1484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2455333"/>
            <a:ext cx="9872871" cy="13716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GB" sz="9600" dirty="0">
                <a:latin typeface="Algerian" panose="04020705040A02060702" pitchFamily="82" charset="0"/>
              </a:rPr>
              <a:t>Thank you</a:t>
            </a:r>
            <a:endParaRPr lang="en-IN" sz="9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95006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39</TotalTime>
  <Words>384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Basis</vt:lpstr>
      <vt:lpstr>FORD FOUNDATION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 FOUNDATION</dc:title>
  <dc:creator>Dr. S Rafat</dc:creator>
  <cp:lastModifiedBy>Hp</cp:lastModifiedBy>
  <cp:revision>1</cp:revision>
  <dcterms:created xsi:type="dcterms:W3CDTF">2022-01-31T00:21:11Z</dcterms:created>
  <dcterms:modified xsi:type="dcterms:W3CDTF">2022-02-04T05:00:53Z</dcterms:modified>
</cp:coreProperties>
</file>