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8" r:id="rId3"/>
    <p:sldId id="279" r:id="rId4"/>
    <p:sldId id="280" r:id="rId5"/>
    <p:sldId id="291" r:id="rId6"/>
    <p:sldId id="299" r:id="rId7"/>
    <p:sldId id="301" r:id="rId8"/>
    <p:sldId id="300" r:id="rId9"/>
    <p:sldId id="302" r:id="rId10"/>
    <p:sldId id="292" r:id="rId11"/>
    <p:sldId id="293" r:id="rId12"/>
    <p:sldId id="294" r:id="rId13"/>
    <p:sldId id="295" r:id="rId14"/>
    <p:sldId id="296" r:id="rId15"/>
    <p:sldId id="297" r:id="rId16"/>
    <p:sldId id="298" r:id="rId17"/>
    <p:sldId id="303" r:id="rId18"/>
    <p:sldId id="304" r:id="rId19"/>
    <p:sldId id="305" r:id="rId20"/>
    <p:sldId id="322" r:id="rId21"/>
    <p:sldId id="306" r:id="rId22"/>
    <p:sldId id="307" r:id="rId23"/>
    <p:sldId id="308" r:id="rId24"/>
    <p:sldId id="309" r:id="rId25"/>
    <p:sldId id="310" r:id="rId26"/>
    <p:sldId id="311" r:id="rId27"/>
    <p:sldId id="312" r:id="rId28"/>
    <p:sldId id="313" r:id="rId29"/>
    <p:sldId id="314" r:id="rId30"/>
    <p:sldId id="315" r:id="rId31"/>
    <p:sldId id="321" r:id="rId32"/>
    <p:sldId id="316" r:id="rId33"/>
    <p:sldId id="317" r:id="rId34"/>
    <p:sldId id="318" r:id="rId35"/>
    <p:sldId id="319" r:id="rId36"/>
    <p:sldId id="320" r:id="rId37"/>
    <p:sldId id="281" r:id="rId38"/>
    <p:sldId id="282" r:id="rId39"/>
    <p:sldId id="283" r:id="rId40"/>
    <p:sldId id="284" r:id="rId41"/>
    <p:sldId id="285" r:id="rId42"/>
    <p:sldId id="287" r:id="rId43"/>
    <p:sldId id="288" r:id="rId44"/>
    <p:sldId id="289" r:id="rId45"/>
    <p:sldId id="290"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909CC-93EA-44AA-966E-932FF39C620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0918C8-AE9A-4563-8F3D-45405717673B}">
      <dgm:prSet phldrT="[Text]" custT="1"/>
      <dgm:spPr/>
      <dgm:t>
        <a:bodyPr/>
        <a:lstStyle/>
        <a:p>
          <a:r>
            <a:rPr lang="en-US" sz="1600" dirty="0" smtClean="0">
              <a:latin typeface="Times New Roman" pitchFamily="18" charset="0"/>
              <a:cs typeface="Times New Roman" pitchFamily="18" charset="0"/>
            </a:rPr>
            <a:t>TYPES OF ELECTROPHORESIS</a:t>
          </a:r>
          <a:endParaRPr lang="en-US" sz="1600" dirty="0">
            <a:latin typeface="Times New Roman" pitchFamily="18" charset="0"/>
            <a:cs typeface="Times New Roman" pitchFamily="18" charset="0"/>
          </a:endParaRPr>
        </a:p>
      </dgm:t>
    </dgm:pt>
    <dgm:pt modelId="{3FA88E68-FF9A-4442-BA0A-BA6F46C213CA}" type="parTrans" cxnId="{221AB2C3-4A96-4CF1-A29E-59CFEDA3EB8B}">
      <dgm:prSet/>
      <dgm:spPr/>
      <dgm:t>
        <a:bodyPr/>
        <a:lstStyle/>
        <a:p>
          <a:endParaRPr lang="en-US"/>
        </a:p>
      </dgm:t>
    </dgm:pt>
    <dgm:pt modelId="{E20A081F-3671-4D80-9FF9-190AF58974E6}" type="sibTrans" cxnId="{221AB2C3-4A96-4CF1-A29E-59CFEDA3EB8B}">
      <dgm:prSet/>
      <dgm:spPr/>
      <dgm:t>
        <a:bodyPr/>
        <a:lstStyle/>
        <a:p>
          <a:endParaRPr lang="en-US"/>
        </a:p>
      </dgm:t>
    </dgm:pt>
    <dgm:pt modelId="{60CC5289-5488-4377-A4B8-41D406DE4EDB}">
      <dgm:prSet phldrT="[Text]" custT="1"/>
      <dgm:spPr/>
      <dgm:t>
        <a:bodyPr/>
        <a:lstStyle/>
        <a:p>
          <a:r>
            <a:rPr lang="en-US" sz="1600" b="1" spc="0" dirty="0" smtClean="0">
              <a:solidFill>
                <a:srgbClr val="00AF50"/>
              </a:solidFill>
              <a:latin typeface="Times New Roman" pitchFamily="18" charset="0"/>
              <a:cs typeface="Times New Roman" pitchFamily="18" charset="0"/>
            </a:rPr>
            <a:t>Zone E</a:t>
          </a:r>
          <a:r>
            <a:rPr lang="en-US" sz="1600" b="1" spc="-14" dirty="0" smtClean="0">
              <a:solidFill>
                <a:srgbClr val="00AF50"/>
              </a:solidFill>
              <a:latin typeface="Times New Roman" pitchFamily="18" charset="0"/>
              <a:cs typeface="Times New Roman" pitchFamily="18" charset="0"/>
            </a:rPr>
            <a:t>l</a:t>
          </a:r>
          <a:r>
            <a:rPr lang="en-US" sz="1600" b="1" spc="0" dirty="0" smtClean="0">
              <a:solidFill>
                <a:srgbClr val="00AF50"/>
              </a:solidFill>
              <a:latin typeface="Times New Roman" pitchFamily="18" charset="0"/>
              <a:cs typeface="Times New Roman" pitchFamily="18" charset="0"/>
            </a:rPr>
            <a:t>ect</a:t>
          </a:r>
          <a:r>
            <a:rPr lang="en-US" sz="1600" b="1" spc="-69" dirty="0" smtClean="0">
              <a:solidFill>
                <a:srgbClr val="00AF50"/>
              </a:solidFill>
              <a:latin typeface="Times New Roman" pitchFamily="18" charset="0"/>
              <a:cs typeface="Times New Roman" pitchFamily="18" charset="0"/>
            </a:rPr>
            <a:t>r</a:t>
          </a:r>
          <a:r>
            <a:rPr lang="en-US" sz="1600" b="1" spc="0" dirty="0" smtClean="0">
              <a:solidFill>
                <a:srgbClr val="00AF50"/>
              </a:solidFill>
              <a:latin typeface="Times New Roman" pitchFamily="18" charset="0"/>
              <a:cs typeface="Times New Roman" pitchFamily="18" charset="0"/>
            </a:rPr>
            <a:t>opho</a:t>
          </a:r>
          <a:r>
            <a:rPr lang="en-US" sz="1600" b="1" spc="-64" dirty="0" smtClean="0">
              <a:solidFill>
                <a:srgbClr val="00AF50"/>
              </a:solidFill>
              <a:latin typeface="Times New Roman" pitchFamily="18" charset="0"/>
              <a:cs typeface="Times New Roman" pitchFamily="18" charset="0"/>
            </a:rPr>
            <a:t>r</a:t>
          </a:r>
          <a:r>
            <a:rPr lang="en-US" sz="1600" b="1" spc="0" dirty="0" smtClean="0">
              <a:solidFill>
                <a:srgbClr val="00AF50"/>
              </a:solidFill>
              <a:latin typeface="Times New Roman" pitchFamily="18" charset="0"/>
              <a:cs typeface="Times New Roman" pitchFamily="18" charset="0"/>
            </a:rPr>
            <a:t>esis</a:t>
          </a:r>
          <a:endParaRPr lang="en-US" sz="1600" dirty="0">
            <a:latin typeface="Times New Roman" pitchFamily="18" charset="0"/>
            <a:cs typeface="Times New Roman" pitchFamily="18" charset="0"/>
          </a:endParaRPr>
        </a:p>
      </dgm:t>
    </dgm:pt>
    <dgm:pt modelId="{440D7F6B-C518-4453-A4AA-EFFDD9EAAAF8}" type="parTrans" cxnId="{26604F73-0626-4553-833B-41A682967889}">
      <dgm:prSet/>
      <dgm:spPr/>
      <dgm:t>
        <a:bodyPr/>
        <a:lstStyle/>
        <a:p>
          <a:endParaRPr lang="en-US" sz="1600">
            <a:latin typeface="Times New Roman" pitchFamily="18" charset="0"/>
            <a:cs typeface="Times New Roman" pitchFamily="18" charset="0"/>
          </a:endParaRPr>
        </a:p>
      </dgm:t>
    </dgm:pt>
    <dgm:pt modelId="{E87A57FD-C559-4074-A47B-DE270EDE016E}" type="sibTrans" cxnId="{26604F73-0626-4553-833B-41A682967889}">
      <dgm:prSet/>
      <dgm:spPr/>
      <dgm:t>
        <a:bodyPr/>
        <a:lstStyle/>
        <a:p>
          <a:endParaRPr lang="en-US"/>
        </a:p>
      </dgm:t>
    </dgm:pt>
    <dgm:pt modelId="{847BDB9E-7B72-4FBC-9F39-EC9F7B196043}">
      <dgm:prSet phldrT="[Text]" custT="1"/>
      <dgm:spPr/>
      <dgm:t>
        <a:bodyPr/>
        <a:lstStyle/>
        <a:p>
          <a:r>
            <a:rPr lang="en-US" sz="1600" dirty="0" smtClean="0">
              <a:latin typeface="Times New Roman" pitchFamily="18" charset="0"/>
              <a:cs typeface="Times New Roman" pitchFamily="18" charset="0"/>
            </a:rPr>
            <a:t>Paper E</a:t>
          </a:r>
          <a:endParaRPr lang="en-US" sz="1600" dirty="0">
            <a:latin typeface="Times New Roman" pitchFamily="18" charset="0"/>
            <a:cs typeface="Times New Roman" pitchFamily="18" charset="0"/>
          </a:endParaRPr>
        </a:p>
      </dgm:t>
    </dgm:pt>
    <dgm:pt modelId="{DC36B885-8F1A-4D67-86C2-95768271CC57}" type="parTrans" cxnId="{3C39B1CB-D6F3-411E-9793-41250130AB2B}">
      <dgm:prSet/>
      <dgm:spPr/>
      <dgm:t>
        <a:bodyPr/>
        <a:lstStyle/>
        <a:p>
          <a:endParaRPr lang="en-US" sz="1600">
            <a:latin typeface="Times New Roman" pitchFamily="18" charset="0"/>
            <a:cs typeface="Times New Roman" pitchFamily="18" charset="0"/>
          </a:endParaRPr>
        </a:p>
      </dgm:t>
    </dgm:pt>
    <dgm:pt modelId="{61BC5FD8-8163-474F-9B5B-7373C11F7B2F}" type="sibTrans" cxnId="{3C39B1CB-D6F3-411E-9793-41250130AB2B}">
      <dgm:prSet/>
      <dgm:spPr/>
      <dgm:t>
        <a:bodyPr/>
        <a:lstStyle/>
        <a:p>
          <a:endParaRPr lang="en-US"/>
        </a:p>
      </dgm:t>
    </dgm:pt>
    <dgm:pt modelId="{891C7BD8-F1D3-4AFD-9747-1DB107E09FAD}">
      <dgm:prSet phldrT="[Text]" custT="1"/>
      <dgm:spPr/>
      <dgm:t>
        <a:bodyPr/>
        <a:lstStyle/>
        <a:p>
          <a:r>
            <a:rPr lang="en-US" sz="1600" dirty="0" smtClean="0">
              <a:latin typeface="Times New Roman" pitchFamily="18" charset="0"/>
              <a:cs typeface="Times New Roman" pitchFamily="18" charset="0"/>
            </a:rPr>
            <a:t>Gel E</a:t>
          </a:r>
          <a:endParaRPr lang="en-US" sz="1600" dirty="0">
            <a:latin typeface="Times New Roman" pitchFamily="18" charset="0"/>
            <a:cs typeface="Times New Roman" pitchFamily="18" charset="0"/>
          </a:endParaRPr>
        </a:p>
      </dgm:t>
    </dgm:pt>
    <dgm:pt modelId="{75A4C984-72C5-44B4-8E22-C4406857DEED}" type="parTrans" cxnId="{31B627F5-6A26-459B-8FF9-24F8129DB260}">
      <dgm:prSet/>
      <dgm:spPr/>
      <dgm:t>
        <a:bodyPr/>
        <a:lstStyle/>
        <a:p>
          <a:endParaRPr lang="en-US" sz="1600">
            <a:latin typeface="Times New Roman" pitchFamily="18" charset="0"/>
            <a:cs typeface="Times New Roman" pitchFamily="18" charset="0"/>
          </a:endParaRPr>
        </a:p>
      </dgm:t>
    </dgm:pt>
    <dgm:pt modelId="{6B2F83B5-3ADF-4D8C-BB8C-097E22977497}" type="sibTrans" cxnId="{31B627F5-6A26-459B-8FF9-24F8129DB260}">
      <dgm:prSet/>
      <dgm:spPr/>
      <dgm:t>
        <a:bodyPr/>
        <a:lstStyle/>
        <a:p>
          <a:endParaRPr lang="en-US"/>
        </a:p>
      </dgm:t>
    </dgm:pt>
    <dgm:pt modelId="{5324029F-073B-4CD7-BE86-D03B13EB2C0B}">
      <dgm:prSet phldrT="[Text]" custT="1"/>
      <dgm:spPr/>
      <dgm:t>
        <a:bodyPr/>
        <a:lstStyle/>
        <a:p>
          <a:r>
            <a:rPr lang="en-US" sz="1600" b="1" spc="0" dirty="0" smtClean="0">
              <a:solidFill>
                <a:srgbClr val="00AF50"/>
              </a:solidFill>
              <a:latin typeface="Times New Roman" pitchFamily="18" charset="0"/>
              <a:cs typeface="Times New Roman" pitchFamily="18" charset="0"/>
            </a:rPr>
            <a:t>Moving Boundary Electrophoresis</a:t>
          </a:r>
          <a:endParaRPr lang="en-US" sz="1600" dirty="0">
            <a:latin typeface="Times New Roman" pitchFamily="18" charset="0"/>
            <a:cs typeface="Times New Roman" pitchFamily="18" charset="0"/>
          </a:endParaRPr>
        </a:p>
      </dgm:t>
    </dgm:pt>
    <dgm:pt modelId="{BADA097B-727C-4FAF-AA20-043AE1AC7058}" type="parTrans" cxnId="{43081BD7-ECFE-4792-B93B-8C672BC6FE0D}">
      <dgm:prSet/>
      <dgm:spPr/>
      <dgm:t>
        <a:bodyPr/>
        <a:lstStyle/>
        <a:p>
          <a:endParaRPr lang="en-US" sz="1600">
            <a:latin typeface="Times New Roman" pitchFamily="18" charset="0"/>
            <a:cs typeface="Times New Roman" pitchFamily="18" charset="0"/>
          </a:endParaRPr>
        </a:p>
      </dgm:t>
    </dgm:pt>
    <dgm:pt modelId="{3191C33B-6D15-4A55-81B9-99A6E4018A87}" type="sibTrans" cxnId="{43081BD7-ECFE-4792-B93B-8C672BC6FE0D}">
      <dgm:prSet/>
      <dgm:spPr/>
      <dgm:t>
        <a:bodyPr/>
        <a:lstStyle/>
        <a:p>
          <a:endParaRPr lang="en-US"/>
        </a:p>
      </dgm:t>
    </dgm:pt>
    <dgm:pt modelId="{A0036510-8B45-4313-BFF5-A308D6FC3997}">
      <dgm:prSet phldrT="[Text]" custT="1"/>
      <dgm:spPr/>
      <dgm:t>
        <a:bodyPr/>
        <a:lstStyle/>
        <a:p>
          <a:r>
            <a:rPr lang="en-US" sz="1600" spc="0" dirty="0" err="1" smtClean="0">
              <a:latin typeface="Times New Roman" pitchFamily="18" charset="0"/>
              <a:cs typeface="Times New Roman" pitchFamily="18" charset="0"/>
            </a:rPr>
            <a:t>Is</a:t>
          </a:r>
          <a:r>
            <a:rPr lang="en-US" sz="1600" spc="9" dirty="0" err="1" smtClean="0">
              <a:latin typeface="Times New Roman" pitchFamily="18" charset="0"/>
              <a:cs typeface="Times New Roman" pitchFamily="18" charset="0"/>
            </a:rPr>
            <a:t>o</a:t>
          </a:r>
          <a:r>
            <a:rPr lang="en-US" sz="1600" spc="9" dirty="0" smtClean="0">
              <a:latin typeface="Times New Roman" pitchFamily="18" charset="0"/>
              <a:cs typeface="Times New Roman" pitchFamily="18" charset="0"/>
            </a:rPr>
            <a:t> </a:t>
          </a:r>
          <a:r>
            <a:rPr lang="en-US" sz="1600" spc="0" dirty="0" err="1" smtClean="0">
              <a:latin typeface="Times New Roman" pitchFamily="18" charset="0"/>
              <a:cs typeface="Times New Roman" pitchFamily="18" charset="0"/>
            </a:rPr>
            <a:t>t</a:t>
          </a:r>
          <a:r>
            <a:rPr lang="en-US" sz="1600" spc="-4" dirty="0" err="1" smtClean="0">
              <a:latin typeface="Times New Roman" pitchFamily="18" charset="0"/>
              <a:cs typeface="Times New Roman" pitchFamily="18" charset="0"/>
            </a:rPr>
            <a:t>a</a:t>
          </a:r>
          <a:r>
            <a:rPr lang="en-US" sz="1600" spc="0" dirty="0" err="1" smtClean="0">
              <a:latin typeface="Times New Roman" pitchFamily="18" charset="0"/>
              <a:cs typeface="Times New Roman" pitchFamily="18" charset="0"/>
            </a:rPr>
            <a:t>ch</a:t>
          </a:r>
          <a:r>
            <a:rPr lang="en-US" sz="1600" spc="9" dirty="0" err="1" smtClean="0">
              <a:latin typeface="Times New Roman" pitchFamily="18" charset="0"/>
              <a:cs typeface="Times New Roman" pitchFamily="18" charset="0"/>
            </a:rPr>
            <a:t>o-</a:t>
          </a:r>
          <a:r>
            <a:rPr lang="en-US" sz="1600" spc="0" dirty="0" err="1" smtClean="0">
              <a:latin typeface="Times New Roman" pitchFamily="18" charset="0"/>
              <a:cs typeface="Times New Roman" pitchFamily="18" charset="0"/>
            </a:rPr>
            <a:t>phores</a:t>
          </a:r>
          <a:r>
            <a:rPr lang="en-US" sz="1600" spc="-19" dirty="0" err="1" smtClean="0">
              <a:latin typeface="Times New Roman" pitchFamily="18" charset="0"/>
              <a:cs typeface="Times New Roman" pitchFamily="18" charset="0"/>
            </a:rPr>
            <a:t>i</a:t>
          </a:r>
          <a:r>
            <a:rPr lang="en-US" sz="1600" spc="0" dirty="0" err="1" smtClean="0">
              <a:latin typeface="Times New Roman" pitchFamily="18" charset="0"/>
              <a:cs typeface="Times New Roman" pitchFamily="18" charset="0"/>
            </a:rPr>
            <a:t>s</a:t>
          </a:r>
          <a:endParaRPr lang="en-US" sz="1600" dirty="0">
            <a:latin typeface="Times New Roman" pitchFamily="18" charset="0"/>
            <a:cs typeface="Times New Roman" pitchFamily="18" charset="0"/>
          </a:endParaRPr>
        </a:p>
      </dgm:t>
    </dgm:pt>
    <dgm:pt modelId="{56145BEC-34AB-4ECD-B4FC-C2B7FB7C6883}" type="parTrans" cxnId="{C141D6FD-B887-4381-942A-E1F1F3F716E5}">
      <dgm:prSet/>
      <dgm:spPr/>
      <dgm:t>
        <a:bodyPr/>
        <a:lstStyle/>
        <a:p>
          <a:endParaRPr lang="en-US" sz="1600">
            <a:latin typeface="Times New Roman" pitchFamily="18" charset="0"/>
            <a:cs typeface="Times New Roman" pitchFamily="18" charset="0"/>
          </a:endParaRPr>
        </a:p>
      </dgm:t>
    </dgm:pt>
    <dgm:pt modelId="{DDBD6FC4-01B2-4BA4-9320-E02C953BF070}" type="sibTrans" cxnId="{C141D6FD-B887-4381-942A-E1F1F3F716E5}">
      <dgm:prSet/>
      <dgm:spPr/>
      <dgm:t>
        <a:bodyPr/>
        <a:lstStyle/>
        <a:p>
          <a:endParaRPr lang="en-US"/>
        </a:p>
      </dgm:t>
    </dgm:pt>
    <dgm:pt modelId="{9FAACBBE-E708-4645-A911-16A73977AE46}">
      <dgm:prSet custT="1"/>
      <dgm:spPr/>
      <dgm:t>
        <a:bodyPr/>
        <a:lstStyle/>
        <a:p>
          <a:r>
            <a:rPr lang="en-US" sz="1600" dirty="0" smtClean="0">
              <a:latin typeface="Times New Roman" pitchFamily="18" charset="0"/>
              <a:cs typeface="Times New Roman" pitchFamily="18" charset="0"/>
            </a:rPr>
            <a:t>Cellulose Acetate E</a:t>
          </a:r>
          <a:endParaRPr lang="en-US" sz="1600" dirty="0">
            <a:latin typeface="Times New Roman" pitchFamily="18" charset="0"/>
            <a:cs typeface="Times New Roman" pitchFamily="18" charset="0"/>
          </a:endParaRPr>
        </a:p>
      </dgm:t>
    </dgm:pt>
    <dgm:pt modelId="{AB8F7426-AE6B-4546-9892-2F39A9C365D7}" type="parTrans" cxnId="{5BE4178B-DEF5-4733-BDFF-62D2ABD7D57A}">
      <dgm:prSet/>
      <dgm:spPr/>
      <dgm:t>
        <a:bodyPr/>
        <a:lstStyle/>
        <a:p>
          <a:endParaRPr lang="en-US" sz="1600">
            <a:latin typeface="Times New Roman" pitchFamily="18" charset="0"/>
            <a:cs typeface="Times New Roman" pitchFamily="18" charset="0"/>
          </a:endParaRPr>
        </a:p>
      </dgm:t>
    </dgm:pt>
    <dgm:pt modelId="{315F9362-DDE0-49CE-8ABC-5EAC1E60346B}" type="sibTrans" cxnId="{5BE4178B-DEF5-4733-BDFF-62D2ABD7D57A}">
      <dgm:prSet/>
      <dgm:spPr/>
      <dgm:t>
        <a:bodyPr/>
        <a:lstStyle/>
        <a:p>
          <a:endParaRPr lang="en-US"/>
        </a:p>
      </dgm:t>
    </dgm:pt>
    <dgm:pt modelId="{9C1F52E1-A91A-4B05-A7C1-FFD5E9B612B9}">
      <dgm:prSet custT="1"/>
      <dgm:spPr/>
      <dgm:t>
        <a:bodyPr/>
        <a:lstStyle/>
        <a:p>
          <a:r>
            <a:rPr lang="en-US" sz="1600" spc="0" dirty="0" smtClean="0">
              <a:latin typeface="Times New Roman" pitchFamily="18" charset="0"/>
              <a:cs typeface="Times New Roman" pitchFamily="18" charset="0"/>
            </a:rPr>
            <a:t>C</a:t>
          </a:r>
          <a:r>
            <a:rPr lang="en-US" sz="1600" spc="-4" dirty="0" smtClean="0">
              <a:latin typeface="Times New Roman" pitchFamily="18" charset="0"/>
              <a:cs typeface="Times New Roman" pitchFamily="18" charset="0"/>
            </a:rPr>
            <a:t>a</a:t>
          </a:r>
          <a:r>
            <a:rPr lang="en-US" sz="1600" spc="0" dirty="0" smtClean="0">
              <a:latin typeface="Times New Roman" pitchFamily="18" charset="0"/>
              <a:cs typeface="Times New Roman" pitchFamily="18" charset="0"/>
            </a:rPr>
            <a:t>pil</a:t>
          </a:r>
          <a:r>
            <a:rPr lang="en-US" sz="1600" spc="-9" dirty="0" smtClean="0">
              <a:latin typeface="Times New Roman" pitchFamily="18" charset="0"/>
              <a:cs typeface="Times New Roman" pitchFamily="18" charset="0"/>
            </a:rPr>
            <a:t>l</a:t>
          </a:r>
          <a:r>
            <a:rPr lang="en-US" sz="1600" spc="0" dirty="0" smtClean="0">
              <a:latin typeface="Times New Roman" pitchFamily="18" charset="0"/>
              <a:cs typeface="Times New Roman" pitchFamily="18" charset="0"/>
            </a:rPr>
            <a:t>ary</a:t>
          </a:r>
          <a:r>
            <a:rPr lang="en-US" sz="1600" spc="-25" dirty="0" smtClean="0">
              <a:latin typeface="Times New Roman" pitchFamily="18" charset="0"/>
              <a:cs typeface="Times New Roman" pitchFamily="18" charset="0"/>
            </a:rPr>
            <a:t> </a:t>
          </a:r>
          <a:r>
            <a:rPr lang="en-US" sz="1600" spc="0" dirty="0" smtClean="0">
              <a:latin typeface="Times New Roman" pitchFamily="18" charset="0"/>
              <a:cs typeface="Times New Roman" pitchFamily="18" charset="0"/>
            </a:rPr>
            <a:t>E </a:t>
          </a:r>
          <a:endParaRPr lang="en-US" sz="1600" dirty="0">
            <a:latin typeface="Times New Roman" pitchFamily="18" charset="0"/>
            <a:cs typeface="Times New Roman" pitchFamily="18" charset="0"/>
          </a:endParaRPr>
        </a:p>
      </dgm:t>
    </dgm:pt>
    <dgm:pt modelId="{B7F2D299-8A8C-4046-926A-2D0AD22AC715}" type="parTrans" cxnId="{0BC56BCD-8001-4546-A0BF-5CDD21E27D1D}">
      <dgm:prSet/>
      <dgm:spPr/>
      <dgm:t>
        <a:bodyPr/>
        <a:lstStyle/>
        <a:p>
          <a:endParaRPr lang="en-US" sz="1600">
            <a:latin typeface="Times New Roman" pitchFamily="18" charset="0"/>
            <a:cs typeface="Times New Roman" pitchFamily="18" charset="0"/>
          </a:endParaRPr>
        </a:p>
      </dgm:t>
    </dgm:pt>
    <dgm:pt modelId="{FBC52932-BA36-49B3-B7EB-37C381142F9D}" type="sibTrans" cxnId="{0BC56BCD-8001-4546-A0BF-5CDD21E27D1D}">
      <dgm:prSet/>
      <dgm:spPr/>
      <dgm:t>
        <a:bodyPr/>
        <a:lstStyle/>
        <a:p>
          <a:endParaRPr lang="en-US"/>
        </a:p>
      </dgm:t>
    </dgm:pt>
    <dgm:pt modelId="{37648E70-FA39-4CC4-BE50-5F2B75B92941}">
      <dgm:prSet custT="1"/>
      <dgm:spPr/>
      <dgm:t>
        <a:bodyPr/>
        <a:lstStyle/>
        <a:p>
          <a:r>
            <a:rPr lang="en-US" sz="2200" spc="0" baseline="1449" dirty="0" err="1" smtClean="0">
              <a:latin typeface="Times New Roman" pitchFamily="18" charset="0"/>
              <a:cs typeface="Times New Roman" pitchFamily="18" charset="0"/>
            </a:rPr>
            <a:t>Is</a:t>
          </a:r>
          <a:r>
            <a:rPr lang="en-US" sz="2200" spc="9" baseline="1449" dirty="0" err="1" smtClean="0">
              <a:latin typeface="Times New Roman" pitchFamily="18" charset="0"/>
              <a:cs typeface="Times New Roman" pitchFamily="18" charset="0"/>
            </a:rPr>
            <a:t>o</a:t>
          </a:r>
          <a:r>
            <a:rPr lang="en-US" sz="2200" spc="0" baseline="1449" dirty="0" err="1" smtClean="0">
              <a:latin typeface="Times New Roman" pitchFamily="18" charset="0"/>
              <a:cs typeface="Times New Roman" pitchFamily="18" charset="0"/>
            </a:rPr>
            <a:t>e</a:t>
          </a:r>
          <a:r>
            <a:rPr lang="en-US" sz="2200" spc="-4" baseline="1449" dirty="0" err="1" smtClean="0">
              <a:latin typeface="Times New Roman" pitchFamily="18" charset="0"/>
              <a:cs typeface="Times New Roman" pitchFamily="18" charset="0"/>
            </a:rPr>
            <a:t>l</a:t>
          </a:r>
          <a:r>
            <a:rPr lang="en-US" sz="2200" spc="0" baseline="1449" dirty="0" err="1" smtClean="0">
              <a:latin typeface="Times New Roman" pitchFamily="18" charset="0"/>
              <a:cs typeface="Times New Roman" pitchFamily="18" charset="0"/>
            </a:rPr>
            <a:t>ec</a:t>
          </a:r>
          <a:r>
            <a:rPr lang="en-US" sz="2200" spc="-9" baseline="1449" dirty="0" err="1" smtClean="0">
              <a:latin typeface="Times New Roman" pitchFamily="18" charset="0"/>
              <a:cs typeface="Times New Roman" pitchFamily="18" charset="0"/>
            </a:rPr>
            <a:t>t</a:t>
          </a:r>
          <a:r>
            <a:rPr lang="en-US" sz="2200" spc="0" baseline="1449" dirty="0" err="1" smtClean="0">
              <a:latin typeface="Times New Roman" pitchFamily="18" charset="0"/>
              <a:cs typeface="Times New Roman" pitchFamily="18" charset="0"/>
            </a:rPr>
            <a:t>ric</a:t>
          </a:r>
          <a:r>
            <a:rPr lang="en-US" sz="2200" spc="455" baseline="1449" dirty="0" smtClean="0">
              <a:latin typeface="Times New Roman" pitchFamily="18" charset="0"/>
              <a:cs typeface="Times New Roman" pitchFamily="18" charset="0"/>
            </a:rPr>
            <a:t> </a:t>
          </a:r>
        </a:p>
        <a:p>
          <a:r>
            <a:rPr lang="en-US" sz="2200" spc="0" baseline="1449" dirty="0" err="1" smtClean="0">
              <a:latin typeface="Times New Roman" pitchFamily="18" charset="0"/>
              <a:cs typeface="Times New Roman" pitchFamily="18" charset="0"/>
            </a:rPr>
            <a:t>F</a:t>
          </a:r>
          <a:r>
            <a:rPr lang="en-US" sz="2200" spc="4" baseline="1449" dirty="0" err="1" smtClean="0">
              <a:latin typeface="Times New Roman" pitchFamily="18" charset="0"/>
              <a:cs typeface="Times New Roman" pitchFamily="18" charset="0"/>
            </a:rPr>
            <a:t>o</a:t>
          </a:r>
          <a:r>
            <a:rPr lang="en-US" sz="2200" spc="0" baseline="1449" dirty="0" err="1" smtClean="0">
              <a:latin typeface="Times New Roman" pitchFamily="18" charset="0"/>
              <a:cs typeface="Times New Roman" pitchFamily="18" charset="0"/>
            </a:rPr>
            <a:t>cussing</a:t>
          </a:r>
          <a:endParaRPr lang="en-US" sz="2200" dirty="0">
            <a:latin typeface="Times New Roman" pitchFamily="18" charset="0"/>
            <a:cs typeface="Times New Roman" pitchFamily="18" charset="0"/>
          </a:endParaRPr>
        </a:p>
      </dgm:t>
    </dgm:pt>
    <dgm:pt modelId="{3A1536B1-731F-4AFC-AA0E-9DE6B0D2DBDD}" type="parTrans" cxnId="{EABD0EF4-7587-4EBE-B33D-E310C92BE3B2}">
      <dgm:prSet/>
      <dgm:spPr/>
      <dgm:t>
        <a:bodyPr/>
        <a:lstStyle/>
        <a:p>
          <a:endParaRPr lang="en-US" sz="1600">
            <a:latin typeface="Times New Roman" pitchFamily="18" charset="0"/>
            <a:cs typeface="Times New Roman" pitchFamily="18" charset="0"/>
          </a:endParaRPr>
        </a:p>
      </dgm:t>
    </dgm:pt>
    <dgm:pt modelId="{6AFA93B4-C2AD-41AD-9054-6147D58710F3}" type="sibTrans" cxnId="{EABD0EF4-7587-4EBE-B33D-E310C92BE3B2}">
      <dgm:prSet/>
      <dgm:spPr/>
      <dgm:t>
        <a:bodyPr/>
        <a:lstStyle/>
        <a:p>
          <a:endParaRPr lang="en-US"/>
        </a:p>
      </dgm:t>
    </dgm:pt>
    <dgm:pt modelId="{379BEBCB-BAAF-43BA-A442-1DDC23AF9900}">
      <dgm:prSet custT="1"/>
      <dgm:spPr/>
      <dgm:t>
        <a:bodyPr/>
        <a:lstStyle/>
        <a:p>
          <a:r>
            <a:rPr lang="en-US" sz="1600" dirty="0" err="1" smtClean="0">
              <a:latin typeface="Times New Roman" pitchFamily="18" charset="0"/>
              <a:cs typeface="Times New Roman" pitchFamily="18" charset="0"/>
            </a:rPr>
            <a:t>Immuno</a:t>
          </a:r>
          <a:r>
            <a:rPr lang="en-US" sz="1600" dirty="0" smtClean="0">
              <a:latin typeface="Times New Roman" pitchFamily="18" charset="0"/>
              <a:cs typeface="Times New Roman" pitchFamily="18" charset="0"/>
            </a:rPr>
            <a:t> E</a:t>
          </a:r>
          <a:endParaRPr lang="en-US" sz="1600" dirty="0">
            <a:latin typeface="Times New Roman" pitchFamily="18" charset="0"/>
            <a:cs typeface="Times New Roman" pitchFamily="18" charset="0"/>
          </a:endParaRPr>
        </a:p>
      </dgm:t>
    </dgm:pt>
    <dgm:pt modelId="{933A0F8F-FC0C-4132-9407-6BD8888F7D8C}" type="parTrans" cxnId="{8001A45C-FF67-462B-AC37-31A3E198C008}">
      <dgm:prSet/>
      <dgm:spPr/>
      <dgm:t>
        <a:bodyPr/>
        <a:lstStyle/>
        <a:p>
          <a:endParaRPr lang="en-US" sz="1600">
            <a:latin typeface="Times New Roman" pitchFamily="18" charset="0"/>
            <a:cs typeface="Times New Roman" pitchFamily="18" charset="0"/>
          </a:endParaRPr>
        </a:p>
      </dgm:t>
    </dgm:pt>
    <dgm:pt modelId="{78F874E4-01EF-4D63-899E-D865D864F958}" type="sibTrans" cxnId="{8001A45C-FF67-462B-AC37-31A3E198C008}">
      <dgm:prSet/>
      <dgm:spPr/>
      <dgm:t>
        <a:bodyPr/>
        <a:lstStyle/>
        <a:p>
          <a:endParaRPr lang="en-US"/>
        </a:p>
      </dgm:t>
    </dgm:pt>
    <dgm:pt modelId="{9B3D70D3-547B-45B8-8648-4D3C62F15D12}" type="pres">
      <dgm:prSet presAssocID="{706909CC-93EA-44AA-966E-932FF39C6201}" presName="hierChild1" presStyleCnt="0">
        <dgm:presLayoutVars>
          <dgm:chPref val="1"/>
          <dgm:dir/>
          <dgm:animOne val="branch"/>
          <dgm:animLvl val="lvl"/>
          <dgm:resizeHandles/>
        </dgm:presLayoutVars>
      </dgm:prSet>
      <dgm:spPr/>
      <dgm:t>
        <a:bodyPr/>
        <a:lstStyle/>
        <a:p>
          <a:endParaRPr lang="en-US"/>
        </a:p>
      </dgm:t>
    </dgm:pt>
    <dgm:pt modelId="{C36F3712-E53B-47AD-A325-F554E7244436}" type="pres">
      <dgm:prSet presAssocID="{4D0918C8-AE9A-4563-8F3D-45405717673B}" presName="hierRoot1" presStyleCnt="0"/>
      <dgm:spPr/>
    </dgm:pt>
    <dgm:pt modelId="{84B8F5D3-FD80-4FB1-8F1F-BF93E33D5A61}" type="pres">
      <dgm:prSet presAssocID="{4D0918C8-AE9A-4563-8F3D-45405717673B}" presName="composite" presStyleCnt="0"/>
      <dgm:spPr/>
    </dgm:pt>
    <dgm:pt modelId="{C3D2D7F5-F951-44CE-B2CA-68D6E422753F}" type="pres">
      <dgm:prSet presAssocID="{4D0918C8-AE9A-4563-8F3D-45405717673B}" presName="background" presStyleLbl="node0" presStyleIdx="0" presStyleCnt="1"/>
      <dgm:spPr/>
    </dgm:pt>
    <dgm:pt modelId="{522A5526-3B21-4F3B-8FF8-E0809925534F}" type="pres">
      <dgm:prSet presAssocID="{4D0918C8-AE9A-4563-8F3D-45405717673B}" presName="text" presStyleLbl="fgAcc0" presStyleIdx="0" presStyleCnt="1" custScaleX="223998">
        <dgm:presLayoutVars>
          <dgm:chPref val="3"/>
        </dgm:presLayoutVars>
      </dgm:prSet>
      <dgm:spPr/>
      <dgm:t>
        <a:bodyPr/>
        <a:lstStyle/>
        <a:p>
          <a:endParaRPr lang="en-US"/>
        </a:p>
      </dgm:t>
    </dgm:pt>
    <dgm:pt modelId="{8AD82907-9670-4388-BFEB-48070A728626}" type="pres">
      <dgm:prSet presAssocID="{4D0918C8-AE9A-4563-8F3D-45405717673B}" presName="hierChild2" presStyleCnt="0"/>
      <dgm:spPr/>
    </dgm:pt>
    <dgm:pt modelId="{B16FBC31-B243-42BC-8140-9593988FBBA9}" type="pres">
      <dgm:prSet presAssocID="{440D7F6B-C518-4453-A4AA-EFFDD9EAAAF8}" presName="Name10" presStyleLbl="parChTrans1D2" presStyleIdx="0" presStyleCnt="2"/>
      <dgm:spPr/>
      <dgm:t>
        <a:bodyPr/>
        <a:lstStyle/>
        <a:p>
          <a:endParaRPr lang="en-US"/>
        </a:p>
      </dgm:t>
    </dgm:pt>
    <dgm:pt modelId="{4306E92B-DB97-48F8-9569-EF7731E73396}" type="pres">
      <dgm:prSet presAssocID="{60CC5289-5488-4377-A4B8-41D406DE4EDB}" presName="hierRoot2" presStyleCnt="0"/>
      <dgm:spPr/>
    </dgm:pt>
    <dgm:pt modelId="{84A1A35C-FD48-46E4-9E4A-00275BD81665}" type="pres">
      <dgm:prSet presAssocID="{60CC5289-5488-4377-A4B8-41D406DE4EDB}" presName="composite2" presStyleCnt="0"/>
      <dgm:spPr/>
    </dgm:pt>
    <dgm:pt modelId="{1C3ABA1B-84AF-46E3-9AEB-243EC12BC224}" type="pres">
      <dgm:prSet presAssocID="{60CC5289-5488-4377-A4B8-41D406DE4EDB}" presName="background2" presStyleLbl="node2" presStyleIdx="0" presStyleCnt="2"/>
      <dgm:spPr/>
    </dgm:pt>
    <dgm:pt modelId="{DD621F58-9CEB-4A55-AE8E-FE4283A166F6}" type="pres">
      <dgm:prSet presAssocID="{60CC5289-5488-4377-A4B8-41D406DE4EDB}" presName="text2" presStyleLbl="fgAcc2" presStyleIdx="0" presStyleCnt="2" custScaleX="153504">
        <dgm:presLayoutVars>
          <dgm:chPref val="3"/>
        </dgm:presLayoutVars>
      </dgm:prSet>
      <dgm:spPr/>
      <dgm:t>
        <a:bodyPr/>
        <a:lstStyle/>
        <a:p>
          <a:endParaRPr lang="en-US"/>
        </a:p>
      </dgm:t>
    </dgm:pt>
    <dgm:pt modelId="{DD5841A5-1564-4B3C-8278-B4ADEA790B47}" type="pres">
      <dgm:prSet presAssocID="{60CC5289-5488-4377-A4B8-41D406DE4EDB}" presName="hierChild3" presStyleCnt="0"/>
      <dgm:spPr/>
    </dgm:pt>
    <dgm:pt modelId="{6C8065F2-5AA2-406D-BEBF-CECF9367FDE7}" type="pres">
      <dgm:prSet presAssocID="{DC36B885-8F1A-4D67-86C2-95768271CC57}" presName="Name17" presStyleLbl="parChTrans1D3" presStyleIdx="0" presStyleCnt="7"/>
      <dgm:spPr/>
      <dgm:t>
        <a:bodyPr/>
        <a:lstStyle/>
        <a:p>
          <a:endParaRPr lang="en-US"/>
        </a:p>
      </dgm:t>
    </dgm:pt>
    <dgm:pt modelId="{8C72C9AA-4309-4AF8-BC50-CE236250C8AF}" type="pres">
      <dgm:prSet presAssocID="{847BDB9E-7B72-4FBC-9F39-EC9F7B196043}" presName="hierRoot3" presStyleCnt="0"/>
      <dgm:spPr/>
    </dgm:pt>
    <dgm:pt modelId="{140B21D7-4FB5-4B95-B7E5-461D1B44F494}" type="pres">
      <dgm:prSet presAssocID="{847BDB9E-7B72-4FBC-9F39-EC9F7B196043}" presName="composite3" presStyleCnt="0"/>
      <dgm:spPr/>
    </dgm:pt>
    <dgm:pt modelId="{16E2D638-6957-4093-B71A-3B7EDFB76D4D}" type="pres">
      <dgm:prSet presAssocID="{847BDB9E-7B72-4FBC-9F39-EC9F7B196043}" presName="background3" presStyleLbl="node3" presStyleIdx="0" presStyleCnt="7"/>
      <dgm:spPr/>
    </dgm:pt>
    <dgm:pt modelId="{6279FDAA-A912-403C-9E1C-EBF00683A737}" type="pres">
      <dgm:prSet presAssocID="{847BDB9E-7B72-4FBC-9F39-EC9F7B196043}" presName="text3" presStyleLbl="fgAcc3" presStyleIdx="0" presStyleCnt="7">
        <dgm:presLayoutVars>
          <dgm:chPref val="3"/>
        </dgm:presLayoutVars>
      </dgm:prSet>
      <dgm:spPr/>
      <dgm:t>
        <a:bodyPr/>
        <a:lstStyle/>
        <a:p>
          <a:endParaRPr lang="en-US"/>
        </a:p>
      </dgm:t>
    </dgm:pt>
    <dgm:pt modelId="{65D8EA14-E4D4-4AAB-861F-E36AEFDE080E}" type="pres">
      <dgm:prSet presAssocID="{847BDB9E-7B72-4FBC-9F39-EC9F7B196043}" presName="hierChild4" presStyleCnt="0"/>
      <dgm:spPr/>
    </dgm:pt>
    <dgm:pt modelId="{8F9C419F-11EA-43E0-ADAB-C91E8B8FE954}" type="pres">
      <dgm:prSet presAssocID="{75A4C984-72C5-44B4-8E22-C4406857DEED}" presName="Name17" presStyleLbl="parChTrans1D3" presStyleIdx="1" presStyleCnt="7"/>
      <dgm:spPr/>
      <dgm:t>
        <a:bodyPr/>
        <a:lstStyle/>
        <a:p>
          <a:endParaRPr lang="en-US"/>
        </a:p>
      </dgm:t>
    </dgm:pt>
    <dgm:pt modelId="{0AF2B6B6-BEBF-4A66-B512-2CEDA9271E05}" type="pres">
      <dgm:prSet presAssocID="{891C7BD8-F1D3-4AFD-9747-1DB107E09FAD}" presName="hierRoot3" presStyleCnt="0"/>
      <dgm:spPr/>
    </dgm:pt>
    <dgm:pt modelId="{DAB2C577-E1C3-4A1D-99A9-1243D1FE1490}" type="pres">
      <dgm:prSet presAssocID="{891C7BD8-F1D3-4AFD-9747-1DB107E09FAD}" presName="composite3" presStyleCnt="0"/>
      <dgm:spPr/>
    </dgm:pt>
    <dgm:pt modelId="{63BD6801-3941-423F-9CBA-88FA45E638C2}" type="pres">
      <dgm:prSet presAssocID="{891C7BD8-F1D3-4AFD-9747-1DB107E09FAD}" presName="background3" presStyleLbl="node3" presStyleIdx="1" presStyleCnt="7"/>
      <dgm:spPr/>
    </dgm:pt>
    <dgm:pt modelId="{140E1B16-706E-4457-B104-C1549CC597AF}" type="pres">
      <dgm:prSet presAssocID="{891C7BD8-F1D3-4AFD-9747-1DB107E09FAD}" presName="text3" presStyleLbl="fgAcc3" presStyleIdx="1" presStyleCnt="7">
        <dgm:presLayoutVars>
          <dgm:chPref val="3"/>
        </dgm:presLayoutVars>
      </dgm:prSet>
      <dgm:spPr/>
      <dgm:t>
        <a:bodyPr/>
        <a:lstStyle/>
        <a:p>
          <a:endParaRPr lang="en-US"/>
        </a:p>
      </dgm:t>
    </dgm:pt>
    <dgm:pt modelId="{DCDEEBF0-E406-4025-9C9C-D35C547FD6D3}" type="pres">
      <dgm:prSet presAssocID="{891C7BD8-F1D3-4AFD-9747-1DB107E09FAD}" presName="hierChild4" presStyleCnt="0"/>
      <dgm:spPr/>
    </dgm:pt>
    <dgm:pt modelId="{8ABDF5A9-115A-4656-B075-C5B281B4EA8B}" type="pres">
      <dgm:prSet presAssocID="{AB8F7426-AE6B-4546-9892-2F39A9C365D7}" presName="Name17" presStyleLbl="parChTrans1D3" presStyleIdx="2" presStyleCnt="7"/>
      <dgm:spPr/>
      <dgm:t>
        <a:bodyPr/>
        <a:lstStyle/>
        <a:p>
          <a:endParaRPr lang="en-US"/>
        </a:p>
      </dgm:t>
    </dgm:pt>
    <dgm:pt modelId="{705E989E-2619-427F-9022-8426E8C368B0}" type="pres">
      <dgm:prSet presAssocID="{9FAACBBE-E708-4645-A911-16A73977AE46}" presName="hierRoot3" presStyleCnt="0"/>
      <dgm:spPr/>
    </dgm:pt>
    <dgm:pt modelId="{9B7B3A01-107E-4C87-8CCE-DB18C9BAC866}" type="pres">
      <dgm:prSet presAssocID="{9FAACBBE-E708-4645-A911-16A73977AE46}" presName="composite3" presStyleCnt="0"/>
      <dgm:spPr/>
    </dgm:pt>
    <dgm:pt modelId="{3220DB60-5CCA-4146-9C18-57A729B7B08B}" type="pres">
      <dgm:prSet presAssocID="{9FAACBBE-E708-4645-A911-16A73977AE46}" presName="background3" presStyleLbl="node3" presStyleIdx="2" presStyleCnt="7"/>
      <dgm:spPr/>
    </dgm:pt>
    <dgm:pt modelId="{5F78A9D7-D24E-435D-8CF6-6A5DAD06D9D4}" type="pres">
      <dgm:prSet presAssocID="{9FAACBBE-E708-4645-A911-16A73977AE46}" presName="text3" presStyleLbl="fgAcc3" presStyleIdx="2" presStyleCnt="7">
        <dgm:presLayoutVars>
          <dgm:chPref val="3"/>
        </dgm:presLayoutVars>
      </dgm:prSet>
      <dgm:spPr/>
      <dgm:t>
        <a:bodyPr/>
        <a:lstStyle/>
        <a:p>
          <a:endParaRPr lang="en-US"/>
        </a:p>
      </dgm:t>
    </dgm:pt>
    <dgm:pt modelId="{E833EA48-B6FD-447A-83D6-7DD34EE09E20}" type="pres">
      <dgm:prSet presAssocID="{9FAACBBE-E708-4645-A911-16A73977AE46}" presName="hierChild4" presStyleCnt="0"/>
      <dgm:spPr/>
    </dgm:pt>
    <dgm:pt modelId="{376B8E83-6DEC-432D-A90C-40333EAD60B6}" type="pres">
      <dgm:prSet presAssocID="{BADA097B-727C-4FAF-AA20-043AE1AC7058}" presName="Name10" presStyleLbl="parChTrans1D2" presStyleIdx="1" presStyleCnt="2"/>
      <dgm:spPr/>
      <dgm:t>
        <a:bodyPr/>
        <a:lstStyle/>
        <a:p>
          <a:endParaRPr lang="en-US"/>
        </a:p>
      </dgm:t>
    </dgm:pt>
    <dgm:pt modelId="{AB8E12C9-A732-4D34-94E4-B6C58BE03486}" type="pres">
      <dgm:prSet presAssocID="{5324029F-073B-4CD7-BE86-D03B13EB2C0B}" presName="hierRoot2" presStyleCnt="0"/>
      <dgm:spPr/>
    </dgm:pt>
    <dgm:pt modelId="{71AD9BA0-6882-4612-AB21-6F9698AA83A9}" type="pres">
      <dgm:prSet presAssocID="{5324029F-073B-4CD7-BE86-D03B13EB2C0B}" presName="composite2" presStyleCnt="0"/>
      <dgm:spPr/>
    </dgm:pt>
    <dgm:pt modelId="{AEFE732D-0E1C-4745-A0BE-54B781813DAF}" type="pres">
      <dgm:prSet presAssocID="{5324029F-073B-4CD7-BE86-D03B13EB2C0B}" presName="background2" presStyleLbl="node2" presStyleIdx="1" presStyleCnt="2"/>
      <dgm:spPr/>
    </dgm:pt>
    <dgm:pt modelId="{F870A137-4E77-4DA4-BCB4-CA31A1F3AE53}" type="pres">
      <dgm:prSet presAssocID="{5324029F-073B-4CD7-BE86-D03B13EB2C0B}" presName="text2" presStyleLbl="fgAcc2" presStyleIdx="1" presStyleCnt="2" custScaleX="256671">
        <dgm:presLayoutVars>
          <dgm:chPref val="3"/>
        </dgm:presLayoutVars>
      </dgm:prSet>
      <dgm:spPr/>
      <dgm:t>
        <a:bodyPr/>
        <a:lstStyle/>
        <a:p>
          <a:endParaRPr lang="en-US"/>
        </a:p>
      </dgm:t>
    </dgm:pt>
    <dgm:pt modelId="{392B5A68-2D60-40BA-9012-B4BD26717F7F}" type="pres">
      <dgm:prSet presAssocID="{5324029F-073B-4CD7-BE86-D03B13EB2C0B}" presName="hierChild3" presStyleCnt="0"/>
      <dgm:spPr/>
    </dgm:pt>
    <dgm:pt modelId="{B5B9FCA2-7689-490D-8737-26DC7E24009C}" type="pres">
      <dgm:prSet presAssocID="{56145BEC-34AB-4ECD-B4FC-C2B7FB7C6883}" presName="Name17" presStyleLbl="parChTrans1D3" presStyleIdx="3" presStyleCnt="7"/>
      <dgm:spPr/>
      <dgm:t>
        <a:bodyPr/>
        <a:lstStyle/>
        <a:p>
          <a:endParaRPr lang="en-US"/>
        </a:p>
      </dgm:t>
    </dgm:pt>
    <dgm:pt modelId="{1683CB9A-08B6-4E48-BCE2-DFDB38E38468}" type="pres">
      <dgm:prSet presAssocID="{A0036510-8B45-4313-BFF5-A308D6FC3997}" presName="hierRoot3" presStyleCnt="0"/>
      <dgm:spPr/>
    </dgm:pt>
    <dgm:pt modelId="{773E82D8-48FF-4D92-9017-BABD9FC75FF8}" type="pres">
      <dgm:prSet presAssocID="{A0036510-8B45-4313-BFF5-A308D6FC3997}" presName="composite3" presStyleCnt="0"/>
      <dgm:spPr/>
    </dgm:pt>
    <dgm:pt modelId="{F9945FFE-5DFB-4BD0-BF89-234BD9DCA714}" type="pres">
      <dgm:prSet presAssocID="{A0036510-8B45-4313-BFF5-A308D6FC3997}" presName="background3" presStyleLbl="node3" presStyleIdx="3" presStyleCnt="7"/>
      <dgm:spPr/>
    </dgm:pt>
    <dgm:pt modelId="{4D697B2D-CD4C-4D12-8D2C-F751386D48FA}" type="pres">
      <dgm:prSet presAssocID="{A0036510-8B45-4313-BFF5-A308D6FC3997}" presName="text3" presStyleLbl="fgAcc3" presStyleIdx="3" presStyleCnt="7" custScaleX="115779">
        <dgm:presLayoutVars>
          <dgm:chPref val="3"/>
        </dgm:presLayoutVars>
      </dgm:prSet>
      <dgm:spPr/>
      <dgm:t>
        <a:bodyPr/>
        <a:lstStyle/>
        <a:p>
          <a:endParaRPr lang="en-US"/>
        </a:p>
      </dgm:t>
    </dgm:pt>
    <dgm:pt modelId="{630816AB-6E69-455B-823B-A38B94255BA5}" type="pres">
      <dgm:prSet presAssocID="{A0036510-8B45-4313-BFF5-A308D6FC3997}" presName="hierChild4" presStyleCnt="0"/>
      <dgm:spPr/>
    </dgm:pt>
    <dgm:pt modelId="{0278A85C-9EED-4245-96E4-C523B83C30A7}" type="pres">
      <dgm:prSet presAssocID="{3A1536B1-731F-4AFC-AA0E-9DE6B0D2DBDD}" presName="Name17" presStyleLbl="parChTrans1D3" presStyleIdx="4" presStyleCnt="7"/>
      <dgm:spPr/>
      <dgm:t>
        <a:bodyPr/>
        <a:lstStyle/>
        <a:p>
          <a:endParaRPr lang="en-US"/>
        </a:p>
      </dgm:t>
    </dgm:pt>
    <dgm:pt modelId="{2326FC68-3441-4508-97DA-6946695BADA1}" type="pres">
      <dgm:prSet presAssocID="{37648E70-FA39-4CC4-BE50-5F2B75B92941}" presName="hierRoot3" presStyleCnt="0"/>
      <dgm:spPr/>
    </dgm:pt>
    <dgm:pt modelId="{A5A5D7ED-6B21-44F0-9DD1-1B0B6F10674B}" type="pres">
      <dgm:prSet presAssocID="{37648E70-FA39-4CC4-BE50-5F2B75B92941}" presName="composite3" presStyleCnt="0"/>
      <dgm:spPr/>
    </dgm:pt>
    <dgm:pt modelId="{A1EBB6C9-9544-475B-BDC7-23F22E3577B4}" type="pres">
      <dgm:prSet presAssocID="{37648E70-FA39-4CC4-BE50-5F2B75B92941}" presName="background3" presStyleLbl="node3" presStyleIdx="4" presStyleCnt="7"/>
      <dgm:spPr/>
    </dgm:pt>
    <dgm:pt modelId="{5450715A-9ECF-4A07-9D3B-8F01CE1221A7}" type="pres">
      <dgm:prSet presAssocID="{37648E70-FA39-4CC4-BE50-5F2B75B92941}" presName="text3" presStyleLbl="fgAcc3" presStyleIdx="4" presStyleCnt="7" custScaleX="102887" custScaleY="100773">
        <dgm:presLayoutVars>
          <dgm:chPref val="3"/>
        </dgm:presLayoutVars>
      </dgm:prSet>
      <dgm:spPr/>
      <dgm:t>
        <a:bodyPr/>
        <a:lstStyle/>
        <a:p>
          <a:endParaRPr lang="en-US"/>
        </a:p>
      </dgm:t>
    </dgm:pt>
    <dgm:pt modelId="{DFA82447-9004-4987-AF81-7210A46A5B08}" type="pres">
      <dgm:prSet presAssocID="{37648E70-FA39-4CC4-BE50-5F2B75B92941}" presName="hierChild4" presStyleCnt="0"/>
      <dgm:spPr/>
    </dgm:pt>
    <dgm:pt modelId="{CD9338A6-E86D-4909-AFF0-25ACD4D6C558}" type="pres">
      <dgm:prSet presAssocID="{933A0F8F-FC0C-4132-9407-6BD8888F7D8C}" presName="Name17" presStyleLbl="parChTrans1D3" presStyleIdx="5" presStyleCnt="7"/>
      <dgm:spPr/>
      <dgm:t>
        <a:bodyPr/>
        <a:lstStyle/>
        <a:p>
          <a:endParaRPr lang="en-US"/>
        </a:p>
      </dgm:t>
    </dgm:pt>
    <dgm:pt modelId="{6AF057D2-7388-4BDC-8D89-90ED44A991C6}" type="pres">
      <dgm:prSet presAssocID="{379BEBCB-BAAF-43BA-A442-1DDC23AF9900}" presName="hierRoot3" presStyleCnt="0"/>
      <dgm:spPr/>
    </dgm:pt>
    <dgm:pt modelId="{4CCF6B96-88A8-490B-B843-C140BBE7BB8E}" type="pres">
      <dgm:prSet presAssocID="{379BEBCB-BAAF-43BA-A442-1DDC23AF9900}" presName="composite3" presStyleCnt="0"/>
      <dgm:spPr/>
    </dgm:pt>
    <dgm:pt modelId="{6E4FA0F6-10D6-4C0F-9A49-13789F8C3D70}" type="pres">
      <dgm:prSet presAssocID="{379BEBCB-BAAF-43BA-A442-1DDC23AF9900}" presName="background3" presStyleLbl="node3" presStyleIdx="5" presStyleCnt="7"/>
      <dgm:spPr/>
    </dgm:pt>
    <dgm:pt modelId="{B802AD2C-44BA-4AE8-ADED-63E63F8263A6}" type="pres">
      <dgm:prSet presAssocID="{379BEBCB-BAAF-43BA-A442-1DDC23AF9900}" presName="text3" presStyleLbl="fgAcc3" presStyleIdx="5" presStyleCnt="7">
        <dgm:presLayoutVars>
          <dgm:chPref val="3"/>
        </dgm:presLayoutVars>
      </dgm:prSet>
      <dgm:spPr/>
      <dgm:t>
        <a:bodyPr/>
        <a:lstStyle/>
        <a:p>
          <a:endParaRPr lang="en-US"/>
        </a:p>
      </dgm:t>
    </dgm:pt>
    <dgm:pt modelId="{FEA1DB3E-5D16-46CE-B2B0-E07B471854FD}" type="pres">
      <dgm:prSet presAssocID="{379BEBCB-BAAF-43BA-A442-1DDC23AF9900}" presName="hierChild4" presStyleCnt="0"/>
      <dgm:spPr/>
    </dgm:pt>
    <dgm:pt modelId="{555EC127-ED95-456D-BD9F-E6B0F3F5C9D1}" type="pres">
      <dgm:prSet presAssocID="{B7F2D299-8A8C-4046-926A-2D0AD22AC715}" presName="Name17" presStyleLbl="parChTrans1D3" presStyleIdx="6" presStyleCnt="7"/>
      <dgm:spPr/>
      <dgm:t>
        <a:bodyPr/>
        <a:lstStyle/>
        <a:p>
          <a:endParaRPr lang="en-US"/>
        </a:p>
      </dgm:t>
    </dgm:pt>
    <dgm:pt modelId="{BDA80628-45A4-4888-BD20-4CA8F43658B7}" type="pres">
      <dgm:prSet presAssocID="{9C1F52E1-A91A-4B05-A7C1-FFD5E9B612B9}" presName="hierRoot3" presStyleCnt="0"/>
      <dgm:spPr/>
    </dgm:pt>
    <dgm:pt modelId="{2D25E50D-9D09-4478-AC7E-42B3422E70D6}" type="pres">
      <dgm:prSet presAssocID="{9C1F52E1-A91A-4B05-A7C1-FFD5E9B612B9}" presName="composite3" presStyleCnt="0"/>
      <dgm:spPr/>
    </dgm:pt>
    <dgm:pt modelId="{D645C445-1BDA-4913-AE50-B5D8468AE5EA}" type="pres">
      <dgm:prSet presAssocID="{9C1F52E1-A91A-4B05-A7C1-FFD5E9B612B9}" presName="background3" presStyleLbl="node3" presStyleIdx="6" presStyleCnt="7"/>
      <dgm:spPr/>
    </dgm:pt>
    <dgm:pt modelId="{E4EF7F58-C354-42F3-A0A7-CFC1F55F4904}" type="pres">
      <dgm:prSet presAssocID="{9C1F52E1-A91A-4B05-A7C1-FFD5E9B612B9}" presName="text3" presStyleLbl="fgAcc3" presStyleIdx="6" presStyleCnt="7">
        <dgm:presLayoutVars>
          <dgm:chPref val="3"/>
        </dgm:presLayoutVars>
      </dgm:prSet>
      <dgm:spPr/>
      <dgm:t>
        <a:bodyPr/>
        <a:lstStyle/>
        <a:p>
          <a:endParaRPr lang="en-US"/>
        </a:p>
      </dgm:t>
    </dgm:pt>
    <dgm:pt modelId="{B51083EF-902D-4560-813D-1A20B6D36E91}" type="pres">
      <dgm:prSet presAssocID="{9C1F52E1-A91A-4B05-A7C1-FFD5E9B612B9}" presName="hierChild4" presStyleCnt="0"/>
      <dgm:spPr/>
    </dgm:pt>
  </dgm:ptLst>
  <dgm:cxnLst>
    <dgm:cxn modelId="{C8281F41-514B-41F6-9667-F65F453D8515}" type="presOf" srcId="{9FAACBBE-E708-4645-A911-16A73977AE46}" destId="{5F78A9D7-D24E-435D-8CF6-6A5DAD06D9D4}" srcOrd="0" destOrd="0" presId="urn:microsoft.com/office/officeart/2005/8/layout/hierarchy1"/>
    <dgm:cxn modelId="{0BC56BCD-8001-4546-A0BF-5CDD21E27D1D}" srcId="{5324029F-073B-4CD7-BE86-D03B13EB2C0B}" destId="{9C1F52E1-A91A-4B05-A7C1-FFD5E9B612B9}" srcOrd="3" destOrd="0" parTransId="{B7F2D299-8A8C-4046-926A-2D0AD22AC715}" sibTransId="{FBC52932-BA36-49B3-B7EB-37C381142F9D}"/>
    <dgm:cxn modelId="{B9C43394-1618-4DD9-8950-1AD04B2DDA49}" type="presOf" srcId="{9C1F52E1-A91A-4B05-A7C1-FFD5E9B612B9}" destId="{E4EF7F58-C354-42F3-A0A7-CFC1F55F4904}" srcOrd="0" destOrd="0" presId="urn:microsoft.com/office/officeart/2005/8/layout/hierarchy1"/>
    <dgm:cxn modelId="{1C3438DC-FEA8-4AD0-BB81-36F9AA20E5F8}" type="presOf" srcId="{379BEBCB-BAAF-43BA-A442-1DDC23AF9900}" destId="{B802AD2C-44BA-4AE8-ADED-63E63F8263A6}" srcOrd="0" destOrd="0" presId="urn:microsoft.com/office/officeart/2005/8/layout/hierarchy1"/>
    <dgm:cxn modelId="{43081BD7-ECFE-4792-B93B-8C672BC6FE0D}" srcId="{4D0918C8-AE9A-4563-8F3D-45405717673B}" destId="{5324029F-073B-4CD7-BE86-D03B13EB2C0B}" srcOrd="1" destOrd="0" parTransId="{BADA097B-727C-4FAF-AA20-043AE1AC7058}" sibTransId="{3191C33B-6D15-4A55-81B9-99A6E4018A87}"/>
    <dgm:cxn modelId="{26604F73-0626-4553-833B-41A682967889}" srcId="{4D0918C8-AE9A-4563-8F3D-45405717673B}" destId="{60CC5289-5488-4377-A4B8-41D406DE4EDB}" srcOrd="0" destOrd="0" parTransId="{440D7F6B-C518-4453-A4AA-EFFDD9EAAAF8}" sibTransId="{E87A57FD-C559-4074-A47B-DE270EDE016E}"/>
    <dgm:cxn modelId="{ACA45E68-1E3D-4191-8879-68E05EEBE31F}" type="presOf" srcId="{56145BEC-34AB-4ECD-B4FC-C2B7FB7C6883}" destId="{B5B9FCA2-7689-490D-8737-26DC7E24009C}" srcOrd="0" destOrd="0" presId="urn:microsoft.com/office/officeart/2005/8/layout/hierarchy1"/>
    <dgm:cxn modelId="{EABD0EF4-7587-4EBE-B33D-E310C92BE3B2}" srcId="{5324029F-073B-4CD7-BE86-D03B13EB2C0B}" destId="{37648E70-FA39-4CC4-BE50-5F2B75B92941}" srcOrd="1" destOrd="0" parTransId="{3A1536B1-731F-4AFC-AA0E-9DE6B0D2DBDD}" sibTransId="{6AFA93B4-C2AD-41AD-9054-6147D58710F3}"/>
    <dgm:cxn modelId="{9E88FE1E-2DB9-47B9-8ADE-C491E1A61781}" type="presOf" srcId="{A0036510-8B45-4313-BFF5-A308D6FC3997}" destId="{4D697B2D-CD4C-4D12-8D2C-F751386D48FA}" srcOrd="0" destOrd="0" presId="urn:microsoft.com/office/officeart/2005/8/layout/hierarchy1"/>
    <dgm:cxn modelId="{F8BE6743-E915-43F7-A0AB-F1F336151446}" type="presOf" srcId="{891C7BD8-F1D3-4AFD-9747-1DB107E09FAD}" destId="{140E1B16-706E-4457-B104-C1549CC597AF}" srcOrd="0" destOrd="0" presId="urn:microsoft.com/office/officeart/2005/8/layout/hierarchy1"/>
    <dgm:cxn modelId="{24571C41-04D4-472B-A88A-0D734A2AF42B}" type="presOf" srcId="{75A4C984-72C5-44B4-8E22-C4406857DEED}" destId="{8F9C419F-11EA-43E0-ADAB-C91E8B8FE954}" srcOrd="0" destOrd="0" presId="urn:microsoft.com/office/officeart/2005/8/layout/hierarchy1"/>
    <dgm:cxn modelId="{DDAF0AC9-5FEC-48E1-A59C-33B5E2301E79}" type="presOf" srcId="{440D7F6B-C518-4453-A4AA-EFFDD9EAAAF8}" destId="{B16FBC31-B243-42BC-8140-9593988FBBA9}" srcOrd="0" destOrd="0" presId="urn:microsoft.com/office/officeart/2005/8/layout/hierarchy1"/>
    <dgm:cxn modelId="{9C6F3F77-C078-4126-A131-96325869F977}" type="presOf" srcId="{933A0F8F-FC0C-4132-9407-6BD8888F7D8C}" destId="{CD9338A6-E86D-4909-AFF0-25ACD4D6C558}" srcOrd="0" destOrd="0" presId="urn:microsoft.com/office/officeart/2005/8/layout/hierarchy1"/>
    <dgm:cxn modelId="{C141D6FD-B887-4381-942A-E1F1F3F716E5}" srcId="{5324029F-073B-4CD7-BE86-D03B13EB2C0B}" destId="{A0036510-8B45-4313-BFF5-A308D6FC3997}" srcOrd="0" destOrd="0" parTransId="{56145BEC-34AB-4ECD-B4FC-C2B7FB7C6883}" sibTransId="{DDBD6FC4-01B2-4BA4-9320-E02C953BF070}"/>
    <dgm:cxn modelId="{E9833769-8825-406C-A9A4-25F9609CC0C7}" type="presOf" srcId="{BADA097B-727C-4FAF-AA20-043AE1AC7058}" destId="{376B8E83-6DEC-432D-A90C-40333EAD60B6}" srcOrd="0" destOrd="0" presId="urn:microsoft.com/office/officeart/2005/8/layout/hierarchy1"/>
    <dgm:cxn modelId="{5BE4178B-DEF5-4733-BDFF-62D2ABD7D57A}" srcId="{60CC5289-5488-4377-A4B8-41D406DE4EDB}" destId="{9FAACBBE-E708-4645-A911-16A73977AE46}" srcOrd="2" destOrd="0" parTransId="{AB8F7426-AE6B-4546-9892-2F39A9C365D7}" sibTransId="{315F9362-DDE0-49CE-8ABC-5EAC1E60346B}"/>
    <dgm:cxn modelId="{BEA244BE-CD80-4F37-95A5-AF84A41A13A8}" type="presOf" srcId="{37648E70-FA39-4CC4-BE50-5F2B75B92941}" destId="{5450715A-9ECF-4A07-9D3B-8F01CE1221A7}" srcOrd="0" destOrd="0" presId="urn:microsoft.com/office/officeart/2005/8/layout/hierarchy1"/>
    <dgm:cxn modelId="{221AB2C3-4A96-4CF1-A29E-59CFEDA3EB8B}" srcId="{706909CC-93EA-44AA-966E-932FF39C6201}" destId="{4D0918C8-AE9A-4563-8F3D-45405717673B}" srcOrd="0" destOrd="0" parTransId="{3FA88E68-FF9A-4442-BA0A-BA6F46C213CA}" sibTransId="{E20A081F-3671-4D80-9FF9-190AF58974E6}"/>
    <dgm:cxn modelId="{8001A45C-FF67-462B-AC37-31A3E198C008}" srcId="{5324029F-073B-4CD7-BE86-D03B13EB2C0B}" destId="{379BEBCB-BAAF-43BA-A442-1DDC23AF9900}" srcOrd="2" destOrd="0" parTransId="{933A0F8F-FC0C-4132-9407-6BD8888F7D8C}" sibTransId="{78F874E4-01EF-4D63-899E-D865D864F958}"/>
    <dgm:cxn modelId="{28FADA75-B62F-4A55-8C77-AD3C972DE367}" type="presOf" srcId="{AB8F7426-AE6B-4546-9892-2F39A9C365D7}" destId="{8ABDF5A9-115A-4656-B075-C5B281B4EA8B}" srcOrd="0" destOrd="0" presId="urn:microsoft.com/office/officeart/2005/8/layout/hierarchy1"/>
    <dgm:cxn modelId="{A45C700C-D7E1-4DB5-9369-BD020A8BBEDB}" type="presOf" srcId="{706909CC-93EA-44AA-966E-932FF39C6201}" destId="{9B3D70D3-547B-45B8-8648-4D3C62F15D12}" srcOrd="0" destOrd="0" presId="urn:microsoft.com/office/officeart/2005/8/layout/hierarchy1"/>
    <dgm:cxn modelId="{B1A11289-0AA4-4C21-9F68-9C67F21EDB44}" type="presOf" srcId="{3A1536B1-731F-4AFC-AA0E-9DE6B0D2DBDD}" destId="{0278A85C-9EED-4245-96E4-C523B83C30A7}" srcOrd="0" destOrd="0" presId="urn:microsoft.com/office/officeart/2005/8/layout/hierarchy1"/>
    <dgm:cxn modelId="{216C3573-3CA6-4DBD-A8B6-6D2FEF8DF46F}" type="presOf" srcId="{5324029F-073B-4CD7-BE86-D03B13EB2C0B}" destId="{F870A137-4E77-4DA4-BCB4-CA31A1F3AE53}" srcOrd="0" destOrd="0" presId="urn:microsoft.com/office/officeart/2005/8/layout/hierarchy1"/>
    <dgm:cxn modelId="{F8E8BF72-AF0F-4F88-9879-2E07832963FD}" type="presOf" srcId="{B7F2D299-8A8C-4046-926A-2D0AD22AC715}" destId="{555EC127-ED95-456D-BD9F-E6B0F3F5C9D1}" srcOrd="0" destOrd="0" presId="urn:microsoft.com/office/officeart/2005/8/layout/hierarchy1"/>
    <dgm:cxn modelId="{6DB62280-32B6-494F-9B28-E71DC29242D1}" type="presOf" srcId="{60CC5289-5488-4377-A4B8-41D406DE4EDB}" destId="{DD621F58-9CEB-4A55-AE8E-FE4283A166F6}" srcOrd="0" destOrd="0" presId="urn:microsoft.com/office/officeart/2005/8/layout/hierarchy1"/>
    <dgm:cxn modelId="{A18944E1-D344-40FF-93F4-7B4D443B1AA4}" type="presOf" srcId="{847BDB9E-7B72-4FBC-9F39-EC9F7B196043}" destId="{6279FDAA-A912-403C-9E1C-EBF00683A737}" srcOrd="0" destOrd="0" presId="urn:microsoft.com/office/officeart/2005/8/layout/hierarchy1"/>
    <dgm:cxn modelId="{31B627F5-6A26-459B-8FF9-24F8129DB260}" srcId="{60CC5289-5488-4377-A4B8-41D406DE4EDB}" destId="{891C7BD8-F1D3-4AFD-9747-1DB107E09FAD}" srcOrd="1" destOrd="0" parTransId="{75A4C984-72C5-44B4-8E22-C4406857DEED}" sibTransId="{6B2F83B5-3ADF-4D8C-BB8C-097E22977497}"/>
    <dgm:cxn modelId="{3C39B1CB-D6F3-411E-9793-41250130AB2B}" srcId="{60CC5289-5488-4377-A4B8-41D406DE4EDB}" destId="{847BDB9E-7B72-4FBC-9F39-EC9F7B196043}" srcOrd="0" destOrd="0" parTransId="{DC36B885-8F1A-4D67-86C2-95768271CC57}" sibTransId="{61BC5FD8-8163-474F-9B5B-7373C11F7B2F}"/>
    <dgm:cxn modelId="{F64326A4-3DF9-437B-BE6B-291E33A5F00A}" type="presOf" srcId="{4D0918C8-AE9A-4563-8F3D-45405717673B}" destId="{522A5526-3B21-4F3B-8FF8-E0809925534F}" srcOrd="0" destOrd="0" presId="urn:microsoft.com/office/officeart/2005/8/layout/hierarchy1"/>
    <dgm:cxn modelId="{73BDCE9A-B148-4C33-B82C-685C3F913E0B}" type="presOf" srcId="{DC36B885-8F1A-4D67-86C2-95768271CC57}" destId="{6C8065F2-5AA2-406D-BEBF-CECF9367FDE7}" srcOrd="0" destOrd="0" presId="urn:microsoft.com/office/officeart/2005/8/layout/hierarchy1"/>
    <dgm:cxn modelId="{5D43E590-14DF-458E-818A-FDEEBE58C1DF}" type="presParOf" srcId="{9B3D70D3-547B-45B8-8648-4D3C62F15D12}" destId="{C36F3712-E53B-47AD-A325-F554E7244436}" srcOrd="0" destOrd="0" presId="urn:microsoft.com/office/officeart/2005/8/layout/hierarchy1"/>
    <dgm:cxn modelId="{85D02376-3A9B-413B-8A21-431AD5151BEA}" type="presParOf" srcId="{C36F3712-E53B-47AD-A325-F554E7244436}" destId="{84B8F5D3-FD80-4FB1-8F1F-BF93E33D5A61}" srcOrd="0" destOrd="0" presId="urn:microsoft.com/office/officeart/2005/8/layout/hierarchy1"/>
    <dgm:cxn modelId="{D4C6A68F-B0E8-4341-B66C-DFE2B29F278F}" type="presParOf" srcId="{84B8F5D3-FD80-4FB1-8F1F-BF93E33D5A61}" destId="{C3D2D7F5-F951-44CE-B2CA-68D6E422753F}" srcOrd="0" destOrd="0" presId="urn:microsoft.com/office/officeart/2005/8/layout/hierarchy1"/>
    <dgm:cxn modelId="{7BF5D413-D361-4E63-84CC-6A6676B01B13}" type="presParOf" srcId="{84B8F5D3-FD80-4FB1-8F1F-BF93E33D5A61}" destId="{522A5526-3B21-4F3B-8FF8-E0809925534F}" srcOrd="1" destOrd="0" presId="urn:microsoft.com/office/officeart/2005/8/layout/hierarchy1"/>
    <dgm:cxn modelId="{D4A3F9DD-EB71-4896-88A9-98E189A65B2A}" type="presParOf" srcId="{C36F3712-E53B-47AD-A325-F554E7244436}" destId="{8AD82907-9670-4388-BFEB-48070A728626}" srcOrd="1" destOrd="0" presId="urn:microsoft.com/office/officeart/2005/8/layout/hierarchy1"/>
    <dgm:cxn modelId="{0899B833-F295-4A30-A6D0-88540D295A04}" type="presParOf" srcId="{8AD82907-9670-4388-BFEB-48070A728626}" destId="{B16FBC31-B243-42BC-8140-9593988FBBA9}" srcOrd="0" destOrd="0" presId="urn:microsoft.com/office/officeart/2005/8/layout/hierarchy1"/>
    <dgm:cxn modelId="{97AEC3B0-6A13-4202-9044-CB335C29DAEA}" type="presParOf" srcId="{8AD82907-9670-4388-BFEB-48070A728626}" destId="{4306E92B-DB97-48F8-9569-EF7731E73396}" srcOrd="1" destOrd="0" presId="urn:microsoft.com/office/officeart/2005/8/layout/hierarchy1"/>
    <dgm:cxn modelId="{1061ED6E-7B25-40AC-AE56-7B7D095FB6AB}" type="presParOf" srcId="{4306E92B-DB97-48F8-9569-EF7731E73396}" destId="{84A1A35C-FD48-46E4-9E4A-00275BD81665}" srcOrd="0" destOrd="0" presId="urn:microsoft.com/office/officeart/2005/8/layout/hierarchy1"/>
    <dgm:cxn modelId="{0EF02B9E-5D4C-41F0-8650-63F2072B23D2}" type="presParOf" srcId="{84A1A35C-FD48-46E4-9E4A-00275BD81665}" destId="{1C3ABA1B-84AF-46E3-9AEB-243EC12BC224}" srcOrd="0" destOrd="0" presId="urn:microsoft.com/office/officeart/2005/8/layout/hierarchy1"/>
    <dgm:cxn modelId="{3D2B2D64-E0C7-40E2-9EB3-888FAA7D17CF}" type="presParOf" srcId="{84A1A35C-FD48-46E4-9E4A-00275BD81665}" destId="{DD621F58-9CEB-4A55-AE8E-FE4283A166F6}" srcOrd="1" destOrd="0" presId="urn:microsoft.com/office/officeart/2005/8/layout/hierarchy1"/>
    <dgm:cxn modelId="{BD4751D7-F139-4A0B-BD58-3206B6B83BFB}" type="presParOf" srcId="{4306E92B-DB97-48F8-9569-EF7731E73396}" destId="{DD5841A5-1564-4B3C-8278-B4ADEA790B47}" srcOrd="1" destOrd="0" presId="urn:microsoft.com/office/officeart/2005/8/layout/hierarchy1"/>
    <dgm:cxn modelId="{469B5BB4-3820-4C33-97B8-50BBF8909A1A}" type="presParOf" srcId="{DD5841A5-1564-4B3C-8278-B4ADEA790B47}" destId="{6C8065F2-5AA2-406D-BEBF-CECF9367FDE7}" srcOrd="0" destOrd="0" presId="urn:microsoft.com/office/officeart/2005/8/layout/hierarchy1"/>
    <dgm:cxn modelId="{BBB11D6B-4B0D-4FF1-906A-0ECFA5B2C830}" type="presParOf" srcId="{DD5841A5-1564-4B3C-8278-B4ADEA790B47}" destId="{8C72C9AA-4309-4AF8-BC50-CE236250C8AF}" srcOrd="1" destOrd="0" presId="urn:microsoft.com/office/officeart/2005/8/layout/hierarchy1"/>
    <dgm:cxn modelId="{8B168B59-D4B0-469C-9A10-6ABC4BC7D1B3}" type="presParOf" srcId="{8C72C9AA-4309-4AF8-BC50-CE236250C8AF}" destId="{140B21D7-4FB5-4B95-B7E5-461D1B44F494}" srcOrd="0" destOrd="0" presId="urn:microsoft.com/office/officeart/2005/8/layout/hierarchy1"/>
    <dgm:cxn modelId="{10C87639-C8F3-456E-A570-A6704B3DEAE4}" type="presParOf" srcId="{140B21D7-4FB5-4B95-B7E5-461D1B44F494}" destId="{16E2D638-6957-4093-B71A-3B7EDFB76D4D}" srcOrd="0" destOrd="0" presId="urn:microsoft.com/office/officeart/2005/8/layout/hierarchy1"/>
    <dgm:cxn modelId="{31373E6B-1710-4E21-852C-FBF90C4E200E}" type="presParOf" srcId="{140B21D7-4FB5-4B95-B7E5-461D1B44F494}" destId="{6279FDAA-A912-403C-9E1C-EBF00683A737}" srcOrd="1" destOrd="0" presId="urn:microsoft.com/office/officeart/2005/8/layout/hierarchy1"/>
    <dgm:cxn modelId="{DFD22570-6B75-42FD-AF51-457ABA97F44F}" type="presParOf" srcId="{8C72C9AA-4309-4AF8-BC50-CE236250C8AF}" destId="{65D8EA14-E4D4-4AAB-861F-E36AEFDE080E}" srcOrd="1" destOrd="0" presId="urn:microsoft.com/office/officeart/2005/8/layout/hierarchy1"/>
    <dgm:cxn modelId="{9A206C8C-C263-409F-A09A-AFB0233643CB}" type="presParOf" srcId="{DD5841A5-1564-4B3C-8278-B4ADEA790B47}" destId="{8F9C419F-11EA-43E0-ADAB-C91E8B8FE954}" srcOrd="2" destOrd="0" presId="urn:microsoft.com/office/officeart/2005/8/layout/hierarchy1"/>
    <dgm:cxn modelId="{5CDF5353-30ED-4B1D-89A6-5BC466274DA8}" type="presParOf" srcId="{DD5841A5-1564-4B3C-8278-B4ADEA790B47}" destId="{0AF2B6B6-BEBF-4A66-B512-2CEDA9271E05}" srcOrd="3" destOrd="0" presId="urn:microsoft.com/office/officeart/2005/8/layout/hierarchy1"/>
    <dgm:cxn modelId="{BD868E5F-2D51-41DA-B5C6-2EADB0654D76}" type="presParOf" srcId="{0AF2B6B6-BEBF-4A66-B512-2CEDA9271E05}" destId="{DAB2C577-E1C3-4A1D-99A9-1243D1FE1490}" srcOrd="0" destOrd="0" presId="urn:microsoft.com/office/officeart/2005/8/layout/hierarchy1"/>
    <dgm:cxn modelId="{662CDDFF-47E2-4BCA-9887-91E58FC9E625}" type="presParOf" srcId="{DAB2C577-E1C3-4A1D-99A9-1243D1FE1490}" destId="{63BD6801-3941-423F-9CBA-88FA45E638C2}" srcOrd="0" destOrd="0" presId="urn:microsoft.com/office/officeart/2005/8/layout/hierarchy1"/>
    <dgm:cxn modelId="{992F8995-86AD-4349-9011-5BCEC508EAB8}" type="presParOf" srcId="{DAB2C577-E1C3-4A1D-99A9-1243D1FE1490}" destId="{140E1B16-706E-4457-B104-C1549CC597AF}" srcOrd="1" destOrd="0" presId="urn:microsoft.com/office/officeart/2005/8/layout/hierarchy1"/>
    <dgm:cxn modelId="{2960B821-3D29-4D93-9A29-74E5A6F4170A}" type="presParOf" srcId="{0AF2B6B6-BEBF-4A66-B512-2CEDA9271E05}" destId="{DCDEEBF0-E406-4025-9C9C-D35C547FD6D3}" srcOrd="1" destOrd="0" presId="urn:microsoft.com/office/officeart/2005/8/layout/hierarchy1"/>
    <dgm:cxn modelId="{8E3DEE91-0907-4208-B676-5EE0895A02A2}" type="presParOf" srcId="{DD5841A5-1564-4B3C-8278-B4ADEA790B47}" destId="{8ABDF5A9-115A-4656-B075-C5B281B4EA8B}" srcOrd="4" destOrd="0" presId="urn:microsoft.com/office/officeart/2005/8/layout/hierarchy1"/>
    <dgm:cxn modelId="{80EFCFDE-12BD-4BAB-89CD-426FE9652393}" type="presParOf" srcId="{DD5841A5-1564-4B3C-8278-B4ADEA790B47}" destId="{705E989E-2619-427F-9022-8426E8C368B0}" srcOrd="5" destOrd="0" presId="urn:microsoft.com/office/officeart/2005/8/layout/hierarchy1"/>
    <dgm:cxn modelId="{6636BE11-D2F3-465A-9AB6-54F598B16375}" type="presParOf" srcId="{705E989E-2619-427F-9022-8426E8C368B0}" destId="{9B7B3A01-107E-4C87-8CCE-DB18C9BAC866}" srcOrd="0" destOrd="0" presId="urn:microsoft.com/office/officeart/2005/8/layout/hierarchy1"/>
    <dgm:cxn modelId="{2D9E1A01-EBFE-4A2A-936C-189AB5825A4F}" type="presParOf" srcId="{9B7B3A01-107E-4C87-8CCE-DB18C9BAC866}" destId="{3220DB60-5CCA-4146-9C18-57A729B7B08B}" srcOrd="0" destOrd="0" presId="urn:microsoft.com/office/officeart/2005/8/layout/hierarchy1"/>
    <dgm:cxn modelId="{420DAF8D-2DE7-4A34-9D14-8F2C34AB4ED1}" type="presParOf" srcId="{9B7B3A01-107E-4C87-8CCE-DB18C9BAC866}" destId="{5F78A9D7-D24E-435D-8CF6-6A5DAD06D9D4}" srcOrd="1" destOrd="0" presId="urn:microsoft.com/office/officeart/2005/8/layout/hierarchy1"/>
    <dgm:cxn modelId="{B66F3AA6-B1F1-4DD0-B175-4B3C8414DF98}" type="presParOf" srcId="{705E989E-2619-427F-9022-8426E8C368B0}" destId="{E833EA48-B6FD-447A-83D6-7DD34EE09E20}" srcOrd="1" destOrd="0" presId="urn:microsoft.com/office/officeart/2005/8/layout/hierarchy1"/>
    <dgm:cxn modelId="{89C26477-7AF9-41FA-A484-6AFABFEC30FF}" type="presParOf" srcId="{8AD82907-9670-4388-BFEB-48070A728626}" destId="{376B8E83-6DEC-432D-A90C-40333EAD60B6}" srcOrd="2" destOrd="0" presId="urn:microsoft.com/office/officeart/2005/8/layout/hierarchy1"/>
    <dgm:cxn modelId="{3B1DD263-4A70-424C-A5BB-2E652F938394}" type="presParOf" srcId="{8AD82907-9670-4388-BFEB-48070A728626}" destId="{AB8E12C9-A732-4D34-94E4-B6C58BE03486}" srcOrd="3" destOrd="0" presId="urn:microsoft.com/office/officeart/2005/8/layout/hierarchy1"/>
    <dgm:cxn modelId="{A89EA0DF-8D52-48A5-849B-7A9F6718FFEC}" type="presParOf" srcId="{AB8E12C9-A732-4D34-94E4-B6C58BE03486}" destId="{71AD9BA0-6882-4612-AB21-6F9698AA83A9}" srcOrd="0" destOrd="0" presId="urn:microsoft.com/office/officeart/2005/8/layout/hierarchy1"/>
    <dgm:cxn modelId="{2CA12979-A9CC-4FF6-8B83-943FDFA56738}" type="presParOf" srcId="{71AD9BA0-6882-4612-AB21-6F9698AA83A9}" destId="{AEFE732D-0E1C-4745-A0BE-54B781813DAF}" srcOrd="0" destOrd="0" presId="urn:microsoft.com/office/officeart/2005/8/layout/hierarchy1"/>
    <dgm:cxn modelId="{EC5F9825-3690-46CE-AEB9-90AB4D1250CC}" type="presParOf" srcId="{71AD9BA0-6882-4612-AB21-6F9698AA83A9}" destId="{F870A137-4E77-4DA4-BCB4-CA31A1F3AE53}" srcOrd="1" destOrd="0" presId="urn:microsoft.com/office/officeart/2005/8/layout/hierarchy1"/>
    <dgm:cxn modelId="{EC58A77C-D1F6-4276-9F27-765F7EC35890}" type="presParOf" srcId="{AB8E12C9-A732-4D34-94E4-B6C58BE03486}" destId="{392B5A68-2D60-40BA-9012-B4BD26717F7F}" srcOrd="1" destOrd="0" presId="urn:microsoft.com/office/officeart/2005/8/layout/hierarchy1"/>
    <dgm:cxn modelId="{1E2C9232-F206-4BE9-B120-47716996139F}" type="presParOf" srcId="{392B5A68-2D60-40BA-9012-B4BD26717F7F}" destId="{B5B9FCA2-7689-490D-8737-26DC7E24009C}" srcOrd="0" destOrd="0" presId="urn:microsoft.com/office/officeart/2005/8/layout/hierarchy1"/>
    <dgm:cxn modelId="{6B323A82-2E41-46BF-9281-81E71A6EDB8D}" type="presParOf" srcId="{392B5A68-2D60-40BA-9012-B4BD26717F7F}" destId="{1683CB9A-08B6-4E48-BCE2-DFDB38E38468}" srcOrd="1" destOrd="0" presId="urn:microsoft.com/office/officeart/2005/8/layout/hierarchy1"/>
    <dgm:cxn modelId="{0F3E88D9-83E9-4604-9DCC-7F6E70F7C573}" type="presParOf" srcId="{1683CB9A-08B6-4E48-BCE2-DFDB38E38468}" destId="{773E82D8-48FF-4D92-9017-BABD9FC75FF8}" srcOrd="0" destOrd="0" presId="urn:microsoft.com/office/officeart/2005/8/layout/hierarchy1"/>
    <dgm:cxn modelId="{F14C19EF-ECD9-46EE-ADFC-458827F43FB7}" type="presParOf" srcId="{773E82D8-48FF-4D92-9017-BABD9FC75FF8}" destId="{F9945FFE-5DFB-4BD0-BF89-234BD9DCA714}" srcOrd="0" destOrd="0" presId="urn:microsoft.com/office/officeart/2005/8/layout/hierarchy1"/>
    <dgm:cxn modelId="{A1797A0C-F5B6-41E5-8462-CD2AF892C51C}" type="presParOf" srcId="{773E82D8-48FF-4D92-9017-BABD9FC75FF8}" destId="{4D697B2D-CD4C-4D12-8D2C-F751386D48FA}" srcOrd="1" destOrd="0" presId="urn:microsoft.com/office/officeart/2005/8/layout/hierarchy1"/>
    <dgm:cxn modelId="{777BE992-C61B-425F-A0DD-FDFFA7D1AFD5}" type="presParOf" srcId="{1683CB9A-08B6-4E48-BCE2-DFDB38E38468}" destId="{630816AB-6E69-455B-823B-A38B94255BA5}" srcOrd="1" destOrd="0" presId="urn:microsoft.com/office/officeart/2005/8/layout/hierarchy1"/>
    <dgm:cxn modelId="{506A2EF2-D879-41E5-A93F-8223B439EDED}" type="presParOf" srcId="{392B5A68-2D60-40BA-9012-B4BD26717F7F}" destId="{0278A85C-9EED-4245-96E4-C523B83C30A7}" srcOrd="2" destOrd="0" presId="urn:microsoft.com/office/officeart/2005/8/layout/hierarchy1"/>
    <dgm:cxn modelId="{280C5322-9F2B-43CE-BFA1-BE16A1EDD784}" type="presParOf" srcId="{392B5A68-2D60-40BA-9012-B4BD26717F7F}" destId="{2326FC68-3441-4508-97DA-6946695BADA1}" srcOrd="3" destOrd="0" presId="urn:microsoft.com/office/officeart/2005/8/layout/hierarchy1"/>
    <dgm:cxn modelId="{D44A356C-F293-493F-B6B8-A7DE4EAFE4D9}" type="presParOf" srcId="{2326FC68-3441-4508-97DA-6946695BADA1}" destId="{A5A5D7ED-6B21-44F0-9DD1-1B0B6F10674B}" srcOrd="0" destOrd="0" presId="urn:microsoft.com/office/officeart/2005/8/layout/hierarchy1"/>
    <dgm:cxn modelId="{6FA7C368-2EAA-44B5-8B2D-819A9FAB79DB}" type="presParOf" srcId="{A5A5D7ED-6B21-44F0-9DD1-1B0B6F10674B}" destId="{A1EBB6C9-9544-475B-BDC7-23F22E3577B4}" srcOrd="0" destOrd="0" presId="urn:microsoft.com/office/officeart/2005/8/layout/hierarchy1"/>
    <dgm:cxn modelId="{1F861A08-04EE-4CB8-AE68-5C9FEAA54C14}" type="presParOf" srcId="{A5A5D7ED-6B21-44F0-9DD1-1B0B6F10674B}" destId="{5450715A-9ECF-4A07-9D3B-8F01CE1221A7}" srcOrd="1" destOrd="0" presId="urn:microsoft.com/office/officeart/2005/8/layout/hierarchy1"/>
    <dgm:cxn modelId="{0E080252-0E7A-4823-9187-4FCF834FF803}" type="presParOf" srcId="{2326FC68-3441-4508-97DA-6946695BADA1}" destId="{DFA82447-9004-4987-AF81-7210A46A5B08}" srcOrd="1" destOrd="0" presId="urn:microsoft.com/office/officeart/2005/8/layout/hierarchy1"/>
    <dgm:cxn modelId="{ED60BB2A-DB4A-4AA8-878F-706A03B171F3}" type="presParOf" srcId="{392B5A68-2D60-40BA-9012-B4BD26717F7F}" destId="{CD9338A6-E86D-4909-AFF0-25ACD4D6C558}" srcOrd="4" destOrd="0" presId="urn:microsoft.com/office/officeart/2005/8/layout/hierarchy1"/>
    <dgm:cxn modelId="{E6DF82D4-03F2-4916-B4A1-068BA6B46757}" type="presParOf" srcId="{392B5A68-2D60-40BA-9012-B4BD26717F7F}" destId="{6AF057D2-7388-4BDC-8D89-90ED44A991C6}" srcOrd="5" destOrd="0" presId="urn:microsoft.com/office/officeart/2005/8/layout/hierarchy1"/>
    <dgm:cxn modelId="{6B6C0307-A6C8-41B2-8487-25CCFBA7DE7B}" type="presParOf" srcId="{6AF057D2-7388-4BDC-8D89-90ED44A991C6}" destId="{4CCF6B96-88A8-490B-B843-C140BBE7BB8E}" srcOrd="0" destOrd="0" presId="urn:microsoft.com/office/officeart/2005/8/layout/hierarchy1"/>
    <dgm:cxn modelId="{1A0F3ED0-23D8-493B-9E73-6753AA3E7196}" type="presParOf" srcId="{4CCF6B96-88A8-490B-B843-C140BBE7BB8E}" destId="{6E4FA0F6-10D6-4C0F-9A49-13789F8C3D70}" srcOrd="0" destOrd="0" presId="urn:microsoft.com/office/officeart/2005/8/layout/hierarchy1"/>
    <dgm:cxn modelId="{FAF73DF1-F1A6-4648-BC7D-7D87BD7B4296}" type="presParOf" srcId="{4CCF6B96-88A8-490B-B843-C140BBE7BB8E}" destId="{B802AD2C-44BA-4AE8-ADED-63E63F8263A6}" srcOrd="1" destOrd="0" presId="urn:microsoft.com/office/officeart/2005/8/layout/hierarchy1"/>
    <dgm:cxn modelId="{D35A9CAA-D52D-48E4-841C-40E082FDBE61}" type="presParOf" srcId="{6AF057D2-7388-4BDC-8D89-90ED44A991C6}" destId="{FEA1DB3E-5D16-46CE-B2B0-E07B471854FD}" srcOrd="1" destOrd="0" presId="urn:microsoft.com/office/officeart/2005/8/layout/hierarchy1"/>
    <dgm:cxn modelId="{A7BB8BBB-CA6A-4C62-99F0-CFCA19686F33}" type="presParOf" srcId="{392B5A68-2D60-40BA-9012-B4BD26717F7F}" destId="{555EC127-ED95-456D-BD9F-E6B0F3F5C9D1}" srcOrd="6" destOrd="0" presId="urn:microsoft.com/office/officeart/2005/8/layout/hierarchy1"/>
    <dgm:cxn modelId="{64ED5CB5-BE33-4737-8A5A-0B1A73B32D23}" type="presParOf" srcId="{392B5A68-2D60-40BA-9012-B4BD26717F7F}" destId="{BDA80628-45A4-4888-BD20-4CA8F43658B7}" srcOrd="7" destOrd="0" presId="urn:microsoft.com/office/officeart/2005/8/layout/hierarchy1"/>
    <dgm:cxn modelId="{6E260102-A4EC-43D8-AFA6-050250EB4A30}" type="presParOf" srcId="{BDA80628-45A4-4888-BD20-4CA8F43658B7}" destId="{2D25E50D-9D09-4478-AC7E-42B3422E70D6}" srcOrd="0" destOrd="0" presId="urn:microsoft.com/office/officeart/2005/8/layout/hierarchy1"/>
    <dgm:cxn modelId="{D869317C-C5C3-4A26-88F7-EDA15334A534}" type="presParOf" srcId="{2D25E50D-9D09-4478-AC7E-42B3422E70D6}" destId="{D645C445-1BDA-4913-AE50-B5D8468AE5EA}" srcOrd="0" destOrd="0" presId="urn:microsoft.com/office/officeart/2005/8/layout/hierarchy1"/>
    <dgm:cxn modelId="{1392C7A1-9EE0-4567-8BF2-271D7526BFD6}" type="presParOf" srcId="{2D25E50D-9D09-4478-AC7E-42B3422E70D6}" destId="{E4EF7F58-C354-42F3-A0A7-CFC1F55F4904}" srcOrd="1" destOrd="0" presId="urn:microsoft.com/office/officeart/2005/8/layout/hierarchy1"/>
    <dgm:cxn modelId="{BC4E4B73-DDF1-4E47-80F0-A7862D7F6EC4}" type="presParOf" srcId="{BDA80628-45A4-4888-BD20-4CA8F43658B7}" destId="{B51083EF-902D-4560-813D-1A20B6D36E91}" srcOrd="1" destOrd="0" presId="urn:microsoft.com/office/officeart/2005/8/layout/hierarchy1"/>
  </dgm:cxnLst>
  <dgm:bg>
    <a:solidFill>
      <a:schemeClr val="accent2">
        <a:lumMod val="20000"/>
        <a:lumOff val="80000"/>
      </a:schemeClr>
    </a:solidFill>
  </dgm:bg>
  <dgm:whole/>
</dgm:dataModel>
</file>

<file path=ppt/diagrams/data2.xml><?xml version="1.0" encoding="utf-8"?>
<dgm:dataModel xmlns:dgm="http://schemas.openxmlformats.org/drawingml/2006/diagram" xmlns:a="http://schemas.openxmlformats.org/drawingml/2006/main">
  <dgm:ptLst>
    <dgm:pt modelId="{B510854D-6207-45E3-BBDE-E01F42EB9C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CA35DD3-203C-45F8-87D3-8F00A37C0E93}">
      <dgm:prSet phldrT="[Text]" custT="1"/>
      <dgm:spPr>
        <a:solidFill>
          <a:srgbClr val="92D050">
            <a:alpha val="90000"/>
          </a:srgbClr>
        </a:solidFill>
      </dgm:spPr>
      <dgm:t>
        <a:bodyPr/>
        <a:lstStyle/>
        <a:p>
          <a:r>
            <a:rPr lang="en-US" sz="2000" dirty="0" smtClean="0"/>
            <a:t>Gel Electrophoresis</a:t>
          </a:r>
          <a:endParaRPr lang="en-US" sz="2000" dirty="0"/>
        </a:p>
      </dgm:t>
    </dgm:pt>
    <dgm:pt modelId="{2ACE1E2F-DAA5-44BC-B86A-2F03590610B3}" type="parTrans" cxnId="{170A0C63-5B19-4A43-B9E8-87B237AF2A16}">
      <dgm:prSet/>
      <dgm:spPr/>
      <dgm:t>
        <a:bodyPr/>
        <a:lstStyle/>
        <a:p>
          <a:endParaRPr lang="en-US" sz="2000"/>
        </a:p>
      </dgm:t>
    </dgm:pt>
    <dgm:pt modelId="{36F499CA-0C70-4B2D-95F9-215CC50D4315}" type="sibTrans" cxnId="{170A0C63-5B19-4A43-B9E8-87B237AF2A16}">
      <dgm:prSet/>
      <dgm:spPr/>
      <dgm:t>
        <a:bodyPr/>
        <a:lstStyle/>
        <a:p>
          <a:endParaRPr lang="en-US" sz="2000"/>
        </a:p>
      </dgm:t>
    </dgm:pt>
    <dgm:pt modelId="{DDD75E14-DD1F-4E9F-B605-CE1680EA1D01}">
      <dgm:prSet phldrT="[Text]" custT="1"/>
      <dgm:spPr>
        <a:solidFill>
          <a:schemeClr val="accent2">
            <a:lumMod val="40000"/>
            <a:lumOff val="60000"/>
            <a:alpha val="90000"/>
          </a:schemeClr>
        </a:solidFill>
      </dgm:spPr>
      <dgm:t>
        <a:bodyPr/>
        <a:lstStyle/>
        <a:p>
          <a:r>
            <a:rPr lang="en-US" sz="2000" dirty="0" smtClean="0">
              <a:latin typeface="Times New Roman" pitchFamily="18" charset="0"/>
              <a:cs typeface="Times New Roman" pitchFamily="18" charset="0"/>
            </a:rPr>
            <a:t>1-D</a:t>
          </a:r>
          <a:endParaRPr lang="en-US" sz="2000" dirty="0"/>
        </a:p>
      </dgm:t>
    </dgm:pt>
    <dgm:pt modelId="{E07D2224-D674-4698-8A87-0D6A3FBFDC1C}" type="parTrans" cxnId="{7466FC58-1734-4723-B475-8DEC5BA9B866}">
      <dgm:prSet/>
      <dgm:spPr/>
      <dgm:t>
        <a:bodyPr/>
        <a:lstStyle/>
        <a:p>
          <a:endParaRPr lang="en-US" sz="2000"/>
        </a:p>
      </dgm:t>
    </dgm:pt>
    <dgm:pt modelId="{DB6BE4A0-2769-4FF9-ADCA-201F04B6A1C3}" type="sibTrans" cxnId="{7466FC58-1734-4723-B475-8DEC5BA9B866}">
      <dgm:prSet/>
      <dgm:spPr/>
      <dgm:t>
        <a:bodyPr/>
        <a:lstStyle/>
        <a:p>
          <a:endParaRPr lang="en-US" sz="2000"/>
        </a:p>
      </dgm:t>
    </dgm:pt>
    <dgm:pt modelId="{216A050C-9044-4793-8815-57496AA11135}">
      <dgm:prSet phldrT="[Text]" custT="1"/>
      <dgm:spPr>
        <a:solidFill>
          <a:schemeClr val="accent5">
            <a:lumMod val="40000"/>
            <a:lumOff val="60000"/>
            <a:alpha val="90000"/>
          </a:schemeClr>
        </a:solidFill>
      </dgm:spPr>
      <dgm:t>
        <a:bodyPr/>
        <a:lstStyle/>
        <a:p>
          <a:r>
            <a:rPr lang="en-US" sz="2000" dirty="0" smtClean="0">
              <a:latin typeface="Times New Roman" pitchFamily="18" charset="0"/>
              <a:cs typeface="Times New Roman" pitchFamily="18" charset="0"/>
            </a:rPr>
            <a:t>SDS-PAGE</a:t>
          </a:r>
          <a:endParaRPr lang="en-US" sz="2000" dirty="0"/>
        </a:p>
      </dgm:t>
    </dgm:pt>
    <dgm:pt modelId="{373A03D0-9F63-46A5-9470-BDBE38A6B38A}" type="parTrans" cxnId="{EE74F81E-752F-4988-AB35-2D70CEB6860C}">
      <dgm:prSet/>
      <dgm:spPr/>
      <dgm:t>
        <a:bodyPr/>
        <a:lstStyle/>
        <a:p>
          <a:endParaRPr lang="en-US" sz="2000"/>
        </a:p>
      </dgm:t>
    </dgm:pt>
    <dgm:pt modelId="{DC2AE7D1-6108-4315-BE7F-3C0B7787562C}" type="sibTrans" cxnId="{EE74F81E-752F-4988-AB35-2D70CEB6860C}">
      <dgm:prSet/>
      <dgm:spPr/>
      <dgm:t>
        <a:bodyPr/>
        <a:lstStyle/>
        <a:p>
          <a:endParaRPr lang="en-US" sz="2000"/>
        </a:p>
      </dgm:t>
    </dgm:pt>
    <dgm:pt modelId="{7D9B4385-C3B3-487C-85F8-507F487E8760}">
      <dgm:prSet phldrT="[Text]" custT="1"/>
      <dgm:spPr>
        <a:solidFill>
          <a:schemeClr val="accent5">
            <a:lumMod val="40000"/>
            <a:lumOff val="60000"/>
            <a:alpha val="90000"/>
          </a:schemeClr>
        </a:solidFill>
      </dgm:spPr>
      <dgm:t>
        <a:bodyPr/>
        <a:lstStyle/>
        <a:p>
          <a:r>
            <a:rPr lang="en-US" sz="2000" dirty="0" err="1" smtClean="0">
              <a:latin typeface="Times New Roman" pitchFamily="18" charset="0"/>
              <a:cs typeface="Times New Roman" pitchFamily="18" charset="0"/>
            </a:rPr>
            <a:t>Isoelectric</a:t>
          </a:r>
          <a:r>
            <a:rPr lang="en-US" sz="2000" dirty="0" smtClean="0">
              <a:latin typeface="Times New Roman" pitchFamily="18" charset="0"/>
              <a:cs typeface="Times New Roman" pitchFamily="18" charset="0"/>
            </a:rPr>
            <a:t> focusing </a:t>
          </a:r>
          <a:endParaRPr lang="en-US" sz="2000" dirty="0"/>
        </a:p>
      </dgm:t>
    </dgm:pt>
    <dgm:pt modelId="{41DD2DDC-AE4A-4AC6-943E-1583BF1C9EC4}" type="parTrans" cxnId="{D2CB411B-3ABE-4A95-B664-1BD5F476A80B}">
      <dgm:prSet/>
      <dgm:spPr/>
      <dgm:t>
        <a:bodyPr/>
        <a:lstStyle/>
        <a:p>
          <a:endParaRPr lang="en-US" sz="2000"/>
        </a:p>
      </dgm:t>
    </dgm:pt>
    <dgm:pt modelId="{B6E8120D-A38F-4DEC-8805-2DEFE6CEC2E1}" type="sibTrans" cxnId="{D2CB411B-3ABE-4A95-B664-1BD5F476A80B}">
      <dgm:prSet/>
      <dgm:spPr/>
      <dgm:t>
        <a:bodyPr/>
        <a:lstStyle/>
        <a:p>
          <a:endParaRPr lang="en-US" sz="2000"/>
        </a:p>
      </dgm:t>
    </dgm:pt>
    <dgm:pt modelId="{C2D229E8-D45B-43BB-80B7-3EC50538B0A7}">
      <dgm:prSet phldrT="[Text]" custT="1"/>
      <dgm:spPr>
        <a:solidFill>
          <a:schemeClr val="accent2">
            <a:lumMod val="40000"/>
            <a:lumOff val="60000"/>
            <a:alpha val="90000"/>
          </a:schemeClr>
        </a:solidFill>
      </dgm:spPr>
      <dgm:t>
        <a:bodyPr/>
        <a:lstStyle/>
        <a:p>
          <a:r>
            <a:rPr lang="en-US" sz="2000" dirty="0" smtClean="0"/>
            <a:t>2 D</a:t>
          </a:r>
          <a:endParaRPr lang="en-US" sz="2000" dirty="0"/>
        </a:p>
      </dgm:t>
    </dgm:pt>
    <dgm:pt modelId="{187EB459-8C20-4813-B11E-8088524FC51A}" type="parTrans" cxnId="{23C00AE9-999B-4B0D-8739-9909579AB11C}">
      <dgm:prSet/>
      <dgm:spPr/>
      <dgm:t>
        <a:bodyPr/>
        <a:lstStyle/>
        <a:p>
          <a:endParaRPr lang="en-US" sz="2000"/>
        </a:p>
      </dgm:t>
    </dgm:pt>
    <dgm:pt modelId="{4AB8968C-9050-41F6-87CB-DE3E06675DF6}" type="sibTrans" cxnId="{23C00AE9-999B-4B0D-8739-9909579AB11C}">
      <dgm:prSet/>
      <dgm:spPr/>
      <dgm:t>
        <a:bodyPr/>
        <a:lstStyle/>
        <a:p>
          <a:endParaRPr lang="en-US" sz="2000"/>
        </a:p>
      </dgm:t>
    </dgm:pt>
    <dgm:pt modelId="{81A2D762-C982-4518-9F9F-D53228B69AFF}">
      <dgm:prSet phldrT="[Text]" custT="1"/>
      <dgm:spPr>
        <a:solidFill>
          <a:schemeClr val="accent5">
            <a:lumMod val="40000"/>
            <a:lumOff val="60000"/>
            <a:alpha val="90000"/>
          </a:schemeClr>
        </a:solidFill>
      </dgm:spPr>
      <dgm:t>
        <a:bodyPr/>
        <a:lstStyle/>
        <a:p>
          <a:r>
            <a:rPr lang="en-US" sz="1600" dirty="0" smtClean="0">
              <a:latin typeface="Times New Roman" pitchFamily="18" charset="0"/>
              <a:cs typeface="Times New Roman" pitchFamily="18" charset="0"/>
            </a:rPr>
            <a:t>Separates proteins by </a:t>
          </a:r>
          <a:r>
            <a:rPr lang="en-US" sz="1600" dirty="0" err="1" smtClean="0">
              <a:latin typeface="Times New Roman" pitchFamily="18" charset="0"/>
              <a:cs typeface="Times New Roman" pitchFamily="18" charset="0"/>
            </a:rPr>
            <a:t>isoelectric</a:t>
          </a:r>
          <a:r>
            <a:rPr lang="en-US" sz="1600" dirty="0" smtClean="0">
              <a:latin typeface="Times New Roman" pitchFamily="18" charset="0"/>
              <a:cs typeface="Times New Roman" pitchFamily="18" charset="0"/>
            </a:rPr>
            <a:t> point in the first dimension and by mass in the second dimension.</a:t>
          </a:r>
          <a:endParaRPr lang="en-US" sz="1600" dirty="0"/>
        </a:p>
      </dgm:t>
    </dgm:pt>
    <dgm:pt modelId="{D2C90E97-095E-4270-B17E-832D5C858287}" type="parTrans" cxnId="{C8265C56-1FA6-4DF7-9172-EA4E4B18D7B7}">
      <dgm:prSet/>
      <dgm:spPr/>
      <dgm:t>
        <a:bodyPr/>
        <a:lstStyle/>
        <a:p>
          <a:endParaRPr lang="en-US" sz="2000"/>
        </a:p>
      </dgm:t>
    </dgm:pt>
    <dgm:pt modelId="{5B54BCCC-3FCA-4A99-A8F2-35600A52D27A}" type="sibTrans" cxnId="{C8265C56-1FA6-4DF7-9172-EA4E4B18D7B7}">
      <dgm:prSet/>
      <dgm:spPr/>
      <dgm:t>
        <a:bodyPr/>
        <a:lstStyle/>
        <a:p>
          <a:endParaRPr lang="en-US" sz="2000"/>
        </a:p>
      </dgm:t>
    </dgm:pt>
    <dgm:pt modelId="{4DF2D92C-E29E-4E7B-BCB9-3B6E4D4B5D6E}">
      <dgm:prSet custT="1"/>
      <dgm:spPr>
        <a:solidFill>
          <a:schemeClr val="accent5">
            <a:lumMod val="40000"/>
            <a:lumOff val="60000"/>
            <a:alpha val="90000"/>
          </a:schemeClr>
        </a:solidFill>
      </dgm:spPr>
      <dgm:t>
        <a:bodyPr/>
        <a:lstStyle/>
        <a:p>
          <a:r>
            <a:rPr lang="en-US" sz="2000" dirty="0" smtClean="0">
              <a:latin typeface="Times New Roman" pitchFamily="18" charset="0"/>
              <a:cs typeface="Times New Roman" pitchFamily="18" charset="0"/>
            </a:rPr>
            <a:t>Native PAGE </a:t>
          </a:r>
          <a:endParaRPr lang="en-US" sz="2000" dirty="0"/>
        </a:p>
      </dgm:t>
    </dgm:pt>
    <dgm:pt modelId="{24FAEFC9-94A9-4C6C-B097-9F26D54D0FF3}" type="parTrans" cxnId="{D1451812-524A-4EBB-87FC-1D3F3F0A3DF8}">
      <dgm:prSet/>
      <dgm:spPr/>
      <dgm:t>
        <a:bodyPr/>
        <a:lstStyle/>
        <a:p>
          <a:endParaRPr lang="en-US" sz="2000"/>
        </a:p>
      </dgm:t>
    </dgm:pt>
    <dgm:pt modelId="{8EAF8FCB-F258-4322-A5EC-702322DEC021}" type="sibTrans" cxnId="{D1451812-524A-4EBB-87FC-1D3F3F0A3DF8}">
      <dgm:prSet/>
      <dgm:spPr/>
      <dgm:t>
        <a:bodyPr/>
        <a:lstStyle/>
        <a:p>
          <a:endParaRPr lang="en-US" sz="2000"/>
        </a:p>
      </dgm:t>
    </dgm:pt>
    <dgm:pt modelId="{DBFD3EA4-EB2D-4F8D-AFE0-089FE180A223}" type="pres">
      <dgm:prSet presAssocID="{B510854D-6207-45E3-BBDE-E01F42EB9CC0}" presName="hierChild1" presStyleCnt="0">
        <dgm:presLayoutVars>
          <dgm:chPref val="1"/>
          <dgm:dir/>
          <dgm:animOne val="branch"/>
          <dgm:animLvl val="lvl"/>
          <dgm:resizeHandles/>
        </dgm:presLayoutVars>
      </dgm:prSet>
      <dgm:spPr/>
      <dgm:t>
        <a:bodyPr/>
        <a:lstStyle/>
        <a:p>
          <a:endParaRPr lang="en-US"/>
        </a:p>
      </dgm:t>
    </dgm:pt>
    <dgm:pt modelId="{CB758034-9040-488F-B892-7FCE3B817985}" type="pres">
      <dgm:prSet presAssocID="{5CA35DD3-203C-45F8-87D3-8F00A37C0E93}" presName="hierRoot1" presStyleCnt="0"/>
      <dgm:spPr/>
    </dgm:pt>
    <dgm:pt modelId="{710AAD8B-873B-4DE8-B22B-B48D1C561851}" type="pres">
      <dgm:prSet presAssocID="{5CA35DD3-203C-45F8-87D3-8F00A37C0E93}" presName="composite" presStyleCnt="0"/>
      <dgm:spPr/>
    </dgm:pt>
    <dgm:pt modelId="{A043C8C1-D08B-43F6-9B41-F25EC2487545}" type="pres">
      <dgm:prSet presAssocID="{5CA35DD3-203C-45F8-87D3-8F00A37C0E93}" presName="background" presStyleLbl="node0" presStyleIdx="0" presStyleCnt="1"/>
      <dgm:spPr/>
    </dgm:pt>
    <dgm:pt modelId="{F4AC9589-D5F5-4C22-B751-03030164E37A}" type="pres">
      <dgm:prSet presAssocID="{5CA35DD3-203C-45F8-87D3-8F00A37C0E93}" presName="text" presStyleLbl="fgAcc0" presStyleIdx="0" presStyleCnt="1" custScaleX="151620">
        <dgm:presLayoutVars>
          <dgm:chPref val="3"/>
        </dgm:presLayoutVars>
      </dgm:prSet>
      <dgm:spPr/>
      <dgm:t>
        <a:bodyPr/>
        <a:lstStyle/>
        <a:p>
          <a:endParaRPr lang="en-US"/>
        </a:p>
      </dgm:t>
    </dgm:pt>
    <dgm:pt modelId="{8F0D7887-811E-4769-8DB4-9FCE8A1B7162}" type="pres">
      <dgm:prSet presAssocID="{5CA35DD3-203C-45F8-87D3-8F00A37C0E93}" presName="hierChild2" presStyleCnt="0"/>
      <dgm:spPr/>
    </dgm:pt>
    <dgm:pt modelId="{1B148924-7A5F-4DDB-B8EA-9E5A771DCFB2}" type="pres">
      <dgm:prSet presAssocID="{E07D2224-D674-4698-8A87-0D6A3FBFDC1C}" presName="Name10" presStyleLbl="parChTrans1D2" presStyleIdx="0" presStyleCnt="2"/>
      <dgm:spPr/>
      <dgm:t>
        <a:bodyPr/>
        <a:lstStyle/>
        <a:p>
          <a:endParaRPr lang="en-US"/>
        </a:p>
      </dgm:t>
    </dgm:pt>
    <dgm:pt modelId="{CAD0E6E7-1029-4684-9596-1AB8215484B8}" type="pres">
      <dgm:prSet presAssocID="{DDD75E14-DD1F-4E9F-B605-CE1680EA1D01}" presName="hierRoot2" presStyleCnt="0"/>
      <dgm:spPr/>
    </dgm:pt>
    <dgm:pt modelId="{399D3C87-DBFD-4B0C-8580-33CEACA45E0E}" type="pres">
      <dgm:prSet presAssocID="{DDD75E14-DD1F-4E9F-B605-CE1680EA1D01}" presName="composite2" presStyleCnt="0"/>
      <dgm:spPr/>
    </dgm:pt>
    <dgm:pt modelId="{69EEB307-D78E-447E-8F38-59EB4458720B}" type="pres">
      <dgm:prSet presAssocID="{DDD75E14-DD1F-4E9F-B605-CE1680EA1D01}" presName="background2" presStyleLbl="node2" presStyleIdx="0" presStyleCnt="2"/>
      <dgm:spPr/>
    </dgm:pt>
    <dgm:pt modelId="{635D6FB0-7825-4C6F-AE99-E49B3CB0821C}" type="pres">
      <dgm:prSet presAssocID="{DDD75E14-DD1F-4E9F-B605-CE1680EA1D01}" presName="text2" presStyleLbl="fgAcc2" presStyleIdx="0" presStyleCnt="2">
        <dgm:presLayoutVars>
          <dgm:chPref val="3"/>
        </dgm:presLayoutVars>
      </dgm:prSet>
      <dgm:spPr/>
      <dgm:t>
        <a:bodyPr/>
        <a:lstStyle/>
        <a:p>
          <a:endParaRPr lang="en-US"/>
        </a:p>
      </dgm:t>
    </dgm:pt>
    <dgm:pt modelId="{0570E82F-C337-47B2-B577-11845D5EC34F}" type="pres">
      <dgm:prSet presAssocID="{DDD75E14-DD1F-4E9F-B605-CE1680EA1D01}" presName="hierChild3" presStyleCnt="0"/>
      <dgm:spPr/>
    </dgm:pt>
    <dgm:pt modelId="{4CC6973E-4ACB-471E-BD3E-A6D184C3DFD8}" type="pres">
      <dgm:prSet presAssocID="{373A03D0-9F63-46A5-9470-BDBE38A6B38A}" presName="Name17" presStyleLbl="parChTrans1D3" presStyleIdx="0" presStyleCnt="4"/>
      <dgm:spPr/>
      <dgm:t>
        <a:bodyPr/>
        <a:lstStyle/>
        <a:p>
          <a:endParaRPr lang="en-US"/>
        </a:p>
      </dgm:t>
    </dgm:pt>
    <dgm:pt modelId="{1560492A-1BA4-4C81-90F6-A7905EEE8382}" type="pres">
      <dgm:prSet presAssocID="{216A050C-9044-4793-8815-57496AA11135}" presName="hierRoot3" presStyleCnt="0"/>
      <dgm:spPr/>
    </dgm:pt>
    <dgm:pt modelId="{EB94163F-19D4-418F-81ED-0E9E1ECF3FBF}" type="pres">
      <dgm:prSet presAssocID="{216A050C-9044-4793-8815-57496AA11135}" presName="composite3" presStyleCnt="0"/>
      <dgm:spPr/>
    </dgm:pt>
    <dgm:pt modelId="{F66C613C-14C1-4FF6-B2F4-16C65AF8C52B}" type="pres">
      <dgm:prSet presAssocID="{216A050C-9044-4793-8815-57496AA11135}" presName="background3" presStyleLbl="node3" presStyleIdx="0" presStyleCnt="4"/>
      <dgm:spPr/>
    </dgm:pt>
    <dgm:pt modelId="{ABDCDCDF-FFE1-42F2-8766-88DF5DA3E274}" type="pres">
      <dgm:prSet presAssocID="{216A050C-9044-4793-8815-57496AA11135}" presName="text3" presStyleLbl="fgAcc3" presStyleIdx="0" presStyleCnt="4">
        <dgm:presLayoutVars>
          <dgm:chPref val="3"/>
        </dgm:presLayoutVars>
      </dgm:prSet>
      <dgm:spPr/>
      <dgm:t>
        <a:bodyPr/>
        <a:lstStyle/>
        <a:p>
          <a:endParaRPr lang="en-US"/>
        </a:p>
      </dgm:t>
    </dgm:pt>
    <dgm:pt modelId="{8F68EF86-DB9D-4DB5-B724-2B7A3CAB98B7}" type="pres">
      <dgm:prSet presAssocID="{216A050C-9044-4793-8815-57496AA11135}" presName="hierChild4" presStyleCnt="0"/>
      <dgm:spPr/>
    </dgm:pt>
    <dgm:pt modelId="{6BD9280D-B1BF-4DD6-8EDD-A81E695C4DA1}" type="pres">
      <dgm:prSet presAssocID="{41DD2DDC-AE4A-4AC6-943E-1583BF1C9EC4}" presName="Name17" presStyleLbl="parChTrans1D3" presStyleIdx="1" presStyleCnt="4"/>
      <dgm:spPr/>
      <dgm:t>
        <a:bodyPr/>
        <a:lstStyle/>
        <a:p>
          <a:endParaRPr lang="en-US"/>
        </a:p>
      </dgm:t>
    </dgm:pt>
    <dgm:pt modelId="{C9EFA55F-E7C3-4D12-87BE-666EBD81A573}" type="pres">
      <dgm:prSet presAssocID="{7D9B4385-C3B3-487C-85F8-507F487E8760}" presName="hierRoot3" presStyleCnt="0"/>
      <dgm:spPr/>
    </dgm:pt>
    <dgm:pt modelId="{5A4386FC-7AF9-43A6-8C28-402EA08E7A89}" type="pres">
      <dgm:prSet presAssocID="{7D9B4385-C3B3-487C-85F8-507F487E8760}" presName="composite3" presStyleCnt="0"/>
      <dgm:spPr/>
    </dgm:pt>
    <dgm:pt modelId="{8E35E0CB-522C-4CD2-A173-3E5D0CFA57DE}" type="pres">
      <dgm:prSet presAssocID="{7D9B4385-C3B3-487C-85F8-507F487E8760}" presName="background3" presStyleLbl="node3" presStyleIdx="1" presStyleCnt="4"/>
      <dgm:spPr/>
    </dgm:pt>
    <dgm:pt modelId="{33006EB0-2574-4A19-A336-5C7884C8B025}" type="pres">
      <dgm:prSet presAssocID="{7D9B4385-C3B3-487C-85F8-507F487E8760}" presName="text3" presStyleLbl="fgAcc3" presStyleIdx="1" presStyleCnt="4">
        <dgm:presLayoutVars>
          <dgm:chPref val="3"/>
        </dgm:presLayoutVars>
      </dgm:prSet>
      <dgm:spPr/>
      <dgm:t>
        <a:bodyPr/>
        <a:lstStyle/>
        <a:p>
          <a:endParaRPr lang="en-US"/>
        </a:p>
      </dgm:t>
    </dgm:pt>
    <dgm:pt modelId="{37C3D872-50E7-49E2-8C2A-3131CEA653D1}" type="pres">
      <dgm:prSet presAssocID="{7D9B4385-C3B3-487C-85F8-507F487E8760}" presName="hierChild4" presStyleCnt="0"/>
      <dgm:spPr/>
    </dgm:pt>
    <dgm:pt modelId="{8BEFE0D3-D122-48E6-8CA9-37B9CBA788D9}" type="pres">
      <dgm:prSet presAssocID="{24FAEFC9-94A9-4C6C-B097-9F26D54D0FF3}" presName="Name17" presStyleLbl="parChTrans1D3" presStyleIdx="2" presStyleCnt="4"/>
      <dgm:spPr/>
      <dgm:t>
        <a:bodyPr/>
        <a:lstStyle/>
        <a:p>
          <a:endParaRPr lang="en-US"/>
        </a:p>
      </dgm:t>
    </dgm:pt>
    <dgm:pt modelId="{59736FED-D89D-4D99-ACC2-1D03A6908558}" type="pres">
      <dgm:prSet presAssocID="{4DF2D92C-E29E-4E7B-BCB9-3B6E4D4B5D6E}" presName="hierRoot3" presStyleCnt="0"/>
      <dgm:spPr/>
    </dgm:pt>
    <dgm:pt modelId="{7D308575-7416-4898-A646-AE46A1B18F1E}" type="pres">
      <dgm:prSet presAssocID="{4DF2D92C-E29E-4E7B-BCB9-3B6E4D4B5D6E}" presName="composite3" presStyleCnt="0"/>
      <dgm:spPr/>
    </dgm:pt>
    <dgm:pt modelId="{4E99039C-457A-43E8-AECA-037B11AA8AF7}" type="pres">
      <dgm:prSet presAssocID="{4DF2D92C-E29E-4E7B-BCB9-3B6E4D4B5D6E}" presName="background3" presStyleLbl="node3" presStyleIdx="2" presStyleCnt="4"/>
      <dgm:spPr/>
    </dgm:pt>
    <dgm:pt modelId="{139BECB6-3D0F-4E96-90F9-6D10CCF52825}" type="pres">
      <dgm:prSet presAssocID="{4DF2D92C-E29E-4E7B-BCB9-3B6E4D4B5D6E}" presName="text3" presStyleLbl="fgAcc3" presStyleIdx="2" presStyleCnt="4">
        <dgm:presLayoutVars>
          <dgm:chPref val="3"/>
        </dgm:presLayoutVars>
      </dgm:prSet>
      <dgm:spPr/>
      <dgm:t>
        <a:bodyPr/>
        <a:lstStyle/>
        <a:p>
          <a:endParaRPr lang="en-US"/>
        </a:p>
      </dgm:t>
    </dgm:pt>
    <dgm:pt modelId="{952093A7-B3B1-4781-B7BB-E911581614CE}" type="pres">
      <dgm:prSet presAssocID="{4DF2D92C-E29E-4E7B-BCB9-3B6E4D4B5D6E}" presName="hierChild4" presStyleCnt="0"/>
      <dgm:spPr/>
    </dgm:pt>
    <dgm:pt modelId="{2F24FE61-B300-45C8-9DAE-BFCD23A85631}" type="pres">
      <dgm:prSet presAssocID="{187EB459-8C20-4813-B11E-8088524FC51A}" presName="Name10" presStyleLbl="parChTrans1D2" presStyleIdx="1" presStyleCnt="2"/>
      <dgm:spPr/>
      <dgm:t>
        <a:bodyPr/>
        <a:lstStyle/>
        <a:p>
          <a:endParaRPr lang="en-US"/>
        </a:p>
      </dgm:t>
    </dgm:pt>
    <dgm:pt modelId="{B7368CA3-3B38-4D93-A4FA-633C9C577250}" type="pres">
      <dgm:prSet presAssocID="{C2D229E8-D45B-43BB-80B7-3EC50538B0A7}" presName="hierRoot2" presStyleCnt="0"/>
      <dgm:spPr/>
    </dgm:pt>
    <dgm:pt modelId="{20D4C854-8299-409B-A9E2-E6A7BD73F5E8}" type="pres">
      <dgm:prSet presAssocID="{C2D229E8-D45B-43BB-80B7-3EC50538B0A7}" presName="composite2" presStyleCnt="0"/>
      <dgm:spPr/>
    </dgm:pt>
    <dgm:pt modelId="{A9EFCFF8-1C91-43CE-8C1E-AE321199E076}" type="pres">
      <dgm:prSet presAssocID="{C2D229E8-D45B-43BB-80B7-3EC50538B0A7}" presName="background2" presStyleLbl="node2" presStyleIdx="1" presStyleCnt="2"/>
      <dgm:spPr/>
    </dgm:pt>
    <dgm:pt modelId="{7951B45D-3090-435F-BE9A-3622174DF3E3}" type="pres">
      <dgm:prSet presAssocID="{C2D229E8-D45B-43BB-80B7-3EC50538B0A7}" presName="text2" presStyleLbl="fgAcc2" presStyleIdx="1" presStyleCnt="2">
        <dgm:presLayoutVars>
          <dgm:chPref val="3"/>
        </dgm:presLayoutVars>
      </dgm:prSet>
      <dgm:spPr/>
      <dgm:t>
        <a:bodyPr/>
        <a:lstStyle/>
        <a:p>
          <a:endParaRPr lang="en-US"/>
        </a:p>
      </dgm:t>
    </dgm:pt>
    <dgm:pt modelId="{A9CBEE5C-72DD-4DD8-801C-84A8DB14F967}" type="pres">
      <dgm:prSet presAssocID="{C2D229E8-D45B-43BB-80B7-3EC50538B0A7}" presName="hierChild3" presStyleCnt="0"/>
      <dgm:spPr/>
    </dgm:pt>
    <dgm:pt modelId="{8CF931EA-D61F-4095-98F2-ADFBF7BCBA73}" type="pres">
      <dgm:prSet presAssocID="{D2C90E97-095E-4270-B17E-832D5C858287}" presName="Name17" presStyleLbl="parChTrans1D3" presStyleIdx="3" presStyleCnt="4"/>
      <dgm:spPr/>
      <dgm:t>
        <a:bodyPr/>
        <a:lstStyle/>
        <a:p>
          <a:endParaRPr lang="en-US"/>
        </a:p>
      </dgm:t>
    </dgm:pt>
    <dgm:pt modelId="{C74E7073-57BE-4289-99B6-FA458D7BC967}" type="pres">
      <dgm:prSet presAssocID="{81A2D762-C982-4518-9F9F-D53228B69AFF}" presName="hierRoot3" presStyleCnt="0"/>
      <dgm:spPr/>
    </dgm:pt>
    <dgm:pt modelId="{1267957A-B866-4845-B56B-B66118250893}" type="pres">
      <dgm:prSet presAssocID="{81A2D762-C982-4518-9F9F-D53228B69AFF}" presName="composite3" presStyleCnt="0"/>
      <dgm:spPr/>
    </dgm:pt>
    <dgm:pt modelId="{C7E3086F-F28E-42FF-9DBE-12DEF65BC0EC}" type="pres">
      <dgm:prSet presAssocID="{81A2D762-C982-4518-9F9F-D53228B69AFF}" presName="background3" presStyleLbl="node3" presStyleIdx="3" presStyleCnt="4"/>
      <dgm:spPr/>
    </dgm:pt>
    <dgm:pt modelId="{4FE1FF10-D40F-417F-83FE-00D142B8223D}" type="pres">
      <dgm:prSet presAssocID="{81A2D762-C982-4518-9F9F-D53228B69AFF}" presName="text3" presStyleLbl="fgAcc3" presStyleIdx="3" presStyleCnt="4" custScaleX="193970">
        <dgm:presLayoutVars>
          <dgm:chPref val="3"/>
        </dgm:presLayoutVars>
      </dgm:prSet>
      <dgm:spPr/>
      <dgm:t>
        <a:bodyPr/>
        <a:lstStyle/>
        <a:p>
          <a:endParaRPr lang="en-US"/>
        </a:p>
      </dgm:t>
    </dgm:pt>
    <dgm:pt modelId="{9E22AB4C-5B64-4155-8061-5584B3D6D614}" type="pres">
      <dgm:prSet presAssocID="{81A2D762-C982-4518-9F9F-D53228B69AFF}" presName="hierChild4" presStyleCnt="0"/>
      <dgm:spPr/>
    </dgm:pt>
  </dgm:ptLst>
  <dgm:cxnLst>
    <dgm:cxn modelId="{A37162ED-620B-47EB-8CB9-6446506970BF}" type="presOf" srcId="{4DF2D92C-E29E-4E7B-BCB9-3B6E4D4B5D6E}" destId="{139BECB6-3D0F-4E96-90F9-6D10CCF52825}" srcOrd="0" destOrd="0" presId="urn:microsoft.com/office/officeart/2005/8/layout/hierarchy1"/>
    <dgm:cxn modelId="{B98995F2-CCAF-4C22-A2EE-8D1D8AC08301}" type="presOf" srcId="{D2C90E97-095E-4270-B17E-832D5C858287}" destId="{8CF931EA-D61F-4095-98F2-ADFBF7BCBA73}" srcOrd="0" destOrd="0" presId="urn:microsoft.com/office/officeart/2005/8/layout/hierarchy1"/>
    <dgm:cxn modelId="{B4ACF9FD-C67F-4C72-86B1-937D728C6C2C}" type="presOf" srcId="{187EB459-8C20-4813-B11E-8088524FC51A}" destId="{2F24FE61-B300-45C8-9DAE-BFCD23A85631}" srcOrd="0" destOrd="0" presId="urn:microsoft.com/office/officeart/2005/8/layout/hierarchy1"/>
    <dgm:cxn modelId="{D8B2705D-7461-485D-A444-E1418EBA11AC}" type="presOf" srcId="{24FAEFC9-94A9-4C6C-B097-9F26D54D0FF3}" destId="{8BEFE0D3-D122-48E6-8CA9-37B9CBA788D9}" srcOrd="0" destOrd="0" presId="urn:microsoft.com/office/officeart/2005/8/layout/hierarchy1"/>
    <dgm:cxn modelId="{EA6ACFC9-B1A6-4469-9B63-74B54CA9F108}" type="presOf" srcId="{E07D2224-D674-4698-8A87-0D6A3FBFDC1C}" destId="{1B148924-7A5F-4DDB-B8EA-9E5A771DCFB2}" srcOrd="0" destOrd="0" presId="urn:microsoft.com/office/officeart/2005/8/layout/hierarchy1"/>
    <dgm:cxn modelId="{7466FC58-1734-4723-B475-8DEC5BA9B866}" srcId="{5CA35DD3-203C-45F8-87D3-8F00A37C0E93}" destId="{DDD75E14-DD1F-4E9F-B605-CE1680EA1D01}" srcOrd="0" destOrd="0" parTransId="{E07D2224-D674-4698-8A87-0D6A3FBFDC1C}" sibTransId="{DB6BE4A0-2769-4FF9-ADCA-201F04B6A1C3}"/>
    <dgm:cxn modelId="{D1451812-524A-4EBB-87FC-1D3F3F0A3DF8}" srcId="{DDD75E14-DD1F-4E9F-B605-CE1680EA1D01}" destId="{4DF2D92C-E29E-4E7B-BCB9-3B6E4D4B5D6E}" srcOrd="2" destOrd="0" parTransId="{24FAEFC9-94A9-4C6C-B097-9F26D54D0FF3}" sibTransId="{8EAF8FCB-F258-4322-A5EC-702322DEC021}"/>
    <dgm:cxn modelId="{D2CB411B-3ABE-4A95-B664-1BD5F476A80B}" srcId="{DDD75E14-DD1F-4E9F-B605-CE1680EA1D01}" destId="{7D9B4385-C3B3-487C-85F8-507F487E8760}" srcOrd="1" destOrd="0" parTransId="{41DD2DDC-AE4A-4AC6-943E-1583BF1C9EC4}" sibTransId="{B6E8120D-A38F-4DEC-8805-2DEFE6CEC2E1}"/>
    <dgm:cxn modelId="{99C44112-C918-469F-8D68-6F90EA9812DF}" type="presOf" srcId="{216A050C-9044-4793-8815-57496AA11135}" destId="{ABDCDCDF-FFE1-42F2-8766-88DF5DA3E274}" srcOrd="0" destOrd="0" presId="urn:microsoft.com/office/officeart/2005/8/layout/hierarchy1"/>
    <dgm:cxn modelId="{C8265C56-1FA6-4DF7-9172-EA4E4B18D7B7}" srcId="{C2D229E8-D45B-43BB-80B7-3EC50538B0A7}" destId="{81A2D762-C982-4518-9F9F-D53228B69AFF}" srcOrd="0" destOrd="0" parTransId="{D2C90E97-095E-4270-B17E-832D5C858287}" sibTransId="{5B54BCCC-3FCA-4A99-A8F2-35600A52D27A}"/>
    <dgm:cxn modelId="{B4704DEE-5C68-4EB6-93FE-00F8307D021F}" type="presOf" srcId="{373A03D0-9F63-46A5-9470-BDBE38A6B38A}" destId="{4CC6973E-4ACB-471E-BD3E-A6D184C3DFD8}" srcOrd="0" destOrd="0" presId="urn:microsoft.com/office/officeart/2005/8/layout/hierarchy1"/>
    <dgm:cxn modelId="{EDA78AF6-AB5E-4389-894D-D9B11CD95165}" type="presOf" srcId="{7D9B4385-C3B3-487C-85F8-507F487E8760}" destId="{33006EB0-2574-4A19-A336-5C7884C8B025}" srcOrd="0" destOrd="0" presId="urn:microsoft.com/office/officeart/2005/8/layout/hierarchy1"/>
    <dgm:cxn modelId="{FA450201-616D-4C8A-BB48-D1B2D6DB26D2}" type="presOf" srcId="{81A2D762-C982-4518-9F9F-D53228B69AFF}" destId="{4FE1FF10-D40F-417F-83FE-00D142B8223D}" srcOrd="0" destOrd="0" presId="urn:microsoft.com/office/officeart/2005/8/layout/hierarchy1"/>
    <dgm:cxn modelId="{23C00AE9-999B-4B0D-8739-9909579AB11C}" srcId="{5CA35DD3-203C-45F8-87D3-8F00A37C0E93}" destId="{C2D229E8-D45B-43BB-80B7-3EC50538B0A7}" srcOrd="1" destOrd="0" parTransId="{187EB459-8C20-4813-B11E-8088524FC51A}" sibTransId="{4AB8968C-9050-41F6-87CB-DE3E06675DF6}"/>
    <dgm:cxn modelId="{7390A78D-708E-438A-A1A2-81DC8DF01382}" type="presOf" srcId="{5CA35DD3-203C-45F8-87D3-8F00A37C0E93}" destId="{F4AC9589-D5F5-4C22-B751-03030164E37A}" srcOrd="0" destOrd="0" presId="urn:microsoft.com/office/officeart/2005/8/layout/hierarchy1"/>
    <dgm:cxn modelId="{3092BBA0-61A5-4C1E-BBF1-D34A8478C45E}" type="presOf" srcId="{41DD2DDC-AE4A-4AC6-943E-1583BF1C9EC4}" destId="{6BD9280D-B1BF-4DD6-8EDD-A81E695C4DA1}" srcOrd="0" destOrd="0" presId="urn:microsoft.com/office/officeart/2005/8/layout/hierarchy1"/>
    <dgm:cxn modelId="{5C53C1B3-8230-4DFC-AC49-11F9040360F2}" type="presOf" srcId="{B510854D-6207-45E3-BBDE-E01F42EB9CC0}" destId="{DBFD3EA4-EB2D-4F8D-AFE0-089FE180A223}" srcOrd="0" destOrd="0" presId="urn:microsoft.com/office/officeart/2005/8/layout/hierarchy1"/>
    <dgm:cxn modelId="{170A0C63-5B19-4A43-B9E8-87B237AF2A16}" srcId="{B510854D-6207-45E3-BBDE-E01F42EB9CC0}" destId="{5CA35DD3-203C-45F8-87D3-8F00A37C0E93}" srcOrd="0" destOrd="0" parTransId="{2ACE1E2F-DAA5-44BC-B86A-2F03590610B3}" sibTransId="{36F499CA-0C70-4B2D-95F9-215CC50D4315}"/>
    <dgm:cxn modelId="{E6E3B229-33DB-4285-BEB6-DDAF6E266F77}" type="presOf" srcId="{DDD75E14-DD1F-4E9F-B605-CE1680EA1D01}" destId="{635D6FB0-7825-4C6F-AE99-E49B3CB0821C}" srcOrd="0" destOrd="0" presId="urn:microsoft.com/office/officeart/2005/8/layout/hierarchy1"/>
    <dgm:cxn modelId="{EE74F81E-752F-4988-AB35-2D70CEB6860C}" srcId="{DDD75E14-DD1F-4E9F-B605-CE1680EA1D01}" destId="{216A050C-9044-4793-8815-57496AA11135}" srcOrd="0" destOrd="0" parTransId="{373A03D0-9F63-46A5-9470-BDBE38A6B38A}" sibTransId="{DC2AE7D1-6108-4315-BE7F-3C0B7787562C}"/>
    <dgm:cxn modelId="{ECACB600-01B6-4113-B59A-5EC643F1C603}" type="presOf" srcId="{C2D229E8-D45B-43BB-80B7-3EC50538B0A7}" destId="{7951B45D-3090-435F-BE9A-3622174DF3E3}" srcOrd="0" destOrd="0" presId="urn:microsoft.com/office/officeart/2005/8/layout/hierarchy1"/>
    <dgm:cxn modelId="{F7E0F14F-D7CD-4E24-A804-4DFD085E4C9E}" type="presParOf" srcId="{DBFD3EA4-EB2D-4F8D-AFE0-089FE180A223}" destId="{CB758034-9040-488F-B892-7FCE3B817985}" srcOrd="0" destOrd="0" presId="urn:microsoft.com/office/officeart/2005/8/layout/hierarchy1"/>
    <dgm:cxn modelId="{44ABEE14-BCEB-4B98-824B-9A99A0B60FD7}" type="presParOf" srcId="{CB758034-9040-488F-B892-7FCE3B817985}" destId="{710AAD8B-873B-4DE8-B22B-B48D1C561851}" srcOrd="0" destOrd="0" presId="urn:microsoft.com/office/officeart/2005/8/layout/hierarchy1"/>
    <dgm:cxn modelId="{49C34C32-583B-4F4E-AE9E-ECFD518B1EE4}" type="presParOf" srcId="{710AAD8B-873B-4DE8-B22B-B48D1C561851}" destId="{A043C8C1-D08B-43F6-9B41-F25EC2487545}" srcOrd="0" destOrd="0" presId="urn:microsoft.com/office/officeart/2005/8/layout/hierarchy1"/>
    <dgm:cxn modelId="{84F6027F-0451-4CB8-8C0E-779ED9F381FF}" type="presParOf" srcId="{710AAD8B-873B-4DE8-B22B-B48D1C561851}" destId="{F4AC9589-D5F5-4C22-B751-03030164E37A}" srcOrd="1" destOrd="0" presId="urn:microsoft.com/office/officeart/2005/8/layout/hierarchy1"/>
    <dgm:cxn modelId="{5C4D2A21-ADF7-486E-95C7-8F2EAF738B1F}" type="presParOf" srcId="{CB758034-9040-488F-B892-7FCE3B817985}" destId="{8F0D7887-811E-4769-8DB4-9FCE8A1B7162}" srcOrd="1" destOrd="0" presId="urn:microsoft.com/office/officeart/2005/8/layout/hierarchy1"/>
    <dgm:cxn modelId="{58629A19-304B-46B1-962F-AF2A61C16F9C}" type="presParOf" srcId="{8F0D7887-811E-4769-8DB4-9FCE8A1B7162}" destId="{1B148924-7A5F-4DDB-B8EA-9E5A771DCFB2}" srcOrd="0" destOrd="0" presId="urn:microsoft.com/office/officeart/2005/8/layout/hierarchy1"/>
    <dgm:cxn modelId="{DB53DFC3-D521-40E2-8114-269A45F1DE05}" type="presParOf" srcId="{8F0D7887-811E-4769-8DB4-9FCE8A1B7162}" destId="{CAD0E6E7-1029-4684-9596-1AB8215484B8}" srcOrd="1" destOrd="0" presId="urn:microsoft.com/office/officeart/2005/8/layout/hierarchy1"/>
    <dgm:cxn modelId="{A0A9403E-1319-4773-8FC8-EB15132CB861}" type="presParOf" srcId="{CAD0E6E7-1029-4684-9596-1AB8215484B8}" destId="{399D3C87-DBFD-4B0C-8580-33CEACA45E0E}" srcOrd="0" destOrd="0" presId="urn:microsoft.com/office/officeart/2005/8/layout/hierarchy1"/>
    <dgm:cxn modelId="{F8E62F24-0A53-432D-BC8D-D4409663DDEB}" type="presParOf" srcId="{399D3C87-DBFD-4B0C-8580-33CEACA45E0E}" destId="{69EEB307-D78E-447E-8F38-59EB4458720B}" srcOrd="0" destOrd="0" presId="urn:microsoft.com/office/officeart/2005/8/layout/hierarchy1"/>
    <dgm:cxn modelId="{261548D3-2595-48CD-9E43-BB2AC81C9D2C}" type="presParOf" srcId="{399D3C87-DBFD-4B0C-8580-33CEACA45E0E}" destId="{635D6FB0-7825-4C6F-AE99-E49B3CB0821C}" srcOrd="1" destOrd="0" presId="urn:microsoft.com/office/officeart/2005/8/layout/hierarchy1"/>
    <dgm:cxn modelId="{BB891733-0266-4811-81DC-57DCDE392856}" type="presParOf" srcId="{CAD0E6E7-1029-4684-9596-1AB8215484B8}" destId="{0570E82F-C337-47B2-B577-11845D5EC34F}" srcOrd="1" destOrd="0" presId="urn:microsoft.com/office/officeart/2005/8/layout/hierarchy1"/>
    <dgm:cxn modelId="{63105719-AFEB-4778-890A-E9CF4569ADD5}" type="presParOf" srcId="{0570E82F-C337-47B2-B577-11845D5EC34F}" destId="{4CC6973E-4ACB-471E-BD3E-A6D184C3DFD8}" srcOrd="0" destOrd="0" presId="urn:microsoft.com/office/officeart/2005/8/layout/hierarchy1"/>
    <dgm:cxn modelId="{38957AD5-A5E7-4F29-AD51-8981EA16DCE5}" type="presParOf" srcId="{0570E82F-C337-47B2-B577-11845D5EC34F}" destId="{1560492A-1BA4-4C81-90F6-A7905EEE8382}" srcOrd="1" destOrd="0" presId="urn:microsoft.com/office/officeart/2005/8/layout/hierarchy1"/>
    <dgm:cxn modelId="{52F2FE64-5D6E-4622-A7B5-3EB4F34E42B3}" type="presParOf" srcId="{1560492A-1BA4-4C81-90F6-A7905EEE8382}" destId="{EB94163F-19D4-418F-81ED-0E9E1ECF3FBF}" srcOrd="0" destOrd="0" presId="urn:microsoft.com/office/officeart/2005/8/layout/hierarchy1"/>
    <dgm:cxn modelId="{C645303E-6F69-4182-AF6F-C0C62CC1B9F6}" type="presParOf" srcId="{EB94163F-19D4-418F-81ED-0E9E1ECF3FBF}" destId="{F66C613C-14C1-4FF6-B2F4-16C65AF8C52B}" srcOrd="0" destOrd="0" presId="urn:microsoft.com/office/officeart/2005/8/layout/hierarchy1"/>
    <dgm:cxn modelId="{61E0B9FD-E1F0-40E2-B185-6DB5C919C805}" type="presParOf" srcId="{EB94163F-19D4-418F-81ED-0E9E1ECF3FBF}" destId="{ABDCDCDF-FFE1-42F2-8766-88DF5DA3E274}" srcOrd="1" destOrd="0" presId="urn:microsoft.com/office/officeart/2005/8/layout/hierarchy1"/>
    <dgm:cxn modelId="{987D7F84-4253-4C50-8907-010D98501430}" type="presParOf" srcId="{1560492A-1BA4-4C81-90F6-A7905EEE8382}" destId="{8F68EF86-DB9D-4DB5-B724-2B7A3CAB98B7}" srcOrd="1" destOrd="0" presId="urn:microsoft.com/office/officeart/2005/8/layout/hierarchy1"/>
    <dgm:cxn modelId="{874BC924-4AD2-43D4-BA8E-1BB30079CA68}" type="presParOf" srcId="{0570E82F-C337-47B2-B577-11845D5EC34F}" destId="{6BD9280D-B1BF-4DD6-8EDD-A81E695C4DA1}" srcOrd="2" destOrd="0" presId="urn:microsoft.com/office/officeart/2005/8/layout/hierarchy1"/>
    <dgm:cxn modelId="{E1ACAD83-1275-45BB-901C-0F04DDF8D5E2}" type="presParOf" srcId="{0570E82F-C337-47B2-B577-11845D5EC34F}" destId="{C9EFA55F-E7C3-4D12-87BE-666EBD81A573}" srcOrd="3" destOrd="0" presId="urn:microsoft.com/office/officeart/2005/8/layout/hierarchy1"/>
    <dgm:cxn modelId="{1D0F2684-57EF-4D24-AD1B-41D1CA51AB4C}" type="presParOf" srcId="{C9EFA55F-E7C3-4D12-87BE-666EBD81A573}" destId="{5A4386FC-7AF9-43A6-8C28-402EA08E7A89}" srcOrd="0" destOrd="0" presId="urn:microsoft.com/office/officeart/2005/8/layout/hierarchy1"/>
    <dgm:cxn modelId="{B51D0062-9CB3-4C55-ABE7-5A2A24D4BB1C}" type="presParOf" srcId="{5A4386FC-7AF9-43A6-8C28-402EA08E7A89}" destId="{8E35E0CB-522C-4CD2-A173-3E5D0CFA57DE}" srcOrd="0" destOrd="0" presId="urn:microsoft.com/office/officeart/2005/8/layout/hierarchy1"/>
    <dgm:cxn modelId="{E569AC77-A917-42C3-A3F8-74C8CD6C1C20}" type="presParOf" srcId="{5A4386FC-7AF9-43A6-8C28-402EA08E7A89}" destId="{33006EB0-2574-4A19-A336-5C7884C8B025}" srcOrd="1" destOrd="0" presId="urn:microsoft.com/office/officeart/2005/8/layout/hierarchy1"/>
    <dgm:cxn modelId="{3F4106B3-C3BB-4C02-B6B9-26E6AA139025}" type="presParOf" srcId="{C9EFA55F-E7C3-4D12-87BE-666EBD81A573}" destId="{37C3D872-50E7-49E2-8C2A-3131CEA653D1}" srcOrd="1" destOrd="0" presId="urn:microsoft.com/office/officeart/2005/8/layout/hierarchy1"/>
    <dgm:cxn modelId="{1CC88D06-EFD2-4845-AC57-B8D5A0B18114}" type="presParOf" srcId="{0570E82F-C337-47B2-B577-11845D5EC34F}" destId="{8BEFE0D3-D122-48E6-8CA9-37B9CBA788D9}" srcOrd="4" destOrd="0" presId="urn:microsoft.com/office/officeart/2005/8/layout/hierarchy1"/>
    <dgm:cxn modelId="{566FEDE8-A9CD-4D20-B02B-B5D8F9577504}" type="presParOf" srcId="{0570E82F-C337-47B2-B577-11845D5EC34F}" destId="{59736FED-D89D-4D99-ACC2-1D03A6908558}" srcOrd="5" destOrd="0" presId="urn:microsoft.com/office/officeart/2005/8/layout/hierarchy1"/>
    <dgm:cxn modelId="{712DA6D8-E049-488F-937B-56C6F06FCF37}" type="presParOf" srcId="{59736FED-D89D-4D99-ACC2-1D03A6908558}" destId="{7D308575-7416-4898-A646-AE46A1B18F1E}" srcOrd="0" destOrd="0" presId="urn:microsoft.com/office/officeart/2005/8/layout/hierarchy1"/>
    <dgm:cxn modelId="{9D6270FB-95A9-45E7-9145-E0C9DA7AC995}" type="presParOf" srcId="{7D308575-7416-4898-A646-AE46A1B18F1E}" destId="{4E99039C-457A-43E8-AECA-037B11AA8AF7}" srcOrd="0" destOrd="0" presId="urn:microsoft.com/office/officeart/2005/8/layout/hierarchy1"/>
    <dgm:cxn modelId="{06E02963-EE1D-4561-B735-E50F4F51A4F6}" type="presParOf" srcId="{7D308575-7416-4898-A646-AE46A1B18F1E}" destId="{139BECB6-3D0F-4E96-90F9-6D10CCF52825}" srcOrd="1" destOrd="0" presId="urn:microsoft.com/office/officeart/2005/8/layout/hierarchy1"/>
    <dgm:cxn modelId="{2FFA49A2-6BDA-4243-8F66-89181FDBD848}" type="presParOf" srcId="{59736FED-D89D-4D99-ACC2-1D03A6908558}" destId="{952093A7-B3B1-4781-B7BB-E911581614CE}" srcOrd="1" destOrd="0" presId="urn:microsoft.com/office/officeart/2005/8/layout/hierarchy1"/>
    <dgm:cxn modelId="{876E4358-4AF6-4DAF-BFDB-B09A72F13DA8}" type="presParOf" srcId="{8F0D7887-811E-4769-8DB4-9FCE8A1B7162}" destId="{2F24FE61-B300-45C8-9DAE-BFCD23A85631}" srcOrd="2" destOrd="0" presId="urn:microsoft.com/office/officeart/2005/8/layout/hierarchy1"/>
    <dgm:cxn modelId="{9E38A5A6-2AB8-4EE2-9D0B-484AF514CA99}" type="presParOf" srcId="{8F0D7887-811E-4769-8DB4-9FCE8A1B7162}" destId="{B7368CA3-3B38-4D93-A4FA-633C9C577250}" srcOrd="3" destOrd="0" presId="urn:microsoft.com/office/officeart/2005/8/layout/hierarchy1"/>
    <dgm:cxn modelId="{E6EAD626-4491-465E-8B58-AB16221C1434}" type="presParOf" srcId="{B7368CA3-3B38-4D93-A4FA-633C9C577250}" destId="{20D4C854-8299-409B-A9E2-E6A7BD73F5E8}" srcOrd="0" destOrd="0" presId="urn:microsoft.com/office/officeart/2005/8/layout/hierarchy1"/>
    <dgm:cxn modelId="{18D7264D-63BB-4964-BC7E-4906D8DBE067}" type="presParOf" srcId="{20D4C854-8299-409B-A9E2-E6A7BD73F5E8}" destId="{A9EFCFF8-1C91-43CE-8C1E-AE321199E076}" srcOrd="0" destOrd="0" presId="urn:microsoft.com/office/officeart/2005/8/layout/hierarchy1"/>
    <dgm:cxn modelId="{19FE7CE2-6AA8-4520-AD69-81455FD92979}" type="presParOf" srcId="{20D4C854-8299-409B-A9E2-E6A7BD73F5E8}" destId="{7951B45D-3090-435F-BE9A-3622174DF3E3}" srcOrd="1" destOrd="0" presId="urn:microsoft.com/office/officeart/2005/8/layout/hierarchy1"/>
    <dgm:cxn modelId="{08BF938A-0B4E-4313-B2C4-5CFD9B9AA0EE}" type="presParOf" srcId="{B7368CA3-3B38-4D93-A4FA-633C9C577250}" destId="{A9CBEE5C-72DD-4DD8-801C-84A8DB14F967}" srcOrd="1" destOrd="0" presId="urn:microsoft.com/office/officeart/2005/8/layout/hierarchy1"/>
    <dgm:cxn modelId="{5421B4A3-14BA-43D4-BE88-DE072373B83F}" type="presParOf" srcId="{A9CBEE5C-72DD-4DD8-801C-84A8DB14F967}" destId="{8CF931EA-D61F-4095-98F2-ADFBF7BCBA73}" srcOrd="0" destOrd="0" presId="urn:microsoft.com/office/officeart/2005/8/layout/hierarchy1"/>
    <dgm:cxn modelId="{DFE91AF7-360F-4780-B1C1-215DD00305E2}" type="presParOf" srcId="{A9CBEE5C-72DD-4DD8-801C-84A8DB14F967}" destId="{C74E7073-57BE-4289-99B6-FA458D7BC967}" srcOrd="1" destOrd="0" presId="urn:microsoft.com/office/officeart/2005/8/layout/hierarchy1"/>
    <dgm:cxn modelId="{A6D7370C-43DC-477F-A166-E1BDBD7B635C}" type="presParOf" srcId="{C74E7073-57BE-4289-99B6-FA458D7BC967}" destId="{1267957A-B866-4845-B56B-B66118250893}" srcOrd="0" destOrd="0" presId="urn:microsoft.com/office/officeart/2005/8/layout/hierarchy1"/>
    <dgm:cxn modelId="{48B368A0-25FD-447E-89A0-983F70F4292D}" type="presParOf" srcId="{1267957A-B866-4845-B56B-B66118250893}" destId="{C7E3086F-F28E-42FF-9DBE-12DEF65BC0EC}" srcOrd="0" destOrd="0" presId="urn:microsoft.com/office/officeart/2005/8/layout/hierarchy1"/>
    <dgm:cxn modelId="{3D11FD95-18F2-4B65-8730-09520BE66838}" type="presParOf" srcId="{1267957A-B866-4845-B56B-B66118250893}" destId="{4FE1FF10-D40F-417F-83FE-00D142B8223D}" srcOrd="1" destOrd="0" presId="urn:microsoft.com/office/officeart/2005/8/layout/hierarchy1"/>
    <dgm:cxn modelId="{2AE351B8-02D2-4DC8-8AEE-CE3192162E18}" type="presParOf" srcId="{C74E7073-57BE-4289-99B6-FA458D7BC967}" destId="{9E22AB4C-5B64-4155-8061-5584B3D6D614}" srcOrd="1" destOrd="0" presId="urn:microsoft.com/office/officeart/2005/8/layout/hierarchy1"/>
  </dgm:cxnLst>
  <dgm:bg>
    <a:solidFill>
      <a:schemeClr val="tx2">
        <a:lumMod val="20000"/>
        <a:lumOff val="80000"/>
      </a:schemeClr>
    </a:solidFill>
  </dgm:bg>
  <dgm:whole>
    <a:ln>
      <a:solidFill>
        <a:schemeClr val="accent1"/>
      </a:solidFill>
    </a:ln>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539963-6775-4999-AA6F-66074AD78425}" type="datetimeFigureOut">
              <a:rPr lang="en-US" smtClean="0"/>
              <a:pPr/>
              <a:t>3/26/2021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252940C-1BD0-4A3E-A31F-7EDCC6B6B4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DF88A5-EF7E-4E3E-B432-31508B10CB0C}" type="datetime1">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C40C3-A054-458E-8444-7F1FB2A9502F}" type="datetime1">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B47D05-B6B3-49B7-82AC-A2CADB3A448E}" type="datetime1">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D1FB4-BDED-4CC4-B88B-D822E13F0D43}" type="datetime1">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D21EF6-D564-40BD-ACA0-FBB95F87C266}" type="datetime1">
              <a:rPr lang="en-US" smtClean="0"/>
              <a:pPr/>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E41E3F-E9C4-4A2F-8F72-4DA6038EA167}" type="datetime1">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123AB-4B76-4A7C-A039-D74115C44A85}" type="datetime1">
              <a:rPr lang="en-US" smtClean="0"/>
              <a:pPr/>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A5895-A08C-454C-9715-6386A95A9315}" type="datetime1">
              <a:rPr lang="en-US" smtClean="0"/>
              <a:pPr/>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BE035-01A1-4CC4-A64B-07268A92D021}" type="datetime1">
              <a:rPr lang="en-US" smtClean="0"/>
              <a:pPr/>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8536D-B048-4FDF-9062-2823D05CED30}" type="datetime1">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4E9D22-ED92-4E1D-82B5-6A1AF495E345}" type="datetime1">
              <a:rPr lang="en-US" smtClean="0"/>
              <a:pPr/>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95C2F-C28B-45A0-AE1E-013DFFAF3149}" type="datetime1">
              <a:rPr lang="en-US" smtClean="0"/>
              <a:pPr/>
              <a:t>3/26/2021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239000" cy="4267200"/>
          </a:xfrm>
          <a:blipFill>
            <a:blip r:embed="rId2"/>
            <a:tile tx="0" ty="0" sx="100000" sy="100000" flip="none" algn="tl"/>
          </a:blipFill>
        </p:spPr>
        <p:txBody>
          <a:bodyPr>
            <a:noAutofit/>
          </a:bodyPr>
          <a:lstStyle/>
          <a:p>
            <a:r>
              <a:rPr lang="en-US" sz="3300" dirty="0" smtClean="0">
                <a:latin typeface="Times New Roman" pitchFamily="18" charset="0"/>
                <a:cs typeface="Times New Roman" pitchFamily="18" charset="0"/>
              </a:rPr>
              <a:t/>
            </a:r>
            <a:br>
              <a:rPr lang="en-US" sz="3300" dirty="0" smtClean="0">
                <a:latin typeface="Times New Roman" pitchFamily="18" charset="0"/>
                <a:cs typeface="Times New Roman" pitchFamily="18" charset="0"/>
              </a:rPr>
            </a:br>
            <a:r>
              <a:rPr lang="en-US" sz="3300" dirty="0" smtClean="0">
                <a:latin typeface="Times New Roman" pitchFamily="18" charset="0"/>
                <a:cs typeface="Times New Roman" pitchFamily="18" charset="0"/>
              </a:rPr>
              <a:t> Gel Electrophoresis</a:t>
            </a:r>
            <a:endParaRPr lang="en-US" sz="3300" dirty="0">
              <a:latin typeface="Times New Roman" pitchFamily="18" charset="0"/>
              <a:cs typeface="Times New Roman" pitchFamily="18" charset="0"/>
            </a:endParaRPr>
          </a:p>
        </p:txBody>
      </p:sp>
      <p:sp>
        <p:nvSpPr>
          <p:cNvPr id="4" name="TextBox 3"/>
          <p:cNvSpPr txBox="1"/>
          <p:nvPr/>
        </p:nvSpPr>
        <p:spPr>
          <a:xfrm>
            <a:off x="990600" y="4953001"/>
            <a:ext cx="7239000" cy="646331"/>
          </a:xfrm>
          <a:prstGeom prst="rect">
            <a:avLst/>
          </a:prstGeom>
          <a:blipFill>
            <a:blip r:embed="rId3"/>
            <a:tile tx="0" ty="0" sx="100000" sy="100000" flip="none" algn="tl"/>
          </a:blipFill>
        </p:spPr>
        <p:txBody>
          <a:bodyPr wrap="square" rtlCol="0">
            <a:spAutoFit/>
          </a:bodyPr>
          <a:lstStyle/>
          <a:p>
            <a:r>
              <a:rPr lang="en-US" dirty="0" smtClean="0">
                <a:latin typeface="Times New Roman" pitchFamily="18" charset="0"/>
                <a:cs typeface="Times New Roman" pitchFamily="18" charset="0"/>
              </a:rPr>
              <a:t>Dr. NISHA SHARMA, ASSOCIATE PROFESSOR, C.S.J.M. UNIVERSITY, KANPUR</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9438"/>
          </a:xfrm>
        </p:spPr>
        <p:txBody>
          <a:bodyPr>
            <a:normAutofit fontScale="90000"/>
          </a:bodyPr>
          <a:lstStyle/>
          <a:p>
            <a:r>
              <a:rPr lang="en-US" dirty="0" smtClean="0">
                <a:latin typeface="Times New Roman" pitchFamily="18" charset="0"/>
                <a:cs typeface="Times New Roman" pitchFamily="18" charset="0"/>
              </a:rPr>
              <a:t>Gel types</a:t>
            </a:r>
            <a:endParaRPr lang="en-US"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609600" y="1066800"/>
          <a:ext cx="8153400" cy="4450080"/>
        </p:xfrm>
        <a:graphic>
          <a:graphicData uri="http://schemas.openxmlformats.org/drawingml/2006/table">
            <a:tbl>
              <a:tblPr firstRow="1" bandRow="1">
                <a:tableStyleId>{3B4B98B0-60AC-42C2-AFA5-B58CD77FA1E5}</a:tableStyleId>
              </a:tblPr>
              <a:tblGrid>
                <a:gridCol w="4076700"/>
                <a:gridCol w="4076700"/>
              </a:tblGrid>
              <a:tr h="370840">
                <a:tc>
                  <a:txBody>
                    <a:bodyPr/>
                    <a:lstStyle/>
                    <a:p>
                      <a:r>
                        <a:rPr lang="en-US" sz="2500" dirty="0" err="1" smtClean="0">
                          <a:latin typeface="Times New Roman" pitchFamily="18" charset="0"/>
                          <a:cs typeface="Times New Roman" pitchFamily="18" charset="0"/>
                        </a:rPr>
                        <a:t>Agarose</a:t>
                      </a:r>
                      <a:r>
                        <a:rPr lang="en-US" sz="2500" dirty="0" smtClean="0">
                          <a:latin typeface="Times New Roman" pitchFamily="18" charset="0"/>
                          <a:cs typeface="Times New Roman" pitchFamily="18" charset="0"/>
                        </a:rPr>
                        <a:t> Gel</a:t>
                      </a:r>
                      <a:endParaRPr lang="en-US" sz="2500" dirty="0">
                        <a:latin typeface="Times New Roman" pitchFamily="18" charset="0"/>
                        <a:cs typeface="Times New Roman" pitchFamily="18" charset="0"/>
                      </a:endParaRPr>
                    </a:p>
                  </a:txBody>
                  <a:tcPr/>
                </a:tc>
                <a:tc>
                  <a:txBody>
                    <a:bodyPr/>
                    <a:lstStyle/>
                    <a:p>
                      <a:r>
                        <a:rPr lang="en-US" sz="2500" dirty="0" err="1" smtClean="0">
                          <a:latin typeface="Times New Roman" pitchFamily="18" charset="0"/>
                          <a:cs typeface="Times New Roman" pitchFamily="18" charset="0"/>
                        </a:rPr>
                        <a:t>Polyacrylamide</a:t>
                      </a:r>
                      <a:r>
                        <a:rPr lang="en-US" sz="2500" dirty="0" smtClean="0">
                          <a:latin typeface="Times New Roman" pitchFamily="18" charset="0"/>
                          <a:cs typeface="Times New Roman" pitchFamily="18" charset="0"/>
                        </a:rPr>
                        <a:t> Gel</a:t>
                      </a:r>
                      <a:endParaRPr lang="en-US" sz="2500" dirty="0">
                        <a:latin typeface="Times New Roman" pitchFamily="18" charset="0"/>
                        <a:cs typeface="Times New Roman" pitchFamily="18" charset="0"/>
                      </a:endParaRPr>
                    </a:p>
                  </a:txBody>
                  <a:tcPr/>
                </a:tc>
              </a:tr>
              <a:tr h="370840">
                <a:tc>
                  <a:txBody>
                    <a:bodyPr/>
                    <a:lstStyle/>
                    <a:p>
                      <a:r>
                        <a:rPr lang="en-US" sz="2500" dirty="0" smtClean="0">
                          <a:latin typeface="Times New Roman" pitchFamily="18" charset="0"/>
                          <a:cs typeface="Times New Roman" pitchFamily="18" charset="0"/>
                        </a:rPr>
                        <a:t>Polysaccharide extracted from sea weed</a:t>
                      </a:r>
                      <a:endParaRPr lang="en-US" sz="2500" dirty="0">
                        <a:latin typeface="Times New Roman" pitchFamily="18" charset="0"/>
                        <a:cs typeface="Times New Roman" pitchFamily="18" charset="0"/>
                      </a:endParaRPr>
                    </a:p>
                  </a:txBody>
                  <a:tcPr/>
                </a:tc>
                <a:tc>
                  <a:txBody>
                    <a:bodyPr/>
                    <a:lstStyle/>
                    <a:p>
                      <a:r>
                        <a:rPr lang="en-US" sz="2500" dirty="0" smtClean="0">
                          <a:latin typeface="Times New Roman" pitchFamily="18" charset="0"/>
                          <a:cs typeface="Times New Roman" pitchFamily="18" charset="0"/>
                        </a:rPr>
                        <a:t>Cross linked polymer of </a:t>
                      </a:r>
                      <a:r>
                        <a:rPr lang="en-US" sz="2500" dirty="0" err="1" smtClean="0">
                          <a:latin typeface="Times New Roman" pitchFamily="18" charset="0"/>
                          <a:cs typeface="Times New Roman" pitchFamily="18" charset="0"/>
                        </a:rPr>
                        <a:t>acrylamide</a:t>
                      </a:r>
                      <a:endParaRPr lang="en-US" sz="2500" dirty="0">
                        <a:latin typeface="Times New Roman" pitchFamily="18" charset="0"/>
                        <a:cs typeface="Times New Roman" pitchFamily="18" charset="0"/>
                      </a:endParaRPr>
                    </a:p>
                  </a:txBody>
                  <a:tcPr/>
                </a:tc>
              </a:tr>
              <a:tr h="370840">
                <a:tc>
                  <a:txBody>
                    <a:bodyPr/>
                    <a:lstStyle/>
                    <a:p>
                      <a:r>
                        <a:rPr lang="en-US" sz="2500" dirty="0" smtClean="0">
                          <a:latin typeface="Times New Roman" pitchFamily="18" charset="0"/>
                          <a:cs typeface="Times New Roman" pitchFamily="18" charset="0"/>
                        </a:rPr>
                        <a:t>Gel casted horizontally</a:t>
                      </a:r>
                      <a:endParaRPr lang="en-US" sz="25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smtClean="0">
                          <a:latin typeface="Times New Roman" pitchFamily="18" charset="0"/>
                          <a:cs typeface="Times New Roman" pitchFamily="18" charset="0"/>
                        </a:rPr>
                        <a:t>Gel casted vertically</a:t>
                      </a:r>
                    </a:p>
                  </a:txBody>
                  <a:tcPr/>
                </a:tc>
              </a:tr>
              <a:tr h="370840">
                <a:tc>
                  <a:txBody>
                    <a:bodyPr/>
                    <a:lstStyle/>
                    <a:p>
                      <a:r>
                        <a:rPr lang="en-US" sz="2500" dirty="0" smtClean="0">
                          <a:latin typeface="Times New Roman" pitchFamily="18" charset="0"/>
                          <a:cs typeface="Times New Roman" pitchFamily="18" charset="0"/>
                        </a:rPr>
                        <a:t>Non toxic</a:t>
                      </a:r>
                      <a:endParaRPr lang="en-US" sz="2500" dirty="0">
                        <a:latin typeface="Times New Roman" pitchFamily="18" charset="0"/>
                        <a:cs typeface="Times New Roman" pitchFamily="18" charset="0"/>
                      </a:endParaRPr>
                    </a:p>
                  </a:txBody>
                  <a:tcPr/>
                </a:tc>
                <a:tc>
                  <a:txBody>
                    <a:bodyPr/>
                    <a:lstStyle/>
                    <a:p>
                      <a:r>
                        <a:rPr lang="en-US" sz="2500" dirty="0" smtClean="0">
                          <a:latin typeface="Times New Roman" pitchFamily="18" charset="0"/>
                          <a:cs typeface="Times New Roman" pitchFamily="18" charset="0"/>
                        </a:rPr>
                        <a:t>Potent </a:t>
                      </a:r>
                      <a:r>
                        <a:rPr lang="en-US" sz="2500" dirty="0" err="1" smtClean="0">
                          <a:latin typeface="Times New Roman" pitchFamily="18" charset="0"/>
                          <a:cs typeface="Times New Roman" pitchFamily="18" charset="0"/>
                        </a:rPr>
                        <a:t>neuro</a:t>
                      </a:r>
                      <a:r>
                        <a:rPr lang="en-US" sz="2500" dirty="0" smtClean="0">
                          <a:latin typeface="Times New Roman" pitchFamily="18" charset="0"/>
                          <a:cs typeface="Times New Roman" pitchFamily="18" charset="0"/>
                        </a:rPr>
                        <a:t> toxic</a:t>
                      </a:r>
                      <a:endParaRPr lang="en-US" sz="2500" dirty="0">
                        <a:latin typeface="Times New Roman" pitchFamily="18" charset="0"/>
                        <a:cs typeface="Times New Roman" pitchFamily="18" charset="0"/>
                      </a:endParaRPr>
                    </a:p>
                  </a:txBody>
                  <a:tcPr/>
                </a:tc>
              </a:tr>
              <a:tr h="370840">
                <a:tc>
                  <a:txBody>
                    <a:bodyPr/>
                    <a:lstStyle/>
                    <a:p>
                      <a:r>
                        <a:rPr lang="en-US" sz="2500" dirty="0" smtClean="0">
                          <a:latin typeface="Times New Roman" pitchFamily="18" charset="0"/>
                          <a:cs typeface="Times New Roman" pitchFamily="18" charset="0"/>
                        </a:rPr>
                        <a:t>Separate large molecules</a:t>
                      </a:r>
                      <a:endParaRPr lang="en-US" sz="25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smtClean="0">
                          <a:latin typeface="Times New Roman" pitchFamily="18" charset="0"/>
                          <a:cs typeface="Times New Roman" pitchFamily="18" charset="0"/>
                        </a:rPr>
                        <a:t>Separate small molecules</a:t>
                      </a:r>
                    </a:p>
                  </a:txBody>
                  <a:tcPr/>
                </a:tc>
              </a:tr>
              <a:tr h="370840">
                <a:tc>
                  <a:txBody>
                    <a:bodyPr/>
                    <a:lstStyle/>
                    <a:p>
                      <a:r>
                        <a:rPr lang="en-US" sz="2500" dirty="0" smtClean="0">
                          <a:latin typeface="Times New Roman" pitchFamily="18" charset="0"/>
                          <a:cs typeface="Times New Roman" pitchFamily="18" charset="0"/>
                        </a:rPr>
                        <a:t>Commonly</a:t>
                      </a:r>
                      <a:r>
                        <a:rPr lang="en-US" sz="2500" baseline="0" dirty="0" smtClean="0">
                          <a:latin typeface="Times New Roman" pitchFamily="18" charset="0"/>
                          <a:cs typeface="Times New Roman" pitchFamily="18" charset="0"/>
                        </a:rPr>
                        <a:t> used for DNA separations</a:t>
                      </a:r>
                      <a:endParaRPr lang="en-US" sz="25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dirty="0" smtClean="0">
                          <a:latin typeface="Times New Roman" pitchFamily="18" charset="0"/>
                          <a:cs typeface="Times New Roman" pitchFamily="18" charset="0"/>
                        </a:rPr>
                        <a:t>For DNA or proteins</a:t>
                      </a:r>
                    </a:p>
                  </a:txBody>
                  <a:tcPr/>
                </a:tc>
              </a:tr>
              <a:tr h="370840">
                <a:tc>
                  <a:txBody>
                    <a:bodyPr/>
                    <a:lstStyle/>
                    <a:p>
                      <a:r>
                        <a:rPr lang="en-US" sz="2500" dirty="0" smtClean="0">
                          <a:latin typeface="Times New Roman" pitchFamily="18" charset="0"/>
                          <a:cs typeface="Times New Roman" pitchFamily="18" charset="0"/>
                        </a:rPr>
                        <a:t>Staining can be done before pouring the gel</a:t>
                      </a:r>
                      <a:endParaRPr lang="en-US" sz="2500" dirty="0">
                        <a:latin typeface="Times New Roman" pitchFamily="18" charset="0"/>
                        <a:cs typeface="Times New Roman" pitchFamily="18" charset="0"/>
                      </a:endParaRPr>
                    </a:p>
                  </a:txBody>
                  <a:tcPr/>
                </a:tc>
                <a:tc>
                  <a:txBody>
                    <a:bodyPr/>
                    <a:lstStyle/>
                    <a:p>
                      <a:r>
                        <a:rPr lang="en-US" sz="2500" dirty="0" smtClean="0">
                          <a:latin typeface="Times New Roman" pitchFamily="18" charset="0"/>
                          <a:cs typeface="Times New Roman" pitchFamily="18" charset="0"/>
                        </a:rPr>
                        <a:t>Staining can be done after</a:t>
                      </a:r>
                      <a:r>
                        <a:rPr lang="en-US" sz="2500" baseline="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pouring the gel</a:t>
                      </a:r>
                      <a:endParaRPr lang="en-US" sz="2500" dirty="0">
                        <a:latin typeface="Times New Roman" pitchFamily="18" charset="0"/>
                        <a:cs typeface="Times New Roman" pitchFamily="18" charset="0"/>
                      </a:endParaRPr>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9438"/>
          </a:xfrm>
        </p:spPr>
        <p:txBody>
          <a:bodyPr>
            <a:normAutofit fontScale="90000"/>
          </a:bodyPr>
          <a:lstStyle/>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990600"/>
            <a:ext cx="8077200" cy="5181600"/>
          </a:xfrm>
        </p:spPr>
        <p:txBody>
          <a:bodyPr>
            <a:normAutofit fontScale="92500" lnSpcReduction="20000"/>
          </a:bodyPr>
          <a:lstStyle/>
          <a:p>
            <a:r>
              <a:rPr lang="en-US" dirty="0" smtClean="0">
                <a:latin typeface="Times New Roman" pitchFamily="18" charset="0"/>
                <a:cs typeface="Times New Roman" pitchFamily="18" charset="0"/>
              </a:rPr>
              <a:t>Commonly used support medium </a:t>
            </a:r>
          </a:p>
          <a:p>
            <a:r>
              <a:rPr lang="en-US" dirty="0" smtClean="0">
                <a:latin typeface="Times New Roman" pitchFamily="18" charset="0"/>
                <a:cs typeface="Times New Roman" pitchFamily="18" charset="0"/>
              </a:rPr>
              <a:t>Less expensive than cellulose acetate </a:t>
            </a:r>
          </a:p>
          <a:p>
            <a:r>
              <a:rPr lang="en-US" dirty="0" smtClean="0">
                <a:latin typeface="Times New Roman" pitchFamily="18" charset="0"/>
                <a:cs typeface="Times New Roman" pitchFamily="18" charset="0"/>
              </a:rPr>
              <a:t>Equally good separation </a:t>
            </a:r>
          </a:p>
          <a:p>
            <a:r>
              <a:rPr lang="en-US" dirty="0" smtClean="0">
                <a:latin typeface="Times New Roman" pitchFamily="18" charset="0"/>
                <a:cs typeface="Times New Roman" pitchFamily="18" charset="0"/>
              </a:rPr>
              <a:t>Agar is a complex acidic polysaccharide containing monomers of sulfated </a:t>
            </a:r>
            <a:r>
              <a:rPr lang="en-US" dirty="0" err="1" smtClean="0">
                <a:latin typeface="Times New Roman" pitchFamily="18" charset="0"/>
                <a:cs typeface="Times New Roman" pitchFamily="18" charset="0"/>
              </a:rPr>
              <a:t>galactose</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is a sulfate free fraction of Agar </a:t>
            </a:r>
          </a:p>
          <a:p>
            <a:r>
              <a:rPr lang="en-US" dirty="0" smtClean="0">
                <a:latin typeface="Times New Roman" pitchFamily="18" charset="0"/>
                <a:cs typeface="Times New Roman" pitchFamily="18" charset="0"/>
              </a:rPr>
              <a:t>Gel is prepared in buffer and spread over a microscopic slide </a:t>
            </a:r>
          </a:p>
          <a:p>
            <a:r>
              <a:rPr lang="en-US" dirty="0" smtClean="0">
                <a:latin typeface="Times New Roman" pitchFamily="18" charset="0"/>
                <a:cs typeface="Times New Roman" pitchFamily="18" charset="0"/>
              </a:rPr>
              <a:t>A small sample of serum or biological fluid is applied by cutting in to the gel with a sharp edge </a:t>
            </a:r>
          </a:p>
          <a:p>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electrophoretic</a:t>
            </a:r>
            <a:r>
              <a:rPr lang="en-US" dirty="0" smtClean="0">
                <a:latin typeface="Times New Roman" pitchFamily="18" charset="0"/>
                <a:cs typeface="Times New Roman" pitchFamily="18" charset="0"/>
              </a:rPr>
              <a:t> run takes about 90 minutes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normAutofit fontScale="90000"/>
          </a:bodyPr>
          <a:lstStyle/>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and Agar Gel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143000"/>
            <a:ext cx="7924800" cy="5029200"/>
          </a:xfrm>
        </p:spPr>
        <p:txBody>
          <a:bodyPr>
            <a:normAutofit lnSpcReduction="10000"/>
          </a:bodyPr>
          <a:lstStyle/>
          <a:p>
            <a:r>
              <a:rPr lang="en-US" dirty="0" smtClean="0">
                <a:latin typeface="Times New Roman" pitchFamily="18" charset="0"/>
                <a:cs typeface="Times New Roman" pitchFamily="18" charset="0"/>
              </a:rPr>
              <a:t>Agar is a mixture of poly </a:t>
            </a:r>
            <a:r>
              <a:rPr lang="en-US" dirty="0" err="1" smtClean="0">
                <a:latin typeface="Times New Roman" pitchFamily="18" charset="0"/>
                <a:cs typeface="Times New Roman" pitchFamily="18" charset="0"/>
              </a:rPr>
              <a:t>saccharides</a:t>
            </a:r>
            <a:r>
              <a:rPr lang="en-US" dirty="0" smtClean="0">
                <a:latin typeface="Times New Roman" pitchFamily="18" charset="0"/>
                <a:cs typeface="Times New Roman" pitchFamily="18" charset="0"/>
              </a:rPr>
              <a:t> extracted from sea weeds.</a:t>
            </a:r>
          </a:p>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is a highly purified uncharged polysaccharide derived from agar.</a:t>
            </a:r>
          </a:p>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is chemically basic disaccharide repeating units of 3,6-anhydro-L-galactose.</a:t>
            </a:r>
          </a:p>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dissolves when added to boiling liquid. It remains in a liquid state until the temperature is lowered to about 40° C at which point it gels.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1"/>
            <a:ext cx="7848600" cy="5410200"/>
          </a:xfrm>
        </p:spPr>
        <p:txBody>
          <a:bodyPr>
            <a:normAutofit lnSpcReduction="10000"/>
          </a:bodyPr>
          <a:lstStyle/>
          <a:p>
            <a:r>
              <a:rPr lang="en-US" dirty="0" smtClean="0">
                <a:latin typeface="Times New Roman" pitchFamily="18" charset="0"/>
                <a:cs typeface="Times New Roman" pitchFamily="18" charset="0"/>
              </a:rPr>
              <a:t>The pore size may be predetermined by adjusting the concentration of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in the gel. </a:t>
            </a:r>
          </a:p>
          <a:p>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gels are fragile. They are actually hydrocolloids, and they are held together by the formation of weak hydrogen and hydrophobic bonds. </a:t>
            </a:r>
          </a:p>
          <a:p>
            <a:r>
              <a:rPr lang="en-US" dirty="0" smtClean="0">
                <a:latin typeface="Times New Roman" pitchFamily="18" charset="0"/>
                <a:cs typeface="Times New Roman" pitchFamily="18" charset="0"/>
              </a:rPr>
              <a:t>The pores of an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 are large,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is used to separate macromolecules such as nucleic acids, large proteins and protein complexes.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normAutofit fontScale="90000"/>
          </a:bodyPr>
          <a:lstStyle/>
          <a:p>
            <a:r>
              <a:rPr lang="en-US" dirty="0" smtClean="0">
                <a:latin typeface="Times New Roman" pitchFamily="18" charset="0"/>
                <a:cs typeface="Times New Roman" pitchFamily="18" charset="0"/>
              </a:rPr>
              <a:t>ADVANTAGES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990600"/>
            <a:ext cx="8077200" cy="5334000"/>
          </a:xfrm>
        </p:spPr>
        <p:txBody>
          <a:bodyPr>
            <a:noAutofit/>
          </a:bodyPr>
          <a:lstStyle/>
          <a:p>
            <a:r>
              <a:rPr lang="en-US" sz="2600" dirty="0" smtClean="0">
                <a:latin typeface="Times New Roman" pitchFamily="18" charset="0"/>
                <a:cs typeface="Times New Roman" pitchFamily="18" charset="0"/>
              </a:rPr>
              <a:t>Easy to prepare and small concentration of agar is required. </a:t>
            </a:r>
          </a:p>
          <a:p>
            <a:r>
              <a:rPr lang="en-US" sz="2600" dirty="0" smtClean="0">
                <a:latin typeface="Times New Roman" pitchFamily="18" charset="0"/>
                <a:cs typeface="Times New Roman" pitchFamily="18" charset="0"/>
              </a:rPr>
              <a:t>Resolution is superior to that of filter paper.</a:t>
            </a:r>
          </a:p>
          <a:p>
            <a:r>
              <a:rPr lang="en-US" sz="2600" dirty="0" smtClean="0">
                <a:latin typeface="Times New Roman" pitchFamily="18" charset="0"/>
                <a:cs typeface="Times New Roman" pitchFamily="18" charset="0"/>
              </a:rPr>
              <a:t>Large quantities of proteins can be separated and recovered. </a:t>
            </a:r>
          </a:p>
          <a:p>
            <a:r>
              <a:rPr lang="en-US" sz="2600" dirty="0" smtClean="0">
                <a:latin typeface="Times New Roman" pitchFamily="18" charset="0"/>
                <a:cs typeface="Times New Roman" pitchFamily="18" charset="0"/>
              </a:rPr>
              <a:t>Adsorption of negatively charged protein molecule is negligible. </a:t>
            </a:r>
          </a:p>
          <a:p>
            <a:r>
              <a:rPr lang="en-US" sz="2600" dirty="0" smtClean="0">
                <a:latin typeface="Times New Roman" pitchFamily="18" charset="0"/>
                <a:cs typeface="Times New Roman" pitchFamily="18" charset="0"/>
              </a:rPr>
              <a:t>It adsorbs proteins relatively less when compared to other medium.</a:t>
            </a:r>
          </a:p>
          <a:p>
            <a:r>
              <a:rPr lang="en-US" sz="2600" dirty="0" smtClean="0">
                <a:latin typeface="Times New Roman" pitchFamily="18" charset="0"/>
                <a:cs typeface="Times New Roman" pitchFamily="18" charset="0"/>
              </a:rPr>
              <a:t>Sharp zones are obtained due to less adsorption. </a:t>
            </a:r>
          </a:p>
          <a:p>
            <a:r>
              <a:rPr lang="en-US" sz="2600" dirty="0" smtClean="0">
                <a:latin typeface="Times New Roman" pitchFamily="18" charset="0"/>
                <a:cs typeface="Times New Roman" pitchFamily="18" charset="0"/>
              </a:rPr>
              <a:t>Recovery of protein is good, good method for preparative purpose.</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fontScale="90000"/>
          </a:bodyPr>
          <a:lstStyle/>
          <a:p>
            <a:r>
              <a:rPr lang="en-US" dirty="0" smtClean="0">
                <a:latin typeface="Times New Roman" pitchFamily="18" charset="0"/>
                <a:cs typeface="Times New Roman" pitchFamily="18" charset="0"/>
              </a:rPr>
              <a:t>DISADVANTAGES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8153400" cy="5211763"/>
          </a:xfrm>
        </p:spPr>
        <p:txBody>
          <a:bodyPr>
            <a:normAutofit lnSpcReduction="10000"/>
          </a:bodyPr>
          <a:lstStyle/>
          <a:p>
            <a:r>
              <a:rPr lang="en-US" dirty="0" smtClean="0">
                <a:latin typeface="Times New Roman" pitchFamily="18" charset="0"/>
                <a:cs typeface="Times New Roman" pitchFamily="18" charset="0"/>
              </a:rPr>
              <a:t>Electro osmosis is high. </a:t>
            </a:r>
          </a:p>
          <a:p>
            <a:r>
              <a:rPr lang="en-US" dirty="0" smtClean="0">
                <a:latin typeface="Times New Roman" pitchFamily="18" charset="0"/>
                <a:cs typeface="Times New Roman" pitchFamily="18" charset="0"/>
              </a:rPr>
              <a:t>Resolution is less compared to </a:t>
            </a:r>
            <a:r>
              <a:rPr lang="en-US" dirty="0" err="1" smtClean="0">
                <a:latin typeface="Times New Roman" pitchFamily="18" charset="0"/>
                <a:cs typeface="Times New Roman" pitchFamily="18" charset="0"/>
              </a:rPr>
              <a:t>polyacrylamide</a:t>
            </a:r>
            <a:r>
              <a:rPr lang="en-US" dirty="0" smtClean="0">
                <a:latin typeface="Times New Roman" pitchFamily="18" charset="0"/>
                <a:cs typeface="Times New Roman" pitchFamily="18" charset="0"/>
              </a:rPr>
              <a:t> gels. </a:t>
            </a:r>
          </a:p>
          <a:p>
            <a:r>
              <a:rPr lang="en-US" dirty="0" smtClean="0">
                <a:latin typeface="Times New Roman" pitchFamily="18" charset="0"/>
                <a:cs typeface="Times New Roman" pitchFamily="18" charset="0"/>
              </a:rPr>
              <a:t>Different sources and batches of agar tend to give different results and purification is often necessary. </a:t>
            </a:r>
          </a:p>
          <a:p>
            <a:r>
              <a:rPr lang="en-US" dirty="0" smtClean="0">
                <a:latin typeface="Times New Roman" pitchFamily="18" charset="0"/>
                <a:cs typeface="Times New Roman" pitchFamily="18" charset="0"/>
              </a:rPr>
              <a:t>APPLICATION: </a:t>
            </a:r>
          </a:p>
          <a:p>
            <a:r>
              <a:rPr lang="en-US" dirty="0" smtClean="0">
                <a:latin typeface="Times New Roman" pitchFamily="18" charset="0"/>
                <a:cs typeface="Times New Roman" pitchFamily="18" charset="0"/>
              </a:rPr>
              <a:t>Widely used in </a:t>
            </a:r>
            <a:r>
              <a:rPr lang="en-US" dirty="0" err="1" smtClean="0">
                <a:latin typeface="Times New Roman" pitchFamily="18" charset="0"/>
                <a:cs typeface="Times New Roman" pitchFamily="18" charset="0"/>
              </a:rPr>
              <a:t>Immuno</a:t>
            </a:r>
            <a:r>
              <a:rPr lang="en-US" dirty="0" smtClean="0">
                <a:latin typeface="Times New Roman" pitchFamily="18" charset="0"/>
                <a:cs typeface="Times New Roman" pitchFamily="18" charset="0"/>
              </a:rPr>
              <a:t> electrophoresis. </a:t>
            </a:r>
          </a:p>
          <a:p>
            <a:r>
              <a:rPr lang="en-US" dirty="0" smtClean="0">
                <a:latin typeface="Times New Roman" pitchFamily="18" charset="0"/>
                <a:cs typeface="Times New Roman" pitchFamily="18" charset="0"/>
              </a:rPr>
              <a:t>To separate different types of protein mixtures as well as nucleic acids.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9438"/>
          </a:xfrm>
        </p:spPr>
        <p:txBody>
          <a:bodyPr>
            <a:normAutofit fontScale="90000"/>
          </a:bodyPr>
          <a:lstStyle/>
          <a:p>
            <a:r>
              <a:rPr lang="en-US" dirty="0" smtClean="0">
                <a:latin typeface="Times New Roman" pitchFamily="18" charset="0"/>
                <a:cs typeface="Times New Roman" pitchFamily="18" charset="0"/>
              </a:rPr>
              <a:t>Gel Structure of </a:t>
            </a:r>
            <a:r>
              <a:rPr lang="en-US" dirty="0" err="1" smtClean="0">
                <a:latin typeface="Times New Roman" pitchFamily="18" charset="0"/>
                <a:cs typeface="Times New Roman" pitchFamily="18" charset="0"/>
              </a:rPr>
              <a:t>Agarose</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4098" name="Picture 2" descr="It is prepared by polymerizing acryl amide&#10;monomers in the presence of methylene-bis-&#10;acrylamide to cross link the monomer..."/>
          <p:cNvPicPr>
            <a:picLocks noChangeAspect="1" noChangeArrowheads="1"/>
          </p:cNvPicPr>
          <p:nvPr/>
        </p:nvPicPr>
        <p:blipFill>
          <a:blip r:embed="rId2"/>
          <a:srcRect l="3762" t="25787" r="10972" b="34864"/>
          <a:stretch>
            <a:fillRect/>
          </a:stretch>
        </p:blipFill>
        <p:spPr bwMode="auto">
          <a:xfrm>
            <a:off x="304800" y="1600200"/>
            <a:ext cx="8357419" cy="2895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a:bodyPr>
          <a:lstStyle/>
          <a:p>
            <a:r>
              <a:rPr lang="en-US" sz="3300" dirty="0" smtClean="0">
                <a:latin typeface="Times New Roman" pitchFamily="18" charset="0"/>
                <a:cs typeface="Times New Roman" pitchFamily="18" charset="0"/>
              </a:rPr>
              <a:t>PAGE: </a:t>
            </a:r>
            <a:r>
              <a:rPr lang="en-US" sz="3300" dirty="0" err="1" smtClean="0">
                <a:latin typeface="Times New Roman" pitchFamily="18" charset="0"/>
                <a:cs typeface="Times New Roman" pitchFamily="18" charset="0"/>
              </a:rPr>
              <a:t>Polyacrylamide</a:t>
            </a:r>
            <a:r>
              <a:rPr lang="en-US" sz="3300" dirty="0" smtClean="0">
                <a:latin typeface="Times New Roman" pitchFamily="18" charset="0"/>
                <a:cs typeface="Times New Roman" pitchFamily="18" charset="0"/>
              </a:rPr>
              <a:t> Gel Electrophoresis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609600" y="990600"/>
            <a:ext cx="7924800" cy="5181600"/>
          </a:xfrm>
        </p:spPr>
        <p:txBody>
          <a:bodyPr>
            <a:normAutofit fontScale="77500" lnSpcReduction="20000"/>
          </a:bodyPr>
          <a:lstStyle/>
          <a:p>
            <a:r>
              <a:rPr lang="en-US" dirty="0" smtClean="0">
                <a:latin typeface="Times New Roman" pitchFamily="18" charset="0"/>
                <a:cs typeface="Times New Roman" pitchFamily="18" charset="0"/>
              </a:rPr>
              <a:t>It is prepared by polymerizing acryl amide monomers in the presence of </a:t>
            </a:r>
            <a:r>
              <a:rPr lang="en-US" dirty="0" err="1" smtClean="0">
                <a:latin typeface="Times New Roman" pitchFamily="18" charset="0"/>
                <a:cs typeface="Times New Roman" pitchFamily="18" charset="0"/>
              </a:rPr>
              <a:t>methylene-bis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 to cross link the monomers.</a:t>
            </a:r>
          </a:p>
          <a:p>
            <a:r>
              <a:rPr lang="en-US" dirty="0" smtClean="0">
                <a:latin typeface="Times New Roman" pitchFamily="18" charset="0"/>
                <a:cs typeface="Times New Roman" pitchFamily="18" charset="0"/>
              </a:rPr>
              <a:t>Structure of </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 (CH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=CH-CO-NH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Polyacrylamide</a:t>
            </a:r>
            <a:r>
              <a:rPr lang="en-US" dirty="0" smtClean="0">
                <a:latin typeface="Times New Roman" pitchFamily="18" charset="0"/>
                <a:cs typeface="Times New Roman" pitchFamily="18" charset="0"/>
              </a:rPr>
              <a:t> gel structure held together by covalent cross-links. </a:t>
            </a:r>
          </a:p>
          <a:p>
            <a:r>
              <a:rPr lang="en-US" dirty="0" err="1" smtClean="0">
                <a:latin typeface="Times New Roman" pitchFamily="18" charset="0"/>
                <a:cs typeface="Times New Roman" pitchFamily="18" charset="0"/>
              </a:rPr>
              <a:t>Polyacrylamide</a:t>
            </a:r>
            <a:r>
              <a:rPr lang="en-US" dirty="0" smtClean="0">
                <a:latin typeface="Times New Roman" pitchFamily="18" charset="0"/>
                <a:cs typeface="Times New Roman" pitchFamily="18" charset="0"/>
              </a:rPr>
              <a:t> gels are tougher than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gels. </a:t>
            </a:r>
          </a:p>
          <a:p>
            <a:r>
              <a:rPr lang="en-US" dirty="0" smtClean="0">
                <a:latin typeface="Times New Roman" pitchFamily="18" charset="0"/>
                <a:cs typeface="Times New Roman" pitchFamily="18" charset="0"/>
              </a:rPr>
              <a:t>It is </a:t>
            </a:r>
            <a:r>
              <a:rPr lang="en-US" dirty="0" err="1" smtClean="0">
                <a:latin typeface="Times New Roman" pitchFamily="18" charset="0"/>
                <a:cs typeface="Times New Roman" pitchFamily="18" charset="0"/>
              </a:rPr>
              <a:t>thermostable</a:t>
            </a:r>
            <a:r>
              <a:rPr lang="en-US" dirty="0" smtClean="0">
                <a:latin typeface="Times New Roman" pitchFamily="18" charset="0"/>
                <a:cs typeface="Times New Roman" pitchFamily="18" charset="0"/>
              </a:rPr>
              <a:t>, transparent, strong and relatively chemically inert. </a:t>
            </a:r>
          </a:p>
          <a:p>
            <a:r>
              <a:rPr lang="en-US" dirty="0" smtClean="0">
                <a:latin typeface="Times New Roman" pitchFamily="18" charset="0"/>
                <a:cs typeface="Times New Roman" pitchFamily="18" charset="0"/>
              </a:rPr>
              <a:t>Gels are uncharged and are prepared in a variety of pore sizes. </a:t>
            </a:r>
          </a:p>
          <a:p>
            <a:r>
              <a:rPr lang="en-US" dirty="0" smtClean="0">
                <a:latin typeface="Times New Roman" pitchFamily="18" charset="0"/>
                <a:cs typeface="Times New Roman" pitchFamily="18" charset="0"/>
              </a:rPr>
              <a:t>Proteins are separated on the basis of charge to mass ratio and molecular size, a phenomenon called Molecular sieving.</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a:bodyPr>
          <a:lstStyle/>
          <a:p>
            <a:r>
              <a:rPr lang="en-US" sz="3300" dirty="0" smtClean="0">
                <a:latin typeface="Times New Roman" pitchFamily="18" charset="0"/>
                <a:cs typeface="Times New Roman" pitchFamily="18" charset="0"/>
              </a:rPr>
              <a:t>Types of PAGE</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81600"/>
          </a:xfrm>
        </p:spPr>
        <p:txBody>
          <a:bodyPr>
            <a:normAutofit fontScale="77500" lnSpcReduction="20000"/>
          </a:bodyPr>
          <a:lstStyle/>
          <a:p>
            <a:r>
              <a:rPr lang="en-US" dirty="0" smtClean="0">
                <a:latin typeface="Times New Roman" pitchFamily="18" charset="0"/>
                <a:cs typeface="Times New Roman" pitchFamily="18" charset="0"/>
              </a:rPr>
              <a:t>PAGE can be classified according the separation conditions into: </a:t>
            </a:r>
          </a:p>
          <a:p>
            <a:r>
              <a:rPr lang="en-US" b="1" dirty="0" smtClean="0">
                <a:latin typeface="Times New Roman" pitchFamily="18" charset="0"/>
                <a:cs typeface="Times New Roman" pitchFamily="18" charset="0"/>
              </a:rPr>
              <a:t>NATIVE-PAGE:</a:t>
            </a:r>
            <a:r>
              <a:rPr lang="en-US" dirty="0" smtClean="0">
                <a:latin typeface="Times New Roman" pitchFamily="18" charset="0"/>
                <a:cs typeface="Times New Roman" pitchFamily="18" charset="0"/>
              </a:rPr>
              <a:t> Native gels are run in non-denaturing conditions, so that the </a:t>
            </a:r>
            <a:r>
              <a:rPr lang="en-US" dirty="0" err="1" smtClean="0">
                <a:latin typeface="Times New Roman" pitchFamily="18" charset="0"/>
                <a:cs typeface="Times New Roman" pitchFamily="18" charset="0"/>
              </a:rPr>
              <a:t>analyte's</a:t>
            </a:r>
            <a:r>
              <a:rPr lang="en-US" dirty="0" smtClean="0">
                <a:latin typeface="Times New Roman" pitchFamily="18" charset="0"/>
                <a:cs typeface="Times New Roman" pitchFamily="18" charset="0"/>
              </a:rPr>
              <a:t> natural structure is maintained. </a:t>
            </a:r>
          </a:p>
          <a:p>
            <a:r>
              <a:rPr lang="en-US" dirty="0" smtClean="0">
                <a:latin typeface="Times New Roman" pitchFamily="18" charset="0"/>
                <a:cs typeface="Times New Roman" pitchFamily="18" charset="0"/>
              </a:rPr>
              <a:t>Separation is based upon charge, size, and shape of macromolecules. </a:t>
            </a:r>
          </a:p>
          <a:p>
            <a:r>
              <a:rPr lang="en-US" dirty="0" smtClean="0">
                <a:latin typeface="Times New Roman" pitchFamily="18" charset="0"/>
                <a:cs typeface="Times New Roman" pitchFamily="18" charset="0"/>
              </a:rPr>
              <a:t>Useful for separation or purification of mixture of proteins. </a:t>
            </a:r>
          </a:p>
          <a:p>
            <a:r>
              <a:rPr lang="en-US" dirty="0" smtClean="0">
                <a:latin typeface="Times New Roman" pitchFamily="18" charset="0"/>
                <a:cs typeface="Times New Roman" pitchFamily="18" charset="0"/>
              </a:rPr>
              <a:t>This was the original mode of electrophoresis. </a:t>
            </a:r>
          </a:p>
          <a:p>
            <a:r>
              <a:rPr lang="en-US" b="1" dirty="0" smtClean="0">
                <a:latin typeface="Times New Roman" pitchFamily="18" charset="0"/>
                <a:cs typeface="Times New Roman" pitchFamily="18" charset="0"/>
              </a:rPr>
              <a:t>DENATURED-PAGE OR SDS-PAGE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Separation is based upon the molecular weight of proteins.</a:t>
            </a:r>
          </a:p>
          <a:p>
            <a:r>
              <a:rPr lang="en-US" dirty="0" smtClean="0">
                <a:latin typeface="Times New Roman" pitchFamily="18" charset="0"/>
                <a:cs typeface="Times New Roman" pitchFamily="18" charset="0"/>
              </a:rPr>
              <a:t>The common method for determining MW of proteins. </a:t>
            </a:r>
          </a:p>
          <a:p>
            <a:r>
              <a:rPr lang="en-US" dirty="0" smtClean="0">
                <a:latin typeface="Times New Roman" pitchFamily="18" charset="0"/>
                <a:cs typeface="Times New Roman" pitchFamily="18" charset="0"/>
              </a:rPr>
              <a:t>Very useful for checking purity of protein samples.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noAutofit/>
          </a:bodyPr>
          <a:lstStyle/>
          <a:p>
            <a:r>
              <a:rPr lang="en-US" sz="3300" dirty="0" smtClean="0">
                <a:latin typeface="Times New Roman" pitchFamily="18" charset="0"/>
                <a:cs typeface="Times New Roman" pitchFamily="18" charset="0"/>
              </a:rPr>
              <a:t>PAGE-Procedure</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914400"/>
            <a:ext cx="7848600" cy="5181600"/>
          </a:xfrm>
        </p:spPr>
        <p:txBody>
          <a:bodyPr>
            <a:normAutofit/>
          </a:bodyPr>
          <a:lstStyle/>
          <a:p>
            <a:r>
              <a:rPr lang="en-US" sz="2600" dirty="0" smtClean="0">
                <a:latin typeface="Times New Roman" pitchFamily="18" charset="0"/>
                <a:cs typeface="Times New Roman" pitchFamily="18" charset="0"/>
              </a:rPr>
              <a:t>The gel of different pore sizes is cast into a column inside a vertical tube, often with large pore gel at the top and small pore gel at the bottom. </a:t>
            </a:r>
          </a:p>
          <a:p>
            <a:r>
              <a:rPr lang="en-US" sz="2600" dirty="0" smtClean="0">
                <a:latin typeface="Times New Roman" pitchFamily="18" charset="0"/>
                <a:cs typeface="Times New Roman" pitchFamily="18" charset="0"/>
              </a:rPr>
              <a:t>Microgram quantity of the sample is placed over the top of the gel column and covered by a buffer solution having such a pH so as to change sample components into anions. </a:t>
            </a:r>
          </a:p>
          <a:p>
            <a:r>
              <a:rPr lang="en-US" sz="2600" dirty="0" smtClean="0">
                <a:latin typeface="Times New Roman" pitchFamily="18" charset="0"/>
                <a:cs typeface="Times New Roman" pitchFamily="18" charset="0"/>
              </a:rPr>
              <a:t>The foot of the gel column is made to dip in the same buffer in the bottom reservoir. </a:t>
            </a:r>
          </a:p>
          <a:p>
            <a:r>
              <a:rPr lang="en-US" sz="2600" dirty="0" smtClean="0">
                <a:latin typeface="Times New Roman" pitchFamily="18" charset="0"/>
                <a:cs typeface="Times New Roman" pitchFamily="18" charset="0"/>
              </a:rPr>
              <a:t>Cathode and anode are kept above and below the column to impose an electric field through the column.</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Elbow Connector 5"/>
          <p:cNvCxnSpPr/>
          <p:nvPr/>
        </p:nvCxnSpPr>
        <p:spPr>
          <a:xfrm rot="16200000" flipH="1">
            <a:off x="495300" y="1943100"/>
            <a:ext cx="1295400" cy="6096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457200"/>
            <a:ext cx="2667000" cy="1154162"/>
          </a:xfrm>
          <a:prstGeom prst="rect">
            <a:avLst/>
          </a:prstGeom>
          <a:noFill/>
        </p:spPr>
        <p:txBody>
          <a:bodyPr wrap="square" rtlCol="0">
            <a:spAutoFit/>
          </a:bodyPr>
          <a:lstStyle/>
          <a:p>
            <a:r>
              <a:rPr lang="en-US" sz="2300" dirty="0" smtClean="0">
                <a:latin typeface="Times New Roman" pitchFamily="18" charset="0"/>
                <a:cs typeface="Times New Roman" pitchFamily="18" charset="0"/>
              </a:rPr>
              <a:t>Migration of charged particles on supporting media</a:t>
            </a:r>
            <a:endParaRPr lang="en-US" sz="2300" dirty="0">
              <a:latin typeface="Times New Roman" pitchFamily="18" charset="0"/>
              <a:cs typeface="Times New Roman" pitchFamily="18" charset="0"/>
            </a:endParaRPr>
          </a:p>
        </p:txBody>
      </p:sp>
      <p:cxnSp>
        <p:nvCxnSpPr>
          <p:cNvPr id="9" name="Elbow Connector 8"/>
          <p:cNvCxnSpPr/>
          <p:nvPr/>
        </p:nvCxnSpPr>
        <p:spPr>
          <a:xfrm rot="5400000">
            <a:off x="6553200" y="1905000"/>
            <a:ext cx="1295400" cy="685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48400" y="457200"/>
            <a:ext cx="2667000" cy="1154162"/>
          </a:xfrm>
          <a:prstGeom prst="rect">
            <a:avLst/>
          </a:prstGeom>
          <a:noFill/>
        </p:spPr>
        <p:txBody>
          <a:bodyPr wrap="square" rtlCol="0">
            <a:spAutoFit/>
          </a:bodyPr>
          <a:lstStyle/>
          <a:p>
            <a:r>
              <a:rPr lang="en-US" sz="2300" dirty="0" smtClean="0">
                <a:latin typeface="Times New Roman" pitchFamily="18" charset="0"/>
                <a:cs typeface="Times New Roman" pitchFamily="18" charset="0"/>
              </a:rPr>
              <a:t>Migration of charged particles in solution. No supporting media</a:t>
            </a:r>
            <a:endParaRPr lang="en-US" sz="23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3074" name="Picture 2" descr="Polyacrylamide Gel Electrophoresis (PAGE) | Instrumentation | Microbe Notes"/>
          <p:cNvPicPr>
            <a:picLocks noChangeAspect="1" noChangeArrowheads="1"/>
          </p:cNvPicPr>
          <p:nvPr/>
        </p:nvPicPr>
        <p:blipFill>
          <a:blip r:embed="rId2"/>
          <a:srcRect/>
          <a:stretch>
            <a:fillRect/>
          </a:stretch>
        </p:blipFill>
        <p:spPr bwMode="auto">
          <a:xfrm>
            <a:off x="304800" y="1295400"/>
            <a:ext cx="8273141" cy="4343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noAutofit/>
          </a:bodyPr>
          <a:lstStyle/>
          <a:p>
            <a:r>
              <a:rPr lang="en-US" sz="3300" dirty="0" smtClean="0">
                <a:latin typeface="Times New Roman" pitchFamily="18" charset="0"/>
                <a:cs typeface="Times New Roman" pitchFamily="18" charset="0"/>
              </a:rPr>
              <a:t>PAGE-Procedure</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914400"/>
            <a:ext cx="7848600" cy="5181600"/>
          </a:xfrm>
        </p:spPr>
        <p:txBody>
          <a:bodyPr>
            <a:normAutofit lnSpcReduction="10000"/>
          </a:bodyPr>
          <a:lstStyle/>
          <a:p>
            <a:r>
              <a:rPr lang="en-US" sz="2600" dirty="0" smtClean="0">
                <a:latin typeface="Times New Roman" pitchFamily="18" charset="0"/>
                <a:cs typeface="Times New Roman" pitchFamily="18" charset="0"/>
              </a:rPr>
              <a:t>Macromolecular anions move towards the anode down the gel column. </a:t>
            </a:r>
          </a:p>
          <a:p>
            <a:r>
              <a:rPr lang="en-US" sz="2600" dirty="0" smtClean="0">
                <a:latin typeface="Times New Roman" pitchFamily="18" charset="0"/>
                <a:cs typeface="Times New Roman" pitchFamily="18" charset="0"/>
              </a:rPr>
              <a:t>There is no external solvent space, all the migratory particles have to pass through the gel pores. </a:t>
            </a:r>
          </a:p>
          <a:p>
            <a:r>
              <a:rPr lang="en-US" sz="2600" dirty="0" smtClean="0">
                <a:latin typeface="Times New Roman" pitchFamily="18" charset="0"/>
                <a:cs typeface="Times New Roman" pitchFamily="18" charset="0"/>
              </a:rPr>
              <a:t>Rate of migration depends on the charge to mass ratio. </a:t>
            </a:r>
          </a:p>
          <a:p>
            <a:r>
              <a:rPr lang="en-US" sz="2600" dirty="0" smtClean="0">
                <a:latin typeface="Times New Roman" pitchFamily="18" charset="0"/>
                <a:cs typeface="Times New Roman" pitchFamily="18" charset="0"/>
              </a:rPr>
              <a:t>Different sample components get separated into discrete migratory bands along the gel column on the basis of </a:t>
            </a:r>
            <a:r>
              <a:rPr lang="en-US" sz="2600" dirty="0" err="1" smtClean="0">
                <a:latin typeface="Times New Roman" pitchFamily="18" charset="0"/>
                <a:cs typeface="Times New Roman" pitchFamily="18" charset="0"/>
              </a:rPr>
              <a:t>electrophoretic</a:t>
            </a:r>
            <a:r>
              <a:rPr lang="en-US" sz="2600" dirty="0" smtClean="0">
                <a:latin typeface="Times New Roman" pitchFamily="18" charset="0"/>
                <a:cs typeface="Times New Roman" pitchFamily="18" charset="0"/>
              </a:rPr>
              <a:t> mobility and gel filtration effect.</a:t>
            </a:r>
          </a:p>
          <a:p>
            <a:pPr>
              <a:buNone/>
            </a:pPr>
            <a:r>
              <a:rPr lang="en-US" sz="2600" dirty="0" smtClean="0">
                <a:latin typeface="Times New Roman" pitchFamily="18" charset="0"/>
                <a:cs typeface="Times New Roman" pitchFamily="18" charset="0"/>
              </a:rPr>
              <a:t>a) The gel is poured vertically between two glass plates. </a:t>
            </a:r>
          </a:p>
          <a:p>
            <a:pPr>
              <a:buNone/>
            </a:pPr>
            <a:r>
              <a:rPr lang="en-US" sz="2600" dirty="0" smtClean="0">
                <a:latin typeface="Times New Roman" pitchFamily="18" charset="0"/>
                <a:cs typeface="Times New Roman" pitchFamily="18" charset="0"/>
              </a:rPr>
              <a:t>b.) Protein bands are separated on the basis of relative molecular weight and visualized with stains.</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fontScale="90000"/>
          </a:bodyPr>
          <a:lstStyle/>
          <a:p>
            <a:r>
              <a:rPr lang="en-US" dirty="0" smtClean="0"/>
              <a:t>PROCEDURE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39938" name="Picture 2"/>
          <p:cNvPicPr>
            <a:picLocks noChangeAspect="1" noChangeArrowheads="1"/>
          </p:cNvPicPr>
          <p:nvPr/>
        </p:nvPicPr>
        <p:blipFill>
          <a:blip r:embed="rId2"/>
          <a:srcRect l="15294" t="32292" r="39412" b="19792"/>
          <a:stretch>
            <a:fillRect/>
          </a:stretch>
        </p:blipFill>
        <p:spPr bwMode="auto">
          <a:xfrm>
            <a:off x="457199" y="990600"/>
            <a:ext cx="8418443" cy="5029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40963" name="Picture 3"/>
          <p:cNvPicPr>
            <a:picLocks noChangeAspect="1" noChangeArrowheads="1"/>
          </p:cNvPicPr>
          <p:nvPr/>
        </p:nvPicPr>
        <p:blipFill>
          <a:blip r:embed="rId2"/>
          <a:srcRect/>
          <a:stretch>
            <a:fillRect/>
          </a:stretch>
        </p:blipFill>
        <p:spPr bwMode="auto">
          <a:xfrm>
            <a:off x="304800" y="381000"/>
            <a:ext cx="8229600" cy="613756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55638"/>
          </a:xfrm>
        </p:spPr>
        <p:txBody>
          <a:bodyPr>
            <a:normAutofit/>
          </a:bodyPr>
          <a:lstStyle/>
          <a:p>
            <a:r>
              <a:rPr lang="en-US" sz="3300" dirty="0" smtClean="0">
                <a:latin typeface="Times New Roman" pitchFamily="18" charset="0"/>
                <a:cs typeface="Times New Roman" pitchFamily="18" charset="0"/>
              </a:rPr>
              <a:t>Visualization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838200"/>
            <a:ext cx="8153400" cy="5287963"/>
          </a:xfrm>
        </p:spPr>
        <p:txBody>
          <a:bodyPr>
            <a:normAutofit fontScale="85000" lnSpcReduction="10000"/>
          </a:bodyPr>
          <a:lstStyle/>
          <a:p>
            <a:r>
              <a:rPr lang="en-US" dirty="0" smtClean="0">
                <a:latin typeface="Times New Roman" pitchFamily="18" charset="0"/>
                <a:cs typeface="Times New Roman" pitchFamily="18" charset="0"/>
              </a:rPr>
              <a:t>After the electrophoresis is complete, the molecules in the gel can be stained to make them visible. </a:t>
            </a:r>
          </a:p>
          <a:p>
            <a:r>
              <a:rPr lang="en-US" dirty="0" err="1" smtClean="0">
                <a:latin typeface="Times New Roman" pitchFamily="18" charset="0"/>
                <a:cs typeface="Times New Roman" pitchFamily="18" charset="0"/>
              </a:rPr>
              <a:t>Ethidium</a:t>
            </a:r>
            <a:r>
              <a:rPr lang="en-US" dirty="0" smtClean="0">
                <a:latin typeface="Times New Roman" pitchFamily="18" charset="0"/>
                <a:cs typeface="Times New Roman" pitchFamily="18" charset="0"/>
              </a:rPr>
              <a:t> bromide, silver, or </a:t>
            </a:r>
            <a:r>
              <a:rPr lang="en-US" dirty="0" err="1" smtClean="0">
                <a:latin typeface="Times New Roman" pitchFamily="18" charset="0"/>
                <a:cs typeface="Times New Roman" pitchFamily="18" charset="0"/>
              </a:rPr>
              <a:t>coomassie</a:t>
            </a:r>
            <a:r>
              <a:rPr lang="en-US" dirty="0" smtClean="0">
                <a:latin typeface="Times New Roman" pitchFamily="18" charset="0"/>
                <a:cs typeface="Times New Roman" pitchFamily="18" charset="0"/>
              </a:rPr>
              <a:t> blue dye may be used for this process. </a:t>
            </a:r>
          </a:p>
          <a:p>
            <a:r>
              <a:rPr lang="en-US" dirty="0" smtClean="0">
                <a:latin typeface="Times New Roman" pitchFamily="18" charset="0"/>
                <a:cs typeface="Times New Roman" pitchFamily="18" charset="0"/>
              </a:rPr>
              <a:t>Other methods may also be used to visualize the separation of the mixture's components on the gel. </a:t>
            </a:r>
          </a:p>
          <a:p>
            <a:r>
              <a:rPr lang="en-US" dirty="0" smtClean="0">
                <a:latin typeface="Times New Roman" pitchFamily="18" charset="0"/>
                <a:cs typeface="Times New Roman" pitchFamily="18" charset="0"/>
              </a:rPr>
              <a:t>If the </a:t>
            </a:r>
            <a:r>
              <a:rPr lang="en-US" dirty="0" err="1" smtClean="0">
                <a:latin typeface="Times New Roman" pitchFamily="18" charset="0"/>
                <a:cs typeface="Times New Roman" pitchFamily="18" charset="0"/>
              </a:rPr>
              <a:t>analyte</a:t>
            </a:r>
            <a:r>
              <a:rPr lang="en-US" dirty="0" smtClean="0">
                <a:latin typeface="Times New Roman" pitchFamily="18" charset="0"/>
                <a:cs typeface="Times New Roman" pitchFamily="18" charset="0"/>
              </a:rPr>
              <a:t> molecules fluoresce under ultraviolet light, a photograph can be taken of the gel under ultraviolet lighting conditions. If the molecules to be separated contain radioactivity added for visibility, an autoradiogram can be recorded of the gel.</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55638"/>
          </a:xfrm>
        </p:spPr>
        <p:txBody>
          <a:bodyPr>
            <a:normAutofit fontScale="90000"/>
          </a:bodyPr>
          <a:lstStyle/>
          <a:p>
            <a:r>
              <a:rPr lang="en-US" dirty="0" smtClean="0"/>
              <a:t>Types of PAGE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41986" name="Picture 2"/>
          <p:cNvPicPr>
            <a:picLocks noChangeAspect="1" noChangeArrowheads="1"/>
          </p:cNvPicPr>
          <p:nvPr/>
        </p:nvPicPr>
        <p:blipFill>
          <a:blip r:embed="rId2"/>
          <a:srcRect l="17647" t="29167" r="43529" b="23958"/>
          <a:stretch>
            <a:fillRect/>
          </a:stretch>
        </p:blipFill>
        <p:spPr bwMode="auto">
          <a:xfrm>
            <a:off x="914400" y="1219200"/>
            <a:ext cx="7010400" cy="477981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9438"/>
          </a:xfrm>
        </p:spPr>
        <p:txBody>
          <a:bodyPr>
            <a:normAutofit fontScale="90000"/>
          </a:bodyPr>
          <a:lstStyle/>
          <a:p>
            <a:r>
              <a:rPr lang="en-US" dirty="0" smtClean="0">
                <a:latin typeface="Times New Roman" pitchFamily="18" charset="0"/>
                <a:cs typeface="Times New Roman" pitchFamily="18" charset="0"/>
              </a:rPr>
              <a:t>SDS-PAGE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914400"/>
            <a:ext cx="8077200" cy="5334000"/>
          </a:xfrm>
        </p:spPr>
        <p:txBody>
          <a:bodyPr>
            <a:normAutofit/>
          </a:bodyPr>
          <a:lstStyle/>
          <a:p>
            <a:r>
              <a:rPr lang="en-US" sz="2500" dirty="0" smtClean="0">
                <a:latin typeface="Times New Roman" pitchFamily="18" charset="0"/>
                <a:cs typeface="Times New Roman" pitchFamily="18" charset="0"/>
              </a:rPr>
              <a:t>SDS-PAGE, sodium </a:t>
            </a:r>
            <a:r>
              <a:rPr lang="en-US" sz="2500" dirty="0" err="1" smtClean="0">
                <a:latin typeface="Times New Roman" pitchFamily="18" charset="0"/>
                <a:cs typeface="Times New Roman" pitchFamily="18" charset="0"/>
              </a:rPr>
              <a:t>dodecyl</a:t>
            </a:r>
            <a:r>
              <a:rPr lang="en-US" sz="2500" dirty="0" smtClean="0">
                <a:latin typeface="Times New Roman" pitchFamily="18" charset="0"/>
                <a:cs typeface="Times New Roman" pitchFamily="18" charset="0"/>
              </a:rPr>
              <a:t> sulfate </a:t>
            </a:r>
            <a:r>
              <a:rPr lang="en-US" sz="2500" dirty="0" err="1" smtClean="0">
                <a:latin typeface="Times New Roman" pitchFamily="18" charset="0"/>
                <a:cs typeface="Times New Roman" pitchFamily="18" charset="0"/>
              </a:rPr>
              <a:t>polyacrylamide</a:t>
            </a:r>
            <a:r>
              <a:rPr lang="en-US" sz="2500" dirty="0" smtClean="0">
                <a:latin typeface="Times New Roman" pitchFamily="18" charset="0"/>
                <a:cs typeface="Times New Roman" pitchFamily="18" charset="0"/>
              </a:rPr>
              <a:t> gel electrophoresis, is a technique widely used in biochemistry, forensics, genetics and molecular biology to separate proteins according to their </a:t>
            </a:r>
            <a:r>
              <a:rPr lang="en-US" sz="2500" dirty="0" err="1" smtClean="0">
                <a:latin typeface="Times New Roman" pitchFamily="18" charset="0"/>
                <a:cs typeface="Times New Roman" pitchFamily="18" charset="0"/>
              </a:rPr>
              <a:t>electrophoretic</a:t>
            </a:r>
            <a:r>
              <a:rPr lang="en-US" sz="2500" dirty="0" smtClean="0">
                <a:latin typeface="Times New Roman" pitchFamily="18" charset="0"/>
                <a:cs typeface="Times New Roman" pitchFamily="18" charset="0"/>
              </a:rPr>
              <a:t> mobility. </a:t>
            </a:r>
          </a:p>
          <a:p>
            <a:r>
              <a:rPr lang="en-US" sz="2500" dirty="0" smtClean="0">
                <a:latin typeface="Times New Roman" pitchFamily="18" charset="0"/>
                <a:cs typeface="Times New Roman" pitchFamily="18" charset="0"/>
              </a:rPr>
              <a:t>When a detergent SDS added to PAGE the combined procedure is termed as SDS PAGE. </a:t>
            </a:r>
          </a:p>
          <a:p>
            <a:r>
              <a:rPr lang="en-US" sz="2500" dirty="0" smtClean="0">
                <a:latin typeface="Times New Roman" pitchFamily="18" charset="0"/>
                <a:cs typeface="Times New Roman" pitchFamily="18" charset="0"/>
              </a:rPr>
              <a:t>SDS coats protein molecules giving all proteins a constant charge- mass ratio. </a:t>
            </a:r>
          </a:p>
          <a:p>
            <a:r>
              <a:rPr lang="en-US" sz="2500" dirty="0" smtClean="0">
                <a:latin typeface="Times New Roman" pitchFamily="18" charset="0"/>
                <a:cs typeface="Times New Roman" pitchFamily="18" charset="0"/>
              </a:rPr>
              <a:t>Due to masking of charges of proteins by the large negative charge on SDS binding with them, the proteins migrate along the gel in order of increasing sizes or molecular weights.</a:t>
            </a:r>
            <a:endParaRPr lang="en-US" sz="25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1838"/>
          </a:xfrm>
        </p:spPr>
        <p:txBody>
          <a:bodyPr>
            <a:normAutofit fontScale="90000"/>
          </a:bodyPr>
          <a:lstStyle/>
          <a:p>
            <a:r>
              <a:rPr lang="en-US" dirty="0" smtClean="0"/>
              <a:t>SDS PAGE</a:t>
            </a:r>
            <a:endParaRPr lang="en-US" dirty="0"/>
          </a:p>
        </p:txBody>
      </p:sp>
      <p:sp>
        <p:nvSpPr>
          <p:cNvPr id="3" name="Content Placeholder 2"/>
          <p:cNvSpPr>
            <a:spLocks noGrp="1"/>
          </p:cNvSpPr>
          <p:nvPr>
            <p:ph idx="1"/>
          </p:nvPr>
        </p:nvSpPr>
        <p:spPr>
          <a:xfrm>
            <a:off x="457200" y="914400"/>
            <a:ext cx="8229600" cy="5334000"/>
          </a:xfrm>
        </p:spPr>
        <p:txBody>
          <a:bodyPr>
            <a:normAutofit/>
          </a:bodyPr>
          <a:lstStyle/>
          <a:p>
            <a:r>
              <a:rPr lang="en-US" sz="2600" dirty="0" smtClean="0">
                <a:latin typeface="Times New Roman" pitchFamily="18" charset="0"/>
                <a:cs typeface="Times New Roman" pitchFamily="18" charset="0"/>
              </a:rPr>
              <a:t>SDS is an anionic detergent which denatures secondary and non– disulfide–linked tertiary structures by wrapping around the polypeptide backbone. In doing so, SDS confers a net negative charge to the polypeptide in proportion to its length. </a:t>
            </a:r>
          </a:p>
          <a:p>
            <a:r>
              <a:rPr lang="en-US" sz="2600" dirty="0" smtClean="0">
                <a:latin typeface="Times New Roman" pitchFamily="18" charset="0"/>
                <a:cs typeface="Times New Roman" pitchFamily="18" charset="0"/>
              </a:rPr>
              <a:t>Molecules in solution with SDS have a net negative charge within a wide pH range. </a:t>
            </a:r>
          </a:p>
          <a:p>
            <a:r>
              <a:rPr lang="en-US" sz="2600" dirty="0" smtClean="0">
                <a:latin typeface="Times New Roman" pitchFamily="18" charset="0"/>
                <a:cs typeface="Times New Roman" pitchFamily="18" charset="0"/>
              </a:rPr>
              <a:t>A polypeptide chain binds amounts of SDS in proportion to its relative molecular mass. </a:t>
            </a:r>
          </a:p>
          <a:p>
            <a:r>
              <a:rPr lang="en-US" sz="2600" dirty="0" smtClean="0">
                <a:latin typeface="Times New Roman" pitchFamily="18" charset="0"/>
                <a:cs typeface="Times New Roman" pitchFamily="18" charset="0"/>
              </a:rPr>
              <a:t>The negative charges on SDS destroy most of the complex structure of proteins, and are strongly attracted toward an anode in an electric field</a:t>
            </a:r>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43010" name="Picture 2"/>
          <p:cNvPicPr>
            <a:picLocks noChangeAspect="1" noChangeArrowheads="1"/>
          </p:cNvPicPr>
          <p:nvPr/>
        </p:nvPicPr>
        <p:blipFill>
          <a:blip r:embed="rId2"/>
          <a:srcRect l="20588" t="20833" r="42353" b="27083"/>
          <a:stretch>
            <a:fillRect/>
          </a:stretch>
        </p:blipFill>
        <p:spPr bwMode="auto">
          <a:xfrm>
            <a:off x="990600" y="533400"/>
            <a:ext cx="7239000" cy="574523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44034" name="Picture 2"/>
          <p:cNvPicPr>
            <a:picLocks noChangeAspect="1" noChangeArrowheads="1"/>
          </p:cNvPicPr>
          <p:nvPr/>
        </p:nvPicPr>
        <p:blipFill>
          <a:blip r:embed="rId2"/>
          <a:srcRect l="16471" t="26041" r="43529" b="17708"/>
          <a:stretch>
            <a:fillRect/>
          </a:stretch>
        </p:blipFill>
        <p:spPr bwMode="auto">
          <a:xfrm>
            <a:off x="457200" y="609599"/>
            <a:ext cx="7467600" cy="593015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fontScale="90000"/>
          </a:bodyPr>
          <a:lstStyle/>
          <a:p>
            <a:r>
              <a:rPr lang="en-US" dirty="0" smtClean="0">
                <a:latin typeface="Times New Roman" pitchFamily="18" charset="0"/>
                <a:cs typeface="Times New Roman" pitchFamily="18" charset="0"/>
              </a:rPr>
              <a:t>GEL ELECTROPHORESIS</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8382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33400" y="1981200"/>
            <a:ext cx="1828800" cy="1200329"/>
          </a:xfrm>
          <a:prstGeom prst="rect">
            <a:avLst/>
          </a:prstGeom>
          <a:noFill/>
        </p:spPr>
        <p:txBody>
          <a:bodyPr wrap="square" rtlCol="0">
            <a:spAutoFit/>
          </a:bodyPr>
          <a:lstStyle/>
          <a:p>
            <a:r>
              <a:rPr lang="en-US" dirty="0" smtClean="0"/>
              <a:t>Sep. Of proteins Based on molecular wt only</a:t>
            </a:r>
            <a:endParaRPr lang="en-US" dirty="0"/>
          </a:p>
        </p:txBody>
      </p:sp>
      <p:cxnSp>
        <p:nvCxnSpPr>
          <p:cNvPr id="13" name="Elbow Connector 12"/>
          <p:cNvCxnSpPr/>
          <p:nvPr/>
        </p:nvCxnSpPr>
        <p:spPr>
          <a:xfrm rot="10800000">
            <a:off x="1371600" y="2971800"/>
            <a:ext cx="8382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5400000" flipH="1" flipV="1">
            <a:off x="7277100" y="2476500"/>
            <a:ext cx="6858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05600" y="1828800"/>
            <a:ext cx="1981200" cy="646331"/>
          </a:xfrm>
          <a:prstGeom prst="rect">
            <a:avLst/>
          </a:prstGeom>
          <a:noFill/>
        </p:spPr>
        <p:txBody>
          <a:bodyPr wrap="square" rtlCol="0">
            <a:spAutoFit/>
          </a:bodyPr>
          <a:lstStyle/>
          <a:p>
            <a:r>
              <a:rPr lang="en-US" dirty="0" smtClean="0"/>
              <a:t>Based on mol. Wt. &amp; </a:t>
            </a:r>
            <a:r>
              <a:rPr lang="en-US" dirty="0" err="1" smtClean="0"/>
              <a:t>iso</a:t>
            </a:r>
            <a:r>
              <a:rPr lang="en-US" dirty="0" smtClean="0"/>
              <a:t> electric pt</a:t>
            </a: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
        <p:nvSpPr>
          <p:cNvPr id="9" name="TextBox 8"/>
          <p:cNvSpPr txBox="1"/>
          <p:nvPr/>
        </p:nvSpPr>
        <p:spPr>
          <a:xfrm>
            <a:off x="2514600" y="5638800"/>
            <a:ext cx="1143000" cy="381000"/>
          </a:xfrm>
          <a:prstGeom prst="rect">
            <a:avLst/>
          </a:prstGeom>
          <a:noFill/>
        </p:spPr>
        <p:txBody>
          <a:bodyPr wrap="square" rtlCol="0">
            <a:spAutoFit/>
          </a:bodyPr>
          <a:lstStyle/>
          <a:p>
            <a:r>
              <a:rPr lang="en-US" dirty="0" smtClean="0"/>
              <a:t>Moving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45058" name="Picture 2"/>
          <p:cNvPicPr>
            <a:picLocks noChangeAspect="1" noChangeArrowheads="1"/>
          </p:cNvPicPr>
          <p:nvPr/>
        </p:nvPicPr>
        <p:blipFill>
          <a:blip r:embed="rId2"/>
          <a:srcRect l="17647" t="26042" r="40000" b="16667"/>
          <a:stretch>
            <a:fillRect/>
          </a:stretch>
        </p:blipFill>
        <p:spPr bwMode="auto">
          <a:xfrm>
            <a:off x="457200" y="381000"/>
            <a:ext cx="7924800" cy="605366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47106" name="Picture 2"/>
          <p:cNvPicPr>
            <a:picLocks noChangeAspect="1" noChangeArrowheads="1"/>
          </p:cNvPicPr>
          <p:nvPr/>
        </p:nvPicPr>
        <p:blipFill>
          <a:blip r:embed="rId2"/>
          <a:srcRect l="21765" t="27083" r="47059" b="20833"/>
          <a:stretch>
            <a:fillRect/>
          </a:stretch>
        </p:blipFill>
        <p:spPr bwMode="auto">
          <a:xfrm>
            <a:off x="1295400" y="381000"/>
            <a:ext cx="6400800" cy="6038491"/>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fontScale="90000"/>
          </a:bodyPr>
          <a:lstStyle/>
          <a:p>
            <a:r>
              <a:rPr lang="en-US" dirty="0" smtClean="0"/>
              <a:t>DIFFERENCES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46082" name="Picture 2"/>
          <p:cNvPicPr>
            <a:picLocks noChangeAspect="1" noChangeArrowheads="1"/>
          </p:cNvPicPr>
          <p:nvPr/>
        </p:nvPicPr>
        <p:blipFill>
          <a:blip r:embed="rId2"/>
          <a:srcRect l="15882" t="31250" r="41765" b="26042"/>
          <a:stretch>
            <a:fillRect/>
          </a:stretch>
        </p:blipFill>
        <p:spPr bwMode="auto">
          <a:xfrm>
            <a:off x="304800" y="1066800"/>
            <a:ext cx="8430322" cy="48006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1838"/>
          </a:xfrm>
        </p:spPr>
        <p:txBody>
          <a:bodyPr>
            <a:normAutofit fontScale="90000"/>
          </a:bodyPr>
          <a:lstStyle/>
          <a:p>
            <a:r>
              <a:rPr lang="en-US" dirty="0" smtClean="0"/>
              <a:t>ADVANTAGES </a:t>
            </a:r>
            <a:endParaRPr lang="en-US" dirty="0"/>
          </a:p>
        </p:txBody>
      </p:sp>
      <p:sp>
        <p:nvSpPr>
          <p:cNvPr id="3" name="Content Placeholder 2"/>
          <p:cNvSpPr>
            <a:spLocks noGrp="1"/>
          </p:cNvSpPr>
          <p:nvPr>
            <p:ph idx="1"/>
          </p:nvPr>
        </p:nvSpPr>
        <p:spPr>
          <a:xfrm>
            <a:off x="533400" y="1143000"/>
            <a:ext cx="8229600" cy="4754563"/>
          </a:xfrm>
        </p:spPr>
        <p:txBody>
          <a:bodyPr>
            <a:normAutofit/>
          </a:bodyPr>
          <a:lstStyle/>
          <a:p>
            <a:r>
              <a:rPr lang="en-US" dirty="0" smtClean="0">
                <a:latin typeface="Times New Roman" pitchFamily="18" charset="0"/>
                <a:cs typeface="Times New Roman" pitchFamily="18" charset="0"/>
              </a:rPr>
              <a:t>Chemically inert</a:t>
            </a:r>
          </a:p>
          <a:p>
            <a:r>
              <a:rPr lang="en-US" dirty="0" err="1" smtClean="0">
                <a:latin typeface="Times New Roman" pitchFamily="18" charset="0"/>
                <a:cs typeface="Times New Roman" pitchFamily="18" charset="0"/>
              </a:rPr>
              <a:t>Hydrophillic</a:t>
            </a:r>
            <a:r>
              <a:rPr lang="en-US" dirty="0" smtClean="0">
                <a:latin typeface="Times New Roman" pitchFamily="18" charset="0"/>
                <a:cs typeface="Times New Roman" pitchFamily="18" charset="0"/>
              </a:rPr>
              <a:t> &amp; electrically neutral</a:t>
            </a:r>
          </a:p>
          <a:p>
            <a:r>
              <a:rPr lang="en-US" dirty="0" smtClean="0">
                <a:latin typeface="Times New Roman" pitchFamily="18" charset="0"/>
                <a:cs typeface="Times New Roman" pitchFamily="18" charset="0"/>
              </a:rPr>
              <a:t>Transparent to light</a:t>
            </a:r>
          </a:p>
          <a:p>
            <a:r>
              <a:rPr lang="en-US" dirty="0" smtClean="0">
                <a:latin typeface="Times New Roman" pitchFamily="18" charset="0"/>
                <a:cs typeface="Times New Roman" pitchFamily="18" charset="0"/>
              </a:rPr>
              <a:t>Stable over a wide range of pH, temperature, &amp; ionic strength </a:t>
            </a:r>
          </a:p>
          <a:p>
            <a:r>
              <a:rPr lang="en-US" dirty="0" smtClean="0">
                <a:latin typeface="Times New Roman" pitchFamily="18" charset="0"/>
                <a:cs typeface="Times New Roman" pitchFamily="18" charset="0"/>
              </a:rPr>
              <a:t>Never bind to proteins</a:t>
            </a:r>
          </a:p>
          <a:p>
            <a:r>
              <a:rPr lang="en-US" dirty="0" smtClean="0">
                <a:latin typeface="Times New Roman" pitchFamily="18" charset="0"/>
                <a:cs typeface="Times New Roman" pitchFamily="18" charset="0"/>
              </a:rPr>
              <a:t>Available in wide range of pore sizes </a:t>
            </a:r>
          </a:p>
          <a:p>
            <a:r>
              <a:rPr lang="en-US" dirty="0" smtClean="0">
                <a:latin typeface="Times New Roman" pitchFamily="18" charset="0"/>
                <a:cs typeface="Times New Roman" pitchFamily="18" charset="0"/>
              </a:rPr>
              <a:t>Superior resolution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APPLICATIONS</a:t>
            </a:r>
            <a:endParaRPr lang="en-US" dirty="0"/>
          </a:p>
        </p:txBody>
      </p:sp>
      <p:sp>
        <p:nvSpPr>
          <p:cNvPr id="3" name="Content Placeholder 2"/>
          <p:cNvSpPr>
            <a:spLocks noGrp="1"/>
          </p:cNvSpPr>
          <p:nvPr>
            <p:ph idx="1"/>
          </p:nvPr>
        </p:nvSpPr>
        <p:spPr>
          <a:xfrm>
            <a:off x="533400" y="1143000"/>
            <a:ext cx="8229600" cy="5029200"/>
          </a:xfrm>
        </p:spPr>
        <p:txBody>
          <a:bodyPr>
            <a:normAutofit/>
          </a:bodyPr>
          <a:lstStyle/>
          <a:p>
            <a:r>
              <a:rPr lang="en-US" sz="2800" dirty="0" smtClean="0">
                <a:latin typeface="Times New Roman" pitchFamily="18" charset="0"/>
                <a:cs typeface="Times New Roman" pitchFamily="18" charset="0"/>
              </a:rPr>
              <a:t>Used for estimation of molecular weight of proteins and nucleic acids. </a:t>
            </a:r>
          </a:p>
          <a:p>
            <a:r>
              <a:rPr lang="en-US" sz="2800" dirty="0" smtClean="0">
                <a:latin typeface="Times New Roman" pitchFamily="18" charset="0"/>
                <a:cs typeface="Times New Roman" pitchFamily="18" charset="0"/>
              </a:rPr>
              <a:t>Determination of subunit structure of proteins. </a:t>
            </a:r>
          </a:p>
          <a:p>
            <a:r>
              <a:rPr lang="en-US" sz="2800" dirty="0" smtClean="0">
                <a:latin typeface="Times New Roman" pitchFamily="18" charset="0"/>
                <a:cs typeface="Times New Roman" pitchFamily="18" charset="0"/>
              </a:rPr>
              <a:t>Purification of isolated proteins.</a:t>
            </a:r>
          </a:p>
          <a:p>
            <a:r>
              <a:rPr lang="en-US" sz="2800" dirty="0" smtClean="0">
                <a:latin typeface="Times New Roman" pitchFamily="18" charset="0"/>
                <a:cs typeface="Times New Roman" pitchFamily="18" charset="0"/>
              </a:rPr>
              <a:t>Monitoring changes of protein content in body fluids. </a:t>
            </a:r>
          </a:p>
          <a:p>
            <a:r>
              <a:rPr lang="en-US" sz="2800" dirty="0" smtClean="0">
                <a:latin typeface="Times New Roman" pitchFamily="18" charset="0"/>
                <a:cs typeface="Times New Roman" pitchFamily="18" charset="0"/>
              </a:rPr>
              <a:t>Identifying disulfide bonds between protein</a:t>
            </a:r>
          </a:p>
          <a:p>
            <a:r>
              <a:rPr lang="en-US" sz="2800" dirty="0" smtClean="0">
                <a:latin typeface="Times New Roman" pitchFamily="18" charset="0"/>
                <a:cs typeface="Times New Roman" pitchFamily="18" charset="0"/>
              </a:rPr>
              <a:t>Quantifying proteins</a:t>
            </a:r>
          </a:p>
          <a:p>
            <a:r>
              <a:rPr lang="en-US" sz="2800" dirty="0" smtClean="0">
                <a:latin typeface="Times New Roman" pitchFamily="18" charset="0"/>
                <a:cs typeface="Times New Roman" pitchFamily="18" charset="0"/>
              </a:rPr>
              <a:t>Blotting applications</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STARCH GEL ELECTROPHORESIS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762000" y="1295400"/>
            <a:ext cx="7772400" cy="4800600"/>
          </a:xfrm>
        </p:spPr>
        <p:txBody>
          <a:bodyPr/>
          <a:lstStyle/>
          <a:p>
            <a:r>
              <a:rPr lang="en-US" dirty="0" smtClean="0">
                <a:latin typeface="Times New Roman" pitchFamily="18" charset="0"/>
                <a:cs typeface="Times New Roman" pitchFamily="18" charset="0"/>
              </a:rPr>
              <a:t>A suspension of granular starch should be boiled in a buffer to give a clear colloidal suspension. </a:t>
            </a:r>
          </a:p>
          <a:p>
            <a:r>
              <a:rPr lang="en-US" dirty="0" smtClean="0">
                <a:latin typeface="Times New Roman" pitchFamily="18" charset="0"/>
                <a:cs typeface="Times New Roman" pitchFamily="18" charset="0"/>
              </a:rPr>
              <a:t>The suspension on cooling sets as a semisolid gel due to intertwining of the branched chains of </a:t>
            </a:r>
            <a:r>
              <a:rPr lang="en-US" dirty="0" err="1" smtClean="0">
                <a:latin typeface="Times New Roman" pitchFamily="18" charset="0"/>
                <a:cs typeface="Times New Roman" pitchFamily="18" charset="0"/>
              </a:rPr>
              <a:t>amylopectin</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In order to avoid swelling and shrinking petroleum jelly is used.</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latin typeface="Times New Roman" pitchFamily="18" charset="0"/>
                <a:cs typeface="Times New Roman" pitchFamily="18" charset="0"/>
              </a:rPr>
              <a:t>ADVANTAGES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dirty="0" smtClean="0">
                <a:latin typeface="Times New Roman" pitchFamily="18" charset="0"/>
                <a:cs typeface="Times New Roman" pitchFamily="18" charset="0"/>
              </a:rPr>
              <a:t>High resolving power and sharp zones are obtained. </a:t>
            </a:r>
            <a:endParaRPr lang="en-US" dirty="0" err="1"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components resolved can be recovered in reasonable yield especially proteins. </a:t>
            </a:r>
          </a:p>
          <a:p>
            <a:r>
              <a:rPr lang="en-US" dirty="0" smtClean="0">
                <a:latin typeface="Times New Roman" pitchFamily="18" charset="0"/>
                <a:cs typeface="Times New Roman" pitchFamily="18" charset="0"/>
              </a:rPr>
              <a:t>Can be used for analytical as well as preparative electrophoresis. </a:t>
            </a:r>
          </a:p>
          <a:p>
            <a:r>
              <a:rPr lang="en-US" dirty="0" smtClean="0">
                <a:latin typeface="Times New Roman" pitchFamily="18" charset="0"/>
                <a:cs typeface="Times New Roman" pitchFamily="18" charset="0"/>
              </a:rPr>
              <a:t>DISADVANTAGES:</a:t>
            </a:r>
          </a:p>
          <a:p>
            <a:r>
              <a:rPr lang="en-US" dirty="0" smtClean="0">
                <a:latin typeface="Times New Roman" pitchFamily="18" charset="0"/>
                <a:cs typeface="Times New Roman" pitchFamily="18" charset="0"/>
              </a:rPr>
              <a:t>Electro osmotic effect. </a:t>
            </a:r>
          </a:p>
          <a:p>
            <a:r>
              <a:rPr lang="en-US" dirty="0" smtClean="0">
                <a:latin typeface="Times New Roman" pitchFamily="18" charset="0"/>
                <a:cs typeface="Times New Roman" pitchFamily="18" charset="0"/>
              </a:rPr>
              <a:t>Variation in pore size from batch to batch.</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fontScale="90000"/>
          </a:bodyPr>
          <a:lstStyle/>
          <a:p>
            <a:r>
              <a:rPr lang="en-US" dirty="0" smtClean="0">
                <a:latin typeface="Times New Roman" pitchFamily="18" charset="0"/>
                <a:cs typeface="Times New Roman" pitchFamily="18" charset="0"/>
              </a:rPr>
              <a:t>1-D Gel electrophoresis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914401"/>
            <a:ext cx="7467600" cy="5181599"/>
          </a:xfrm>
        </p:spPr>
        <p:txBody>
          <a:bodyPr>
            <a:normAutofit lnSpcReduction="10000"/>
          </a:bodyPr>
          <a:lstStyle/>
          <a:p>
            <a:r>
              <a:rPr lang="en-US" dirty="0" smtClean="0">
                <a:latin typeface="Times New Roman" pitchFamily="18" charset="0"/>
                <a:cs typeface="Times New Roman" pitchFamily="18" charset="0"/>
              </a:rPr>
              <a:t>Protein sample + SDS (Na </a:t>
            </a:r>
            <a:r>
              <a:rPr lang="en-US" dirty="0" err="1" smtClean="0">
                <a:latin typeface="Times New Roman" pitchFamily="18" charset="0"/>
                <a:cs typeface="Times New Roman" pitchFamily="18" charset="0"/>
              </a:rPr>
              <a:t>Dodecyl</a:t>
            </a:r>
            <a:r>
              <a:rPr lang="en-US" dirty="0" smtClean="0">
                <a:latin typeface="Times New Roman" pitchFamily="18" charset="0"/>
                <a:cs typeface="Times New Roman" pitchFamily="18" charset="0"/>
              </a:rPr>
              <a:t> SO</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anionic surfactant → breaks R-S-S-R’ disulphide bond, provides –</a:t>
            </a:r>
            <a:r>
              <a:rPr lang="en-US" dirty="0" err="1" smtClean="0">
                <a:latin typeface="Times New Roman" pitchFamily="18" charset="0"/>
                <a:cs typeface="Times New Roman" pitchFamily="18" charset="0"/>
              </a:rPr>
              <a:t>ve</a:t>
            </a:r>
            <a:r>
              <a:rPr lang="en-US" dirty="0" smtClean="0">
                <a:latin typeface="Times New Roman" pitchFamily="18" charset="0"/>
                <a:cs typeface="Times New Roman" pitchFamily="18" charset="0"/>
              </a:rPr>
              <a:t> charge to each protein molecule based on its mol. Wt.→ Thus denatures proteins</a:t>
            </a:r>
          </a:p>
          <a:p>
            <a:r>
              <a:rPr lang="en-US" dirty="0" smtClean="0">
                <a:latin typeface="Times New Roman" pitchFamily="18" charset="0"/>
                <a:cs typeface="Times New Roman" pitchFamily="18" charset="0"/>
              </a:rPr>
              <a:t>If not treated with SDS, the different proteins having same Mol. Wt. would move differently based on difference in folding→ due to folding patterns of proteins, some gets better fit in gel matrix than others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fontScale="90000"/>
          </a:bodyPr>
          <a:lstStyle/>
          <a:p>
            <a:r>
              <a:rPr lang="en-US" dirty="0" smtClean="0">
                <a:latin typeface="Times New Roman" pitchFamily="18" charset="0"/>
                <a:cs typeface="Times New Roman" pitchFamily="18" charset="0"/>
              </a:rPr>
              <a:t>1-D Gel electrophoresis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914401"/>
            <a:ext cx="7467600" cy="5181599"/>
          </a:xfrm>
        </p:spPr>
        <p:txBody>
          <a:bodyPr>
            <a:normAutofit fontScale="92500" lnSpcReduction="20000"/>
          </a:bodyPr>
          <a:lstStyle/>
          <a:p>
            <a:r>
              <a:rPr lang="en-US" dirty="0" smtClean="0">
                <a:latin typeface="Times New Roman" pitchFamily="18" charset="0"/>
                <a:cs typeface="Times New Roman" pitchFamily="18" charset="0"/>
              </a:rPr>
              <a:t>SDS- </a:t>
            </a:r>
            <a:r>
              <a:rPr lang="en-US" dirty="0" err="1" smtClean="0">
                <a:latin typeface="Times New Roman" pitchFamily="18" charset="0"/>
                <a:cs typeface="Times New Roman" pitchFamily="18" charset="0"/>
              </a:rPr>
              <a:t>linearizes</a:t>
            </a:r>
            <a:r>
              <a:rPr lang="en-US" dirty="0" smtClean="0">
                <a:latin typeface="Times New Roman" pitchFamily="18" charset="0"/>
                <a:cs typeface="Times New Roman" pitchFamily="18" charset="0"/>
              </a:rPr>
              <a:t> protein- separation- Mol. Wt. only</a:t>
            </a:r>
          </a:p>
          <a:p>
            <a:r>
              <a:rPr lang="en-US" dirty="0" smtClean="0">
                <a:latin typeface="Times New Roman" pitchFamily="18" charset="0"/>
                <a:cs typeface="Times New Roman" pitchFamily="18" charset="0"/>
              </a:rPr>
              <a:t>Tracking dye- </a:t>
            </a:r>
            <a:r>
              <a:rPr lang="en-US" dirty="0" err="1" smtClean="0">
                <a:latin typeface="Times New Roman" pitchFamily="18" charset="0"/>
                <a:cs typeface="Times New Roman" pitchFamily="18" charset="0"/>
              </a:rPr>
              <a:t>bromophenol</a:t>
            </a:r>
            <a:r>
              <a:rPr lang="en-US" dirty="0" smtClean="0">
                <a:latin typeface="Times New Roman" pitchFamily="18" charset="0"/>
                <a:cs typeface="Times New Roman" pitchFamily="18" charset="0"/>
              </a:rPr>
              <a:t> blue+ protein solution- to track progress of migration of protein on gel</a:t>
            </a:r>
          </a:p>
          <a:p>
            <a:r>
              <a:rPr lang="en-US" dirty="0" smtClean="0">
                <a:latin typeface="Times New Roman" pitchFamily="18" charset="0"/>
                <a:cs typeface="Times New Roman" pitchFamily="18" charset="0"/>
              </a:rPr>
              <a:t>Gel- SDS-PAGE-</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-forms cross linked polymers – </a:t>
            </a:r>
            <a:r>
              <a:rPr lang="en-US" dirty="0" err="1" smtClean="0">
                <a:latin typeface="Times New Roman" pitchFamily="18" charset="0"/>
                <a:cs typeface="Times New Roman" pitchFamily="18" charset="0"/>
              </a:rPr>
              <a:t>polyacrylamide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Standard gels: 2 layers-</a:t>
            </a:r>
          </a:p>
          <a:p>
            <a:r>
              <a:rPr lang="en-US" dirty="0" smtClean="0">
                <a:latin typeface="Times New Roman" pitchFamily="18" charset="0"/>
                <a:cs typeface="Times New Roman" pitchFamily="18" charset="0"/>
              </a:rPr>
              <a:t>Top layer- stacking gel- ↓ % of </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 ↓ pH </a:t>
            </a:r>
          </a:p>
          <a:p>
            <a:r>
              <a:rPr lang="en-US" dirty="0" smtClean="0">
                <a:latin typeface="Times New Roman" pitchFamily="18" charset="0"/>
                <a:cs typeface="Times New Roman" pitchFamily="18" charset="0"/>
              </a:rPr>
              <a:t>Lower layer- separating gel- conc. of </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 varies as per sample run, ↑ pH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fontScale="90000"/>
          </a:bodyPr>
          <a:lstStyle/>
          <a:p>
            <a:r>
              <a:rPr lang="en-US" dirty="0" smtClean="0">
                <a:latin typeface="Times New Roman" pitchFamily="18" charset="0"/>
                <a:cs typeface="Times New Roman" pitchFamily="18" charset="0"/>
              </a:rPr>
              <a:t>1-D Gel electrophoresis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990600"/>
            <a:ext cx="7467600" cy="5181599"/>
          </a:xfrm>
        </p:spPr>
        <p:txBody>
          <a:bodyPr>
            <a:normAutofit/>
          </a:bodyPr>
          <a:lstStyle/>
          <a:p>
            <a:r>
              <a:rPr lang="en-US" dirty="0" smtClean="0">
                <a:latin typeface="Times New Roman" pitchFamily="18" charset="0"/>
                <a:cs typeface="Times New Roman" pitchFamily="18" charset="0"/>
              </a:rPr>
              <a:t>Difference in pH &amp; conc. </a:t>
            </a:r>
            <a:r>
              <a:rPr lang="en-US" dirty="0" err="1" smtClean="0">
                <a:latin typeface="Times New Roman" pitchFamily="18" charset="0"/>
                <a:cs typeface="Times New Roman" pitchFamily="18" charset="0"/>
              </a:rPr>
              <a:t>acrylamide</a:t>
            </a:r>
            <a:r>
              <a:rPr lang="en-US" dirty="0" smtClean="0">
                <a:latin typeface="Times New Roman" pitchFamily="18" charset="0"/>
                <a:cs typeface="Times New Roman" pitchFamily="18" charset="0"/>
              </a:rPr>
              <a:t> in stacking &amp; separating gel – better resolution, &amp; sharp bands in separating gel</a:t>
            </a:r>
          </a:p>
          <a:p>
            <a:r>
              <a:rPr lang="en-US" dirty="0" smtClean="0">
                <a:latin typeface="Times New Roman" pitchFamily="18" charset="0"/>
                <a:cs typeface="Times New Roman" pitchFamily="18" charset="0"/>
              </a:rPr>
              <a:t>Gel can withstand ↑ Voltage, staining, detaining procedures, digested to extract material, dried for autoradiography, recording</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normAutofit fontScale="90000"/>
          </a:bodyPr>
          <a:lstStyle/>
          <a:p>
            <a:r>
              <a:rPr lang="en-US" dirty="0" smtClean="0">
                <a:latin typeface="Times New Roman" pitchFamily="18" charset="0"/>
                <a:cs typeface="Times New Roman" pitchFamily="18" charset="0"/>
              </a:rPr>
              <a:t>Gel Electrophoresis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990600"/>
            <a:ext cx="7620000" cy="5181600"/>
          </a:xfrm>
        </p:spPr>
        <p:txBody>
          <a:bodyPr>
            <a:normAutofit fontScale="92500"/>
          </a:bodyPr>
          <a:lstStyle/>
          <a:p>
            <a:r>
              <a:rPr lang="en-US" sz="2500" dirty="0" smtClean="0">
                <a:latin typeface="Times New Roman" pitchFamily="18" charset="0"/>
                <a:cs typeface="Times New Roman" pitchFamily="18" charset="0"/>
              </a:rPr>
              <a:t>Electrophoresis: Tech. – separation of DNA, RNA, protein mol. – based on size &amp; electrical charge- applying electrical current- on gel matrix</a:t>
            </a:r>
          </a:p>
          <a:p>
            <a:r>
              <a:rPr lang="en-US" sz="2500" dirty="0" smtClean="0">
                <a:latin typeface="Times New Roman" pitchFamily="18" charset="0"/>
                <a:cs typeface="Times New Roman" pitchFamily="18" charset="0"/>
              </a:rPr>
              <a:t>Gel? – Cross linked polymer, colloid in solid form (99%water)</a:t>
            </a:r>
          </a:p>
          <a:p>
            <a:r>
              <a:rPr lang="en-US" sz="2500" dirty="0" smtClean="0">
                <a:latin typeface="Times New Roman" pitchFamily="18" charset="0"/>
                <a:cs typeface="Times New Roman" pitchFamily="18" charset="0"/>
              </a:rPr>
              <a:t>It is support media, acts like molecular sieve, should be electrically neutral </a:t>
            </a:r>
          </a:p>
          <a:p>
            <a:r>
              <a:rPr lang="en-US" sz="2500" dirty="0" smtClean="0">
                <a:latin typeface="Times New Roman" pitchFamily="18" charset="0"/>
                <a:cs typeface="Times New Roman" pitchFamily="18" charset="0"/>
              </a:rPr>
              <a:t>Gel porosity, compositions- depends on sp. Wt. &amp; composition of target molecule</a:t>
            </a:r>
          </a:p>
          <a:p>
            <a:r>
              <a:rPr lang="en-US" sz="2500" dirty="0" smtClean="0">
                <a:latin typeface="Times New Roman" pitchFamily="18" charset="0"/>
                <a:cs typeface="Times New Roman" pitchFamily="18" charset="0"/>
              </a:rPr>
              <a:t>Porous gel- sieve- retards bigger molecules, while allows smaller to pass freely depending upon size of mol.</a:t>
            </a:r>
          </a:p>
          <a:p>
            <a:r>
              <a:rPr lang="en-US" sz="2500" dirty="0" smtClean="0">
                <a:latin typeface="Times New Roman" pitchFamily="18" charset="0"/>
                <a:cs typeface="Times New Roman" pitchFamily="18" charset="0"/>
              </a:rPr>
              <a:t>Ex: Agar and </a:t>
            </a:r>
            <a:r>
              <a:rPr lang="en-US" sz="2500" dirty="0" err="1" smtClean="0">
                <a:latin typeface="Times New Roman" pitchFamily="18" charset="0"/>
                <a:cs typeface="Times New Roman" pitchFamily="18" charset="0"/>
              </a:rPr>
              <a:t>Agarose</a:t>
            </a:r>
            <a:r>
              <a:rPr lang="en-US" sz="2500" dirty="0" smtClean="0">
                <a:latin typeface="Times New Roman" pitchFamily="18" charset="0"/>
                <a:cs typeface="Times New Roman" pitchFamily="18" charset="0"/>
              </a:rPr>
              <a:t> gel, starch, </a:t>
            </a:r>
            <a:r>
              <a:rPr lang="en-US" sz="2500" dirty="0" err="1" smtClean="0">
                <a:latin typeface="Times New Roman" pitchFamily="18" charset="0"/>
                <a:cs typeface="Times New Roman" pitchFamily="18" charset="0"/>
              </a:rPr>
              <a:t>sephadex</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Polyacrylamide</a:t>
            </a:r>
            <a:r>
              <a:rPr lang="en-US" sz="2500" dirty="0" smtClean="0">
                <a:latin typeface="Times New Roman" pitchFamily="18" charset="0"/>
                <a:cs typeface="Times New Roman" pitchFamily="18" charset="0"/>
              </a:rPr>
              <a:t> gel, </a:t>
            </a:r>
          </a:p>
          <a:p>
            <a:endParaRPr lang="en-US" sz="25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579438"/>
          </a:xfrm>
        </p:spPr>
        <p:txBody>
          <a:bodyPr>
            <a:normAutofit fontScale="90000"/>
          </a:bodyPr>
          <a:lstStyle/>
          <a:p>
            <a:r>
              <a:rPr lang="en-US" dirty="0" smtClean="0">
                <a:latin typeface="Times New Roman" pitchFamily="18" charset="0"/>
                <a:cs typeface="Times New Roman" pitchFamily="18" charset="0"/>
              </a:rPr>
              <a:t>2-D Gel electrophoresis</a:t>
            </a:r>
            <a:endParaRPr lang="en-US" dirty="0"/>
          </a:p>
        </p:txBody>
      </p:sp>
      <p:sp>
        <p:nvSpPr>
          <p:cNvPr id="3" name="Content Placeholder 2"/>
          <p:cNvSpPr>
            <a:spLocks noGrp="1"/>
          </p:cNvSpPr>
          <p:nvPr>
            <p:ph idx="1"/>
          </p:nvPr>
        </p:nvSpPr>
        <p:spPr>
          <a:xfrm>
            <a:off x="685800" y="838201"/>
            <a:ext cx="7620000" cy="5257800"/>
          </a:xfrm>
        </p:spPr>
        <p:txBody>
          <a:bodyPr/>
          <a:lstStyle/>
          <a:p>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introduced- O Farrell, </a:t>
            </a:r>
            <a:r>
              <a:rPr lang="en-US" dirty="0" err="1" smtClean="0">
                <a:latin typeface="Times New Roman" pitchFamily="18" charset="0"/>
                <a:cs typeface="Times New Roman" pitchFamily="18" charset="0"/>
              </a:rPr>
              <a:t>Klose</a:t>
            </a:r>
            <a:r>
              <a:rPr lang="en-US" dirty="0" smtClean="0">
                <a:latin typeface="Times New Roman" pitchFamily="18" charset="0"/>
                <a:cs typeface="Times New Roman" pitchFamily="18" charset="0"/>
              </a:rPr>
              <a:t>- 1975</a:t>
            </a:r>
          </a:p>
          <a:p>
            <a:r>
              <a:rPr lang="en-US" dirty="0" smtClean="0">
                <a:latin typeface="Times New Roman" pitchFamily="18" charset="0"/>
                <a:cs typeface="Times New Roman" pitchFamily="18" charset="0"/>
              </a:rPr>
              <a:t>Mix. of proteins -separated by 2 properties- &amp; in 2 dimensions on 2 D gels</a:t>
            </a:r>
          </a:p>
          <a:p>
            <a:r>
              <a:rPr lang="en-US" dirty="0" smtClean="0">
                <a:latin typeface="Times New Roman" pitchFamily="18" charset="0"/>
                <a:cs typeface="Times New Roman" pitchFamily="18" charset="0"/>
              </a:rPr>
              <a:t>Begins with 1 D, then separates by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prop. in direction 90° to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Effective </a:t>
            </a:r>
            <a:r>
              <a:rPr lang="en-US" dirty="0" err="1" smtClean="0">
                <a:latin typeface="Times New Roman" pitchFamily="18" charset="0"/>
                <a:cs typeface="Times New Roman" pitchFamily="18" charset="0"/>
              </a:rPr>
              <a:t>b’cos</a:t>
            </a:r>
            <a:r>
              <a:rPr lang="en-US" dirty="0" smtClean="0">
                <a:latin typeface="Times New Roman" pitchFamily="18" charset="0"/>
                <a:cs typeface="Times New Roman" pitchFamily="18" charset="0"/>
              </a:rPr>
              <a:t>- any 2 mol. Will not be same in 2 prop. </a:t>
            </a:r>
          </a:p>
          <a:p>
            <a:r>
              <a:rPr lang="en-US" dirty="0" smtClean="0">
                <a:latin typeface="Times New Roman" pitchFamily="18" charset="0"/>
                <a:cs typeface="Times New Roman" pitchFamily="18" charset="0"/>
              </a:rPr>
              <a:t>Separated using </a:t>
            </a:r>
            <a:r>
              <a:rPr lang="en-US" dirty="0" err="1" smtClean="0">
                <a:latin typeface="Times New Roman" pitchFamily="18" charset="0"/>
                <a:cs typeface="Times New Roman" pitchFamily="18" charset="0"/>
              </a:rPr>
              <a:t>iso</a:t>
            </a:r>
            <a:r>
              <a:rPr lang="en-US" dirty="0" smtClean="0">
                <a:latin typeface="Times New Roman" pitchFamily="18" charset="0"/>
                <a:cs typeface="Times New Roman" pitchFamily="18" charset="0"/>
              </a:rPr>
              <a:t>-electric point &amp; protein mass</a:t>
            </a:r>
          </a:p>
          <a:p>
            <a:pPr>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31838"/>
          </a:xfrm>
        </p:spPr>
        <p:txBody>
          <a:bodyPr>
            <a:normAutofit fontScale="90000"/>
          </a:bodyPr>
          <a:lstStyle/>
          <a:p>
            <a:r>
              <a:rPr lang="en-US" dirty="0" smtClean="0">
                <a:latin typeface="Times New Roman" pitchFamily="18" charset="0"/>
                <a:cs typeface="Times New Roman" pitchFamily="18" charset="0"/>
              </a:rPr>
              <a:t>REQUIREMENTS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838200"/>
            <a:ext cx="7772400" cy="5410200"/>
          </a:xfrm>
        </p:spPr>
        <p:txBody>
          <a:bodyPr/>
          <a:lstStyle/>
          <a:p>
            <a:r>
              <a:rPr lang="en-US" dirty="0" smtClean="0">
                <a:latin typeface="Times New Roman" pitchFamily="18" charset="0"/>
                <a:cs typeface="Times New Roman" pitchFamily="18" charset="0"/>
              </a:rPr>
              <a:t>Equipment: Electrophoresis unit, power supply, Gel casting trays of U.V. transparent plastic</a:t>
            </a:r>
          </a:p>
          <a:p>
            <a:r>
              <a:rPr lang="en-US" dirty="0" smtClean="0">
                <a:latin typeface="Times New Roman" pitchFamily="18" charset="0"/>
                <a:cs typeface="Times New Roman" pitchFamily="18" charset="0"/>
              </a:rPr>
              <a:t>For casting Gel- open ends of trays- closed with tape</a:t>
            </a:r>
          </a:p>
          <a:p>
            <a:r>
              <a:rPr lang="en-US" dirty="0" smtClean="0">
                <a:latin typeface="Times New Roman" pitchFamily="18" charset="0"/>
                <a:cs typeface="Times New Roman" pitchFamily="18" charset="0"/>
              </a:rPr>
              <a:t>Removed before performing electrophoresis</a:t>
            </a:r>
          </a:p>
          <a:p>
            <a:r>
              <a:rPr lang="en-US" dirty="0" smtClean="0">
                <a:latin typeface="Times New Roman" pitchFamily="18" charset="0"/>
                <a:cs typeface="Times New Roman" pitchFamily="18" charset="0"/>
              </a:rPr>
              <a:t>For sample well- In sample combs- molten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 poured</a:t>
            </a:r>
          </a:p>
          <a:p>
            <a:r>
              <a:rPr lang="en-US" dirty="0" smtClean="0">
                <a:latin typeface="Times New Roman" pitchFamily="18" charset="0"/>
                <a:cs typeface="Times New Roman" pitchFamily="18" charset="0"/>
              </a:rPr>
              <a:t>Buffers: TAE/TBE- </a:t>
            </a:r>
            <a:r>
              <a:rPr lang="en-US" dirty="0" err="1" smtClean="0">
                <a:latin typeface="Times New Roman" pitchFamily="18" charset="0"/>
                <a:cs typeface="Times New Roman" pitchFamily="18" charset="0"/>
              </a:rPr>
              <a:t>Tris</a:t>
            </a:r>
            <a:r>
              <a:rPr lang="en-US" dirty="0" smtClean="0">
                <a:latin typeface="Times New Roman" pitchFamily="18" charset="0"/>
                <a:cs typeface="Times New Roman" pitchFamily="18" charset="0"/>
              </a:rPr>
              <a:t> acetate EDTA/</a:t>
            </a:r>
            <a:r>
              <a:rPr lang="en-US" dirty="0" err="1" smtClean="0">
                <a:latin typeface="Times New Roman" pitchFamily="18" charset="0"/>
                <a:cs typeface="Times New Roman" pitchFamily="18" charset="0"/>
              </a:rPr>
              <a:t>Tris</a:t>
            </a:r>
            <a:r>
              <a:rPr lang="en-US" dirty="0" smtClean="0">
                <a:latin typeface="Times New Roman" pitchFamily="18" charset="0"/>
                <a:cs typeface="Times New Roman" pitchFamily="18" charset="0"/>
              </a:rPr>
              <a:t> borate EDTA</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31838"/>
          </a:xfrm>
        </p:spPr>
        <p:txBody>
          <a:bodyPr>
            <a:normAutofit fontScale="90000"/>
          </a:bodyPr>
          <a:lstStyle/>
          <a:p>
            <a:r>
              <a:rPr lang="en-US" dirty="0" smtClean="0">
                <a:latin typeface="Times New Roman" pitchFamily="18" charset="0"/>
                <a:cs typeface="Times New Roman" pitchFamily="18" charset="0"/>
              </a:rPr>
              <a:t>REQUIREMENTS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838200"/>
            <a:ext cx="7772400" cy="5410200"/>
          </a:xfrm>
        </p:spPr>
        <p:txBody>
          <a:bodyPr/>
          <a:lstStyle/>
          <a:p>
            <a:r>
              <a:rPr lang="en-US" dirty="0" smtClean="0">
                <a:latin typeface="Times New Roman" pitchFamily="18" charset="0"/>
                <a:cs typeface="Times New Roman" pitchFamily="18" charset="0"/>
              </a:rPr>
              <a:t>Loading buffer: contains Glycerol- sample falls in wells + tracking dyes- to track the migration</a:t>
            </a:r>
          </a:p>
          <a:p>
            <a:r>
              <a:rPr lang="en-US" dirty="0" smtClean="0">
                <a:latin typeface="Times New Roman" pitchFamily="18" charset="0"/>
                <a:cs typeface="Times New Roman" pitchFamily="18" charset="0"/>
              </a:rPr>
              <a:t>Nucleic acid staining: </a:t>
            </a:r>
            <a:r>
              <a:rPr lang="en-US" dirty="0" err="1" smtClean="0">
                <a:latin typeface="Times New Roman" pitchFamily="18" charset="0"/>
                <a:cs typeface="Times New Roman" pitchFamily="18" charset="0"/>
              </a:rPr>
              <a:t>Ethidium</a:t>
            </a:r>
            <a:r>
              <a:rPr lang="en-US" dirty="0" smtClean="0">
                <a:latin typeface="Times New Roman" pitchFamily="18" charset="0"/>
                <a:cs typeface="Times New Roman" pitchFamily="18" charset="0"/>
              </a:rPr>
              <a:t> bromide- (mutagenic chemical)</a:t>
            </a:r>
          </a:p>
          <a:p>
            <a:r>
              <a:rPr lang="en-US" dirty="0" err="1" smtClean="0">
                <a:latin typeface="Times New Roman" pitchFamily="18" charset="0"/>
                <a:cs typeface="Times New Roman" pitchFamily="18" charset="0"/>
              </a:rPr>
              <a:t>Transilluminator</a:t>
            </a:r>
            <a:r>
              <a:rPr lang="en-US" dirty="0" smtClean="0">
                <a:latin typeface="Times New Roman" pitchFamily="18" charset="0"/>
                <a:cs typeface="Times New Roman" pitchFamily="18" charset="0"/>
              </a:rPr>
              <a:t> (U.V. light chamber)- to visualize DNA  stained with Eth-Br</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31838"/>
          </a:xfrm>
        </p:spPr>
        <p:txBody>
          <a:bodyPr>
            <a:normAutofit fontScale="90000"/>
          </a:bodyPr>
          <a:lstStyle/>
          <a:p>
            <a:r>
              <a:rPr lang="en-US" dirty="0" smtClean="0">
                <a:latin typeface="Times New Roman" pitchFamily="18" charset="0"/>
                <a:cs typeface="Times New Roman" pitchFamily="18" charset="0"/>
              </a:rPr>
              <a:t>PROCEDURE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838200"/>
            <a:ext cx="7772400" cy="5410200"/>
          </a:xfrm>
        </p:spPr>
        <p:txBody>
          <a:bodyPr/>
          <a:lstStyle/>
          <a:p>
            <a:r>
              <a:rPr lang="en-US" dirty="0" smtClean="0">
                <a:latin typeface="Times New Roman" pitchFamily="18" charset="0"/>
                <a:cs typeface="Times New Roman" pitchFamily="18" charset="0"/>
              </a:rPr>
              <a:t>Gel powder (ex. </a:t>
            </a:r>
            <a:r>
              <a:rPr lang="en-US" dirty="0" err="1" smtClean="0">
                <a:latin typeface="Times New Roman" pitchFamily="18" charset="0"/>
                <a:cs typeface="Times New Roman" pitchFamily="18" charset="0"/>
              </a:rPr>
              <a:t>agarose</a:t>
            </a:r>
            <a:r>
              <a:rPr lang="en-US" dirty="0" smtClean="0">
                <a:latin typeface="Times New Roman" pitchFamily="18" charset="0"/>
                <a:cs typeface="Times New Roman" pitchFamily="18" charset="0"/>
              </a:rPr>
              <a:t>) + buffer solution + heat → melted + Eth-Br 0.5µg/ml→ cool to 6°C</a:t>
            </a:r>
          </a:p>
          <a:p>
            <a:r>
              <a:rPr lang="en-US" dirty="0" smtClean="0">
                <a:latin typeface="Times New Roman" pitchFamily="18" charset="0"/>
                <a:cs typeface="Times New Roman" pitchFamily="18" charset="0"/>
              </a:rPr>
              <a:t>Pour – casting tray with sample combs- allow solidification at RT</a:t>
            </a:r>
          </a:p>
          <a:p>
            <a:r>
              <a:rPr lang="en-US" dirty="0" smtClean="0">
                <a:latin typeface="Times New Roman" pitchFamily="18" charset="0"/>
                <a:cs typeface="Times New Roman" pitchFamily="18" charset="0"/>
              </a:rPr>
              <a:t>Remove comb carefully</a:t>
            </a:r>
          </a:p>
          <a:p>
            <a:r>
              <a:rPr lang="en-US" dirty="0" smtClean="0">
                <a:latin typeface="Times New Roman" pitchFamily="18" charset="0"/>
                <a:cs typeface="Times New Roman" pitchFamily="18" charset="0"/>
              </a:rPr>
              <a:t>Casted Gel with tray – moved horizontally to electrophoresis chamber + cover with Buffer solution</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31838"/>
          </a:xfrm>
        </p:spPr>
        <p:txBody>
          <a:bodyPr>
            <a:normAutofit fontScale="90000"/>
          </a:bodyPr>
          <a:lstStyle/>
          <a:p>
            <a:r>
              <a:rPr lang="en-US" dirty="0" smtClean="0">
                <a:latin typeface="Times New Roman" pitchFamily="18" charset="0"/>
                <a:cs typeface="Times New Roman" pitchFamily="18" charset="0"/>
              </a:rPr>
              <a:t>PROCEDURE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838200"/>
            <a:ext cx="7772400" cy="5410200"/>
          </a:xfrm>
        </p:spPr>
        <p:txBody>
          <a:bodyPr/>
          <a:lstStyle/>
          <a:p>
            <a:r>
              <a:rPr lang="en-US" dirty="0" smtClean="0">
                <a:latin typeface="Times New Roman" pitchFamily="18" charset="0"/>
                <a:cs typeface="Times New Roman" pitchFamily="18" charset="0"/>
              </a:rPr>
              <a:t>Samples in loading buffer- added to wells</a:t>
            </a:r>
          </a:p>
          <a:p>
            <a:r>
              <a:rPr lang="en-US" dirty="0" smtClean="0">
                <a:latin typeface="Times New Roman" pitchFamily="18" charset="0"/>
                <a:cs typeface="Times New Roman" pitchFamily="18" charset="0"/>
              </a:rPr>
              <a:t>Lid, power cables- attached, Apply current</a:t>
            </a:r>
          </a:p>
          <a:p>
            <a:r>
              <a:rPr lang="en-US" dirty="0" smtClean="0">
                <a:latin typeface="Times New Roman" pitchFamily="18" charset="0"/>
                <a:cs typeface="Times New Roman" pitchFamily="18" charset="0"/>
              </a:rPr>
              <a:t>Bubbles generate as I flows</a:t>
            </a:r>
          </a:p>
          <a:p>
            <a:r>
              <a:rPr lang="en-US" dirty="0" smtClean="0">
                <a:latin typeface="Times New Roman" pitchFamily="18" charset="0"/>
                <a:cs typeface="Times New Roman" pitchFamily="18" charset="0"/>
              </a:rPr>
              <a:t>Sample start migrating to opposite charged electrodes</a:t>
            </a:r>
          </a:p>
          <a:p>
            <a:r>
              <a:rPr lang="en-US" dirty="0" smtClean="0">
                <a:latin typeface="Times New Roman" pitchFamily="18" charset="0"/>
                <a:cs typeface="Times New Roman" pitchFamily="18" charset="0"/>
              </a:rPr>
              <a:t>Migration is visualized by tracking dyes</a:t>
            </a:r>
          </a:p>
          <a:p>
            <a:r>
              <a:rPr lang="en-US" dirty="0" smtClean="0">
                <a:latin typeface="Times New Roman" pitchFamily="18" charset="0"/>
                <a:cs typeface="Times New Roman" pitchFamily="18" charset="0"/>
              </a:rPr>
              <a:t>After separation- gel may be stained with dye- kept in U.V. </a:t>
            </a:r>
            <a:r>
              <a:rPr lang="en-US" dirty="0" err="1" smtClean="0">
                <a:latin typeface="Times New Roman" pitchFamily="18" charset="0"/>
                <a:cs typeface="Times New Roman" pitchFamily="18" charset="0"/>
              </a:rPr>
              <a:t>transilluminator</a:t>
            </a:r>
            <a:r>
              <a:rPr lang="en-US" dirty="0" smtClean="0">
                <a:latin typeface="Times New Roman" pitchFamily="18" charset="0"/>
                <a:cs typeface="Times New Roman" pitchFamily="18" charset="0"/>
              </a:rPr>
              <a:t> to visualize</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normAutofit fontScale="90000"/>
          </a:bodyPr>
          <a:lstStyle/>
          <a:p>
            <a:r>
              <a:rPr lang="en-US" dirty="0" smtClean="0">
                <a:latin typeface="Times New Roman" pitchFamily="18" charset="0"/>
                <a:cs typeface="Times New Roman" pitchFamily="18" charset="0"/>
              </a:rPr>
              <a:t>Advantages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38200" y="990600"/>
            <a:ext cx="7467600" cy="5105399"/>
          </a:xfrm>
        </p:spPr>
        <p:txBody>
          <a:bodyPr>
            <a:normAutofit lnSpcReduction="10000"/>
          </a:bodyPr>
          <a:lstStyle/>
          <a:p>
            <a:r>
              <a:rPr lang="en-US" dirty="0" smtClean="0">
                <a:latin typeface="Times New Roman" pitchFamily="18" charset="0"/>
                <a:cs typeface="Times New Roman" pitchFamily="18" charset="0"/>
              </a:rPr>
              <a:t>Easy</a:t>
            </a:r>
          </a:p>
          <a:p>
            <a:r>
              <a:rPr lang="en-US" dirty="0" smtClean="0">
                <a:latin typeface="Times New Roman" pitchFamily="18" charset="0"/>
                <a:cs typeface="Times New Roman" pitchFamily="18" charset="0"/>
              </a:rPr>
              <a:t>Better resolution than Paper electrophoresis</a:t>
            </a:r>
          </a:p>
          <a:p>
            <a:r>
              <a:rPr lang="en-US" dirty="0" smtClean="0">
                <a:latin typeface="Times New Roman" pitchFamily="18" charset="0"/>
                <a:cs typeface="Times New Roman" pitchFamily="18" charset="0"/>
              </a:rPr>
              <a:t>Variety of proteins can be separated &amp; recovered</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vely</a:t>
            </a:r>
            <a:r>
              <a:rPr lang="en-US" dirty="0" smtClean="0">
                <a:latin typeface="Times New Roman" pitchFamily="18" charset="0"/>
                <a:cs typeface="Times New Roman" pitchFamily="18" charset="0"/>
              </a:rPr>
              <a:t> charged proteins- negligible adsorption</a:t>
            </a:r>
          </a:p>
          <a:p>
            <a:r>
              <a:rPr lang="en-US" dirty="0" smtClean="0">
                <a:latin typeface="Times New Roman" pitchFamily="18" charset="0"/>
                <a:cs typeface="Times New Roman" pitchFamily="18" charset="0"/>
              </a:rPr>
              <a:t>Sharp zones are obtained as of less adsorption</a:t>
            </a:r>
          </a:p>
          <a:p>
            <a:r>
              <a:rPr lang="en-US" dirty="0" smtClean="0">
                <a:latin typeface="Times New Roman" pitchFamily="18" charset="0"/>
                <a:cs typeface="Times New Roman" pitchFamily="18" charset="0"/>
              </a:rPr>
              <a:t>Recovery of proteins – Good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fontScale="92500" lnSpcReduction="20000"/>
          </a:bodyPr>
          <a:lstStyle/>
          <a:p>
            <a:r>
              <a:rPr lang="en-US" sz="2700" dirty="0" smtClean="0">
                <a:latin typeface="Times New Roman" pitchFamily="18" charset="0"/>
                <a:cs typeface="Times New Roman" pitchFamily="18" charset="0"/>
              </a:rPr>
              <a:t>A porous gel acts as a sieve by retarding or, in some cases, by completely obstructing the movement of macromolecules while allowing smaller molecules to migrate freely. </a:t>
            </a:r>
          </a:p>
          <a:p>
            <a:r>
              <a:rPr lang="en-US" sz="2700" dirty="0" smtClean="0">
                <a:latin typeface="Times New Roman" pitchFamily="18" charset="0"/>
                <a:cs typeface="Times New Roman" pitchFamily="18" charset="0"/>
              </a:rPr>
              <a:t>Agar gel is used for separation of different types of protein mixtures as well as nucleic acids</a:t>
            </a:r>
          </a:p>
          <a:p>
            <a:r>
              <a:rPr lang="en-US" sz="2700" dirty="0" err="1" smtClean="0">
                <a:latin typeface="Times New Roman" pitchFamily="18" charset="0"/>
                <a:cs typeface="Times New Roman" pitchFamily="18" charset="0"/>
              </a:rPr>
              <a:t>Polyacrylamide</a:t>
            </a:r>
            <a:r>
              <a:rPr lang="en-US" sz="2700" dirty="0" smtClean="0">
                <a:latin typeface="Times New Roman" pitchFamily="18" charset="0"/>
                <a:cs typeface="Times New Roman" pitchFamily="18" charset="0"/>
              </a:rPr>
              <a:t> is most suitable for separation of nucleic acids. It is also frequently used in separating proteins, peptides and amino acids from microgram quantities of mixed samples</a:t>
            </a:r>
          </a:p>
          <a:p>
            <a:r>
              <a:rPr lang="en-US" sz="2700" dirty="0" smtClean="0">
                <a:latin typeface="Times New Roman" pitchFamily="18" charset="0"/>
                <a:cs typeface="Times New Roman" pitchFamily="18" charset="0"/>
              </a:rPr>
              <a:t>Carried by two methods</a:t>
            </a:r>
          </a:p>
          <a:p>
            <a:r>
              <a:rPr lang="en-US" sz="2700" dirty="0" smtClean="0">
                <a:latin typeface="Times New Roman" pitchFamily="18" charset="0"/>
                <a:cs typeface="Times New Roman" pitchFamily="18" charset="0"/>
              </a:rPr>
              <a:t>A) Horizontal </a:t>
            </a:r>
          </a:p>
          <a:p>
            <a:r>
              <a:rPr lang="en-US" sz="2700" dirty="0" smtClean="0">
                <a:latin typeface="Times New Roman" pitchFamily="18" charset="0"/>
                <a:cs typeface="Times New Roman" pitchFamily="18" charset="0"/>
              </a:rPr>
              <a:t>B) Vertical</a:t>
            </a:r>
            <a:endParaRPr lang="en-US" sz="27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normAutofit fontScale="90000"/>
          </a:bodyPr>
          <a:lstStyle/>
          <a:p>
            <a:r>
              <a:rPr lang="en-US" dirty="0" smtClean="0">
                <a:latin typeface="Times New Roman" pitchFamily="18" charset="0"/>
                <a:cs typeface="Times New Roman" pitchFamily="18" charset="0"/>
              </a:rPr>
              <a:t>Horizontal gel Electrophoresis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077200" cy="5181600"/>
          </a:xfrm>
        </p:spPr>
        <p:txBody>
          <a:bodyPr>
            <a:normAutofit fontScale="92500" lnSpcReduction="20000"/>
          </a:bodyPr>
          <a:lstStyle/>
          <a:p>
            <a:r>
              <a:rPr lang="en-US" dirty="0" smtClean="0">
                <a:latin typeface="Times New Roman" pitchFamily="18" charset="0"/>
                <a:cs typeface="Times New Roman" pitchFamily="18" charset="0"/>
              </a:rPr>
              <a:t>In this technique the gel bed is placed in horizontal position </a:t>
            </a:r>
          </a:p>
          <a:p>
            <a:r>
              <a:rPr lang="en-US" dirty="0" smtClean="0">
                <a:latin typeface="Times New Roman" pitchFamily="18" charset="0"/>
                <a:cs typeface="Times New Roman" pitchFamily="18" charset="0"/>
              </a:rPr>
              <a:t>Both the ends of gel bed are connected with the electrophoresis buffer solution separately. </a:t>
            </a:r>
          </a:p>
          <a:p>
            <a:r>
              <a:rPr lang="en-US" dirty="0" smtClean="0">
                <a:latin typeface="Times New Roman" pitchFamily="18" charset="0"/>
                <a:cs typeface="Times New Roman" pitchFamily="18" charset="0"/>
              </a:rPr>
              <a:t>The gel acts as the pocket in which the components with the smaller molecular size are trapped &amp; it become easy to separate some of specific components. </a:t>
            </a:r>
          </a:p>
          <a:p>
            <a:r>
              <a:rPr lang="en-US" dirty="0" smtClean="0">
                <a:latin typeface="Times New Roman" pitchFamily="18" charset="0"/>
                <a:cs typeface="Times New Roman" pitchFamily="18" charset="0"/>
              </a:rPr>
              <a:t>When potential difference is applied across the two ends, components of the mixture get separated on the basis of their </a:t>
            </a:r>
            <a:r>
              <a:rPr lang="en-US" dirty="0" err="1" smtClean="0">
                <a:latin typeface="Times New Roman" pitchFamily="18" charset="0"/>
                <a:cs typeface="Times New Roman" pitchFamily="18" charset="0"/>
              </a:rPr>
              <a:t>electrophoretic</a:t>
            </a:r>
            <a:r>
              <a:rPr lang="en-US" dirty="0" smtClean="0">
                <a:latin typeface="Times New Roman" pitchFamily="18" charset="0"/>
                <a:cs typeface="Times New Roman" pitchFamily="18" charset="0"/>
              </a:rPr>
              <a:t> ability.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 name="Picture 2"/>
          <p:cNvPicPr>
            <a:picLocks noChangeAspect="1" noChangeArrowheads="1"/>
          </p:cNvPicPr>
          <p:nvPr/>
        </p:nvPicPr>
        <p:blipFill>
          <a:blip r:embed="rId2"/>
          <a:srcRect l="10471" t="4930" r="4824" b="13693"/>
          <a:stretch>
            <a:fillRect/>
          </a:stretch>
        </p:blipFill>
        <p:spPr bwMode="auto">
          <a:xfrm>
            <a:off x="457200" y="304800"/>
            <a:ext cx="8124092" cy="5867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79438"/>
          </a:xfrm>
        </p:spPr>
        <p:txBody>
          <a:bodyPr>
            <a:normAutofit fontScale="90000"/>
          </a:bodyPr>
          <a:lstStyle/>
          <a:p>
            <a:r>
              <a:rPr lang="en-US" dirty="0" smtClean="0">
                <a:latin typeface="Times New Roman" pitchFamily="18" charset="0"/>
                <a:cs typeface="Times New Roman" pitchFamily="18" charset="0"/>
              </a:rPr>
              <a:t> Vertical Gel Electrophoresis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09600" y="1066800"/>
            <a:ext cx="8077200" cy="5059363"/>
          </a:xfrm>
        </p:spPr>
        <p:txBody>
          <a:bodyPr>
            <a:normAutofit lnSpcReduction="10000"/>
          </a:bodyPr>
          <a:lstStyle/>
          <a:p>
            <a:r>
              <a:rPr lang="en-US" dirty="0" smtClean="0">
                <a:latin typeface="Times New Roman" pitchFamily="18" charset="0"/>
                <a:cs typeface="Times New Roman" pitchFamily="18" charset="0"/>
              </a:rPr>
              <a:t>The technique employed here is also as similar as the Horizontal gel electrophoresis technique in case of principle, but the arrangement of the experiment is differing in these case.</a:t>
            </a:r>
          </a:p>
          <a:p>
            <a:r>
              <a:rPr lang="en-US" dirty="0" smtClean="0">
                <a:latin typeface="Times New Roman" pitchFamily="18" charset="0"/>
                <a:cs typeface="Times New Roman" pitchFamily="18" charset="0"/>
              </a:rPr>
              <a:t>In this the sample is kept in the midpoint of the separation plate which is at 90 degrees with the ground. </a:t>
            </a:r>
          </a:p>
          <a:p>
            <a:r>
              <a:rPr lang="en-US" dirty="0" smtClean="0">
                <a:latin typeface="Times New Roman" pitchFamily="18" charset="0"/>
                <a:cs typeface="Times New Roman" pitchFamily="18" charset="0"/>
              </a:rPr>
              <a:t>The separation is aided by the gravity and the efficiency of the separation is enhanced.</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2050" name="Picture 2"/>
          <p:cNvPicPr>
            <a:picLocks noChangeAspect="1" noChangeArrowheads="1"/>
          </p:cNvPicPr>
          <p:nvPr/>
        </p:nvPicPr>
        <p:blipFill>
          <a:blip r:embed="rId2"/>
          <a:srcRect l="11412" t="7433" r="12353" b="8685"/>
          <a:stretch>
            <a:fillRect/>
          </a:stretch>
        </p:blipFill>
        <p:spPr bwMode="auto">
          <a:xfrm>
            <a:off x="381000" y="304800"/>
            <a:ext cx="7620000" cy="6302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2223</Words>
  <Application>Microsoft Office PowerPoint</Application>
  <PresentationFormat>On-screen Show (4:3)</PresentationFormat>
  <Paragraphs>268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Gel Electrophoresis</vt:lpstr>
      <vt:lpstr>Slide 2</vt:lpstr>
      <vt:lpstr>GEL ELECTROPHORESIS</vt:lpstr>
      <vt:lpstr>Gel Electrophoresis</vt:lpstr>
      <vt:lpstr>Slide 5</vt:lpstr>
      <vt:lpstr>Horizontal gel Electrophoresis </vt:lpstr>
      <vt:lpstr>Slide 7</vt:lpstr>
      <vt:lpstr> Vertical Gel Electrophoresis </vt:lpstr>
      <vt:lpstr>Slide 9</vt:lpstr>
      <vt:lpstr>Gel types</vt:lpstr>
      <vt:lpstr>Agarose Gel </vt:lpstr>
      <vt:lpstr>Agarose and Agar Gel</vt:lpstr>
      <vt:lpstr>Slide 13</vt:lpstr>
      <vt:lpstr>ADVANTAGES</vt:lpstr>
      <vt:lpstr>DISADVANTAGES</vt:lpstr>
      <vt:lpstr>Gel Structure of Agarose</vt:lpstr>
      <vt:lpstr>PAGE: Polyacrylamide Gel Electrophoresis</vt:lpstr>
      <vt:lpstr>Types of PAGE</vt:lpstr>
      <vt:lpstr>PAGE-Procedure</vt:lpstr>
      <vt:lpstr>Slide 20</vt:lpstr>
      <vt:lpstr>PAGE-Procedure</vt:lpstr>
      <vt:lpstr>PROCEDURE</vt:lpstr>
      <vt:lpstr>Slide 23</vt:lpstr>
      <vt:lpstr>Visualization</vt:lpstr>
      <vt:lpstr>Types of PAGE</vt:lpstr>
      <vt:lpstr>SDS-PAGE</vt:lpstr>
      <vt:lpstr>SDS PAGE</vt:lpstr>
      <vt:lpstr>Slide 28</vt:lpstr>
      <vt:lpstr>Slide 29</vt:lpstr>
      <vt:lpstr>Slide 30</vt:lpstr>
      <vt:lpstr>Slide 31</vt:lpstr>
      <vt:lpstr>DIFFERENCES</vt:lpstr>
      <vt:lpstr>ADVANTAGES </vt:lpstr>
      <vt:lpstr>APPLICATIONS</vt:lpstr>
      <vt:lpstr>STARCH GEL ELECTROPHORESIS </vt:lpstr>
      <vt:lpstr>ADVANTAGES</vt:lpstr>
      <vt:lpstr>1-D Gel electrophoresis</vt:lpstr>
      <vt:lpstr>1-D Gel electrophoresis</vt:lpstr>
      <vt:lpstr>1-D Gel electrophoresis</vt:lpstr>
      <vt:lpstr>2-D Gel electrophoresis</vt:lpstr>
      <vt:lpstr>REQUIREMENTS</vt:lpstr>
      <vt:lpstr>REQUIREMENTS</vt:lpstr>
      <vt:lpstr>PROCEDURE</vt:lpstr>
      <vt:lpstr>PROCEDURE</vt:lpstr>
      <vt:lpstr>Advantages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Semester UNIT – III Electrophoresis Introduction, factors affecting electrophoretic mobility, Techniques of paper, gel, capillary electrophoresis, applications</dc:title>
  <dc:creator>admin</dc:creator>
  <cp:lastModifiedBy>admin</cp:lastModifiedBy>
  <cp:revision>150</cp:revision>
  <dcterms:created xsi:type="dcterms:W3CDTF">2006-08-16T00:00:00Z</dcterms:created>
  <dcterms:modified xsi:type="dcterms:W3CDTF">2021-03-26T05:14:53Z</dcterms:modified>
</cp:coreProperties>
</file>