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4"/>
  </p:notesMasterIdLst>
  <p:handoutMasterIdLst>
    <p:handoutMasterId r:id="rId15"/>
  </p:handoutMasterIdLst>
  <p:sldIdLst>
    <p:sldId id="348" r:id="rId2"/>
    <p:sldId id="286" r:id="rId3"/>
    <p:sldId id="328" r:id="rId4"/>
    <p:sldId id="382" r:id="rId5"/>
    <p:sldId id="383" r:id="rId6"/>
    <p:sldId id="327" r:id="rId7"/>
    <p:sldId id="373" r:id="rId8"/>
    <p:sldId id="374" r:id="rId9"/>
    <p:sldId id="384" r:id="rId10"/>
    <p:sldId id="385" r:id="rId11"/>
    <p:sldId id="386" r:id="rId12"/>
    <p:sldId id="329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07E43AA-217E-4B7F-9DED-1BF7CFF77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F9AB29-BEFF-4416-9FDF-66FB9D7C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40187A-6743-4C0A-822E-88F39936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E4810-7A3C-48BF-A9A4-A17CD6B7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8ABB-8E6D-49C9-A5C7-A86070627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2B0A-9058-4098-BD0D-8C46E2D82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04BD0B-3EAC-4E54-A249-CD449F8C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FB407-ED39-4B54-9998-6987EAAAB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F32A49-3446-4398-8089-00F403C3A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74577-79F4-4CAB-B2F4-64D88815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552168-9158-4D5D-937C-A9AC22F7B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B28810-5253-4FB5-88F8-E42099F63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8722BD-F876-44BC-B15D-E31220858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80835103-5CE3-4986-89E4-FC5DDE5D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2" r:id="rId2"/>
    <p:sldLayoutId id="2147484388" r:id="rId3"/>
    <p:sldLayoutId id="2147484383" r:id="rId4"/>
    <p:sldLayoutId id="2147484389" r:id="rId5"/>
    <p:sldLayoutId id="2147484384" r:id="rId6"/>
    <p:sldLayoutId id="2147484390" r:id="rId7"/>
    <p:sldLayoutId id="2147484391" r:id="rId8"/>
    <p:sldLayoutId id="2147484392" r:id="rId9"/>
    <p:sldLayoutId id="2147484385" r:id="rId10"/>
    <p:sldLayoutId id="21474843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Detectors: Electron Capture detector and Mass Spectrometry detector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3E77B-D623-4A9C-925B-961144C8DA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935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Emitted ions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then strike an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electron multiplier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which converts the detected ions into an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electrical signal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electrical signal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then picked up by the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through various programs. As an end result, a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chromatogram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is produced representing the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m/z ratio versus the abundance of the sample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GC/MS units are advantageous because they allow for the immediate determination of the mass of the analyte and can be used to identify the components of incomplete separations.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They are rugged, easy to use and can analyze the sample almost as quickly as it is eluted.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disadvantages of mass spectrometry detectors are the tendency for samples to thermally degrade before detection and the end result of obliterating all the sample by fragmentation.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FB6BC-AB9D-4B79-A657-2B82AB09BA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3D743-1C55-47D8-8F1D-2EC5FD6301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0"/>
            <a:ext cx="6324600" cy="2911475"/>
          </a:xfrm>
          <a:noFill/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5263" y="3048000"/>
            <a:ext cx="48339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114800" y="3048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GC/MS system.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0" y="6488113"/>
            <a:ext cx="891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Arrangement of the poles in Quadrupole and Ion Trap Mass spectrometers</a:t>
            </a:r>
          </a:p>
        </p:txBody>
      </p:sp>
      <p:pic>
        <p:nvPicPr>
          <p:cNvPr id="18439" name="Picture 8" descr="Ion Trap - an overview | ScienceDirect Top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43200"/>
            <a:ext cx="38862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467600" cy="5867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Other Detectors: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Atomic Emission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Microwave induced plasma, grating monochromator, diode array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Thermionic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Photo ionization detector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GC Chemiluminiscence detectors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977BB-5E88-4071-8795-293C1637BF7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239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Electron Capture Detector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93FF-977C-41EF-B96E-8AD4648358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7724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ECD detects ions in exiting from the gas chromatographic  column by the anode electrode.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aseline="30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H or </a:t>
            </a:r>
            <a:r>
              <a:rPr lang="en-US" sz="2400" baseline="30000">
                <a:latin typeface="Times New Roman" pitchFamily="18" charset="0"/>
              </a:rPr>
              <a:t>63</a:t>
            </a:r>
            <a:r>
              <a:rPr lang="en-US" sz="2400">
                <a:latin typeface="Times New Roman" pitchFamily="18" charset="0"/>
              </a:rPr>
              <a:t>Ni emits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 </a:t>
            </a:r>
            <a:r>
              <a:rPr lang="en-US" sz="2400">
                <a:latin typeface="Times New Roman" pitchFamily="18" charset="0"/>
              </a:rPr>
              <a:t>particles.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Ionization :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(Nitrogen carrier gas) 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>
                <a:latin typeface="Times New Roman" pitchFamily="18" charset="0"/>
              </a:rPr>
              <a:t> (e) =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</a:rPr>
              <a:t> + 2e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These 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</a:rPr>
              <a:t> establish a “base line”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X  (F, Cl and Br) containing sample +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>
                <a:latin typeface="Times New Roman" pitchFamily="18" charset="0"/>
              </a:rPr>
              <a:t> (e)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X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-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Ion recombination  : X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  + </a:t>
            </a:r>
            <a:r>
              <a:rPr lang="en-US" sz="2400">
                <a:latin typeface="Times New Roman" pitchFamily="18" charset="0"/>
              </a:rPr>
              <a:t>N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 baseline="30000">
                <a:latin typeface="Times New Roman" pitchFamily="18" charset="0"/>
              </a:rPr>
              <a:t>+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=  X  + </a:t>
            </a:r>
            <a:r>
              <a:rPr lang="en-US" sz="2400">
                <a:latin typeface="Times New Roman" pitchFamily="18" charset="0"/>
              </a:rPr>
              <a:t>N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“base line” will decrease and this decrease constitutes the signal.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Insecticides, pesticides, vinyl chloride, and fluorocarbons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"/>
            <a:ext cx="7848600" cy="6629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	Electron Capture Detector (ECD):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Carrier gas (and analyte) passes over β-emitter, resulting in ionization and e- production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This Produces current between electrodes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the presence of other compounds (especially halogens, etc.) electrons are captured, causing decrease in current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Most commonly used for halogenated organics (insecticides, etc.)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As an analyte flows through Ni-63 source, electron capture is possible by electron-withdrawing species:      A + e- =&gt; A-</a:t>
            </a:r>
          </a:p>
          <a:p>
            <a:pPr eaLnBrk="1" hangingPunct="1"/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Current decreases as a result of e- capture by analyte. This is one of the few instances in which a signal is produced by a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decrease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detectable phenomenon.</a:t>
            </a:r>
          </a:p>
          <a:p>
            <a:pPr eaLnBrk="1" hangingPunct="1">
              <a:buFont typeface="Wingdings" pitchFamily="2" charset="2"/>
              <a:buNone/>
            </a:pPr>
            <a:endParaRPr lang="en-US" sz="25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A2642-AB22-47F7-A390-0597F44259B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Electron capture detector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7650" cy="5867400"/>
          </a:xfrm>
        </p:spPr>
        <p:txBody>
          <a:bodyPr/>
          <a:lstStyle/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Column effluent is passed b/w 2 electrodes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One electrode has radioisotope on its surface that emits ↑ energy electrons (</a:t>
            </a:r>
            <a:r>
              <a:rPr lang="el-GR" sz="26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particles as it decays)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These electrons are bombarded with carrier gas N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Results in formation of +ve ions, radicals, thermal electrons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Process is very rapid &lt; 0.1µ sec.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When Voltage is applied→ e- capture cell → collect the thermal e- → produce –ve ions of large masses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Rate of combination b/w –ve &amp; +ve ions is greater than thermal e- &amp; +ve ions 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↓se in detector current due to removal of thermal e- in presence of e- capturing compounds → measured</a:t>
            </a: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E0FEA-A3F7-4505-BB33-4B4C4B8319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9350" cy="6556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Electron capture detector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7650" cy="5867400"/>
          </a:xfrm>
        </p:spPr>
        <p:txBody>
          <a:bodyPr/>
          <a:lstStyle/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Radio active sources: tritium adsorbed in titanium or scandium &amp; Nickel 63 as foil → placed on interior of cathode chamber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Ni-63: 400° C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Linearity of ECD- cell design, composition of carrier gas, method of applying P.D. to collect thermal e-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ECDs - high selectivity, sensitivity towards certain organic species with electronegative functional groups. 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However, the detector has a limited signal range &amp; is potentially dangerous owing to its radioactivity.</a:t>
            </a:r>
          </a:p>
          <a:p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In addition, the signal-to-noise ratio is limited by radioactive decay &amp; presence of O</a:t>
            </a:r>
            <a:r>
              <a:rPr lang="en-US" sz="25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within the detector.</a:t>
            </a: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00190-7B2D-4FFF-AFDC-14202A4EAB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15250" cy="1096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ECD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100" b="8713"/>
          <a:stretch>
            <a:fillRect/>
          </a:stretch>
        </p:blipFill>
        <p:spPr>
          <a:xfrm>
            <a:off x="4343400" y="3048000"/>
            <a:ext cx="4567238" cy="3276600"/>
          </a:xfr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F2311-D20B-4BAA-BB86-3A20A4A27201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 l="30952" r="2718"/>
          <a:stretch>
            <a:fillRect/>
          </a:stretch>
        </p:blipFill>
        <p:spPr bwMode="auto">
          <a:xfrm>
            <a:off x="914400" y="1066800"/>
            <a:ext cx="34464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/>
          <a:srcRect l="33163" r="4929"/>
          <a:stretch>
            <a:fillRect/>
          </a:stretch>
        </p:blipFill>
        <p:spPr bwMode="auto">
          <a:xfrm>
            <a:off x="990600" y="3733800"/>
            <a:ext cx="3276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82575"/>
            <a:ext cx="34226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447800" y="12954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cathode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3124200" y="39624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electode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24800" cy="5715000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Most powerful of all detectors. Scans the masses continuously throughout the separation.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sample exits column, it passes through transfer line into the inlet of detector. 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sample is then ionized &amp; fragmented by electron-impact ion source.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During this process, the sample is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bombarded by energetic electrons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ionize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 molecule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by causing them to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lose an electron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electrostatic repulsion.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Further bombardment causes the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ions to 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fragment.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65874-2281-47B2-9995-2D07154E40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001000" cy="6019800"/>
          </a:xfrm>
        </p:spPr>
        <p:txBody>
          <a:bodyPr/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ions are then passed into a mass analyzer where the ions are sorted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according to their m/z value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mass-to-charg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 ratio. Most ions are only singly charged.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Chromatogram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will point out the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retention times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and the mass spectrometer will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the peaks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to determine what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kind of molecules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exist in mixture.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mass spectrum of water with the absorption peaks at the appropriate m/z ratios.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F47B-6300-45B9-9901-6435CEE556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52800"/>
            <a:ext cx="47244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5105400" y="4038600"/>
            <a:ext cx="76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100%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543800" y="4038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8458200" y="57912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20</a:t>
            </a: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7086600" y="55626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7543800" y="51816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5867400" y="4724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Water molecule in which H is removed by fragmentation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9350" cy="731838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Mass Spectrometry Detectors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715000"/>
          </a:xfrm>
        </p:spPr>
        <p:txBody>
          <a:bodyPr/>
          <a:lstStyle/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One of the most common types of mass analyzer in GC/MS is the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quadrupole ion-trap analyzer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, which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allows gaseous anions or cations to be held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 for long periods of time by electric and magnetic fields.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 simple quadrupole ion-trap consists of a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hollow ring electrode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grounded end-cap electrodes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as seen in figure.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Ions are allowed into the cavity through a grid in the upper end cap.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 variable radio-frequency is applied to the ring electrode and ions with an appropriate m/z value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 around the cavity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radio-frequency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 linearly, ions of a stable m/z value are </a:t>
            </a:r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ejected by mass-selective ejection </a:t>
            </a:r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in order of mass.</a:t>
            </a:r>
          </a:p>
          <a:p>
            <a:r>
              <a:rPr lang="en-US" sz="2300" smtClean="0">
                <a:latin typeface="Times New Roman" pitchFamily="18" charset="0"/>
                <a:cs typeface="Times New Roman" pitchFamily="18" charset="0"/>
              </a:rPr>
              <a:t>Ions that are too heavy or too light are destabilized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and their charge is neutralized upon collision with the ring electrode wall.</a:t>
            </a:r>
            <a:endParaRPr lang="en-US" sz="23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3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E8B6C-5F68-4D36-89FF-63E6DDC9E3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2707</TotalTime>
  <Words>812</Words>
  <Application>Microsoft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Gill Sans MT</vt:lpstr>
      <vt:lpstr>Wingdings 2</vt:lpstr>
      <vt:lpstr>Verdana</vt:lpstr>
      <vt:lpstr>Times New Roman</vt:lpstr>
      <vt:lpstr>Symbol</vt:lpstr>
      <vt:lpstr>Wingdings</vt:lpstr>
      <vt:lpstr>Solstice</vt:lpstr>
      <vt:lpstr> Gas Chromatography</vt:lpstr>
      <vt:lpstr>Electron Capture Detector</vt:lpstr>
      <vt:lpstr>Slide 3</vt:lpstr>
      <vt:lpstr>Electron capture detector</vt:lpstr>
      <vt:lpstr>Electron capture detector</vt:lpstr>
      <vt:lpstr>ECD</vt:lpstr>
      <vt:lpstr>Mass Spectrometry Detectors </vt:lpstr>
      <vt:lpstr>Mass Spectrometry Detectors </vt:lpstr>
      <vt:lpstr>Mass Spectrometry Detectors</vt:lpstr>
      <vt:lpstr>Mass Spectrometry Detectors</vt:lpstr>
      <vt:lpstr>Slide 11</vt:lpstr>
      <vt:lpstr>Slide 12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246</cp:revision>
  <dcterms:created xsi:type="dcterms:W3CDTF">2001-09-12T17:03:57Z</dcterms:created>
  <dcterms:modified xsi:type="dcterms:W3CDTF">2021-11-28T04:23:48Z</dcterms:modified>
</cp:coreProperties>
</file>