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7138-077D-46C6-BF22-D8DC95E87264}" type="datetimeFigureOut">
              <a:rPr lang="en-IN" smtClean="0"/>
              <a:t>06-10-2022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4B192-ADCE-46BF-93F6-AC6E963B76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3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4B192-ADCE-46BF-93F6-AC6E963B762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76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4876800"/>
            <a:ext cx="76200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C:\Users\AJEET\Desktop\control\university-kanpur-logo-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2151531" cy="17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876800"/>
            <a:ext cx="73940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School of Engineering,</a:t>
            </a:r>
          </a:p>
          <a:p>
            <a:pPr algn="ctr"/>
            <a:r>
              <a:rPr lang="en-IN" sz="2400" dirty="0" smtClean="0"/>
              <a:t>Department of Electronics &amp; Communication </a:t>
            </a:r>
            <a:r>
              <a:rPr lang="en-IN" sz="2400" dirty="0" err="1" smtClean="0"/>
              <a:t>Engg</a:t>
            </a:r>
            <a:r>
              <a:rPr lang="en-IN" sz="2400" dirty="0"/>
              <a:t>.</a:t>
            </a:r>
            <a:r>
              <a:rPr lang="en-IN" sz="2400" dirty="0" smtClean="0"/>
              <a:t>,</a:t>
            </a:r>
          </a:p>
          <a:p>
            <a:pPr algn="ctr"/>
            <a:r>
              <a:rPr lang="en-IN" sz="2400" dirty="0" smtClean="0"/>
              <a:t>C S J M University, Kanpur.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359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Convolution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42587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JEET\Desktop\signal\s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5054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5655" y="5486400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 Time Domain audio Signal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768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JEET\Desktop\signal\s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285875"/>
            <a:ext cx="5534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562600"/>
            <a:ext cx="3888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Frequency Spectrum of given signal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6653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4800600" cy="383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3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JEET\Desktop\signal\s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46" y="363843"/>
            <a:ext cx="7626954" cy="62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JEET\Desktop\signal\s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0" y="228600"/>
            <a:ext cx="781605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6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EET\Desktop\signal\s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8716"/>
            <a:ext cx="7848600" cy="4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0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JEET\Desktop\signal\s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57" y="304800"/>
            <a:ext cx="77969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9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JEET\Desktop\signal\s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228600"/>
            <a:ext cx="7212013" cy="62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JEET\Desktop\signal\s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64162"/>
            <a:ext cx="7578725" cy="47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9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JEET\Desktop\signal\s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554912" cy="49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6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JEET\Desktop\signal\s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50850"/>
            <a:ext cx="7126287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50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31</Words>
  <Application>Microsoft Office PowerPoint</Application>
  <PresentationFormat>On-screen Show (4:3)</PresentationFormat>
  <Paragraphs>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AJEET</dc:creator>
  <cp:lastModifiedBy>AJEET</cp:lastModifiedBy>
  <cp:revision>28</cp:revision>
  <dcterms:created xsi:type="dcterms:W3CDTF">2006-08-16T00:00:00Z</dcterms:created>
  <dcterms:modified xsi:type="dcterms:W3CDTF">2022-10-06T03:40:37Z</dcterms:modified>
</cp:coreProperties>
</file>