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7"/>
  </p:notesMasterIdLst>
  <p:handoutMasterIdLst>
    <p:handoutMasterId r:id="rId18"/>
  </p:handoutMasterIdLst>
  <p:sldIdLst>
    <p:sldId id="348" r:id="rId2"/>
    <p:sldId id="397" r:id="rId3"/>
    <p:sldId id="392" r:id="rId4"/>
    <p:sldId id="393" r:id="rId5"/>
    <p:sldId id="394" r:id="rId6"/>
    <p:sldId id="399" r:id="rId7"/>
    <p:sldId id="395" r:id="rId8"/>
    <p:sldId id="396" r:id="rId9"/>
    <p:sldId id="356" r:id="rId10"/>
    <p:sldId id="366" r:id="rId11"/>
    <p:sldId id="357" r:id="rId12"/>
    <p:sldId id="367" r:id="rId13"/>
    <p:sldId id="388" r:id="rId14"/>
    <p:sldId id="389" r:id="rId15"/>
    <p:sldId id="390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1" autoAdjust="0"/>
    <p:restoredTop sz="94702" autoAdjust="0"/>
  </p:normalViewPr>
  <p:slideViewPr>
    <p:cSldViewPr>
      <p:cViewPr>
        <p:scale>
          <a:sx n="70" d="100"/>
          <a:sy n="70" d="100"/>
        </p:scale>
        <p:origin x="-128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528BC3-0333-4E2C-A0F4-815DD5FDB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D9A4474-2957-4103-A65F-77B518F6D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1B83D0-9850-4845-92C6-0578B4B5A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3539-3D5D-4D4F-92E2-D93C9547B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9C86-A54E-48A6-8CED-A123FAFB4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308F3-70CB-4377-A256-4C931A835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93C6D5-9CC4-4D9D-A277-F4555E6A9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E0CD-2A33-4E2C-BF49-8C2E60594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CC77D7-EC3E-4D42-8B19-BF18FE5F6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188B-F32E-41C3-B5EC-9710D4AB2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F71D52-D02D-46CE-A7F6-A5A97F242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3E8D17-F7D8-4710-B2C0-84485F8BA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C3DAC9-EA55-42A0-83C8-D5541CE11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EDC9C136-9C5B-4116-BDE0-FF49EFEB5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2" r:id="rId2"/>
    <p:sldLayoutId id="2147484388" r:id="rId3"/>
    <p:sldLayoutId id="2147484383" r:id="rId4"/>
    <p:sldLayoutId id="2147484389" r:id="rId5"/>
    <p:sldLayoutId id="2147484384" r:id="rId6"/>
    <p:sldLayoutId id="2147484390" r:id="rId7"/>
    <p:sldLayoutId id="2147484391" r:id="rId8"/>
    <p:sldLayoutId id="2147484392" r:id="rId9"/>
    <p:sldLayoutId id="2147484385" r:id="rId10"/>
    <p:sldLayoutId id="21474843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7635875" cy="1298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 Chromatography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7407275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Chromatographic behavior of Solute, Advantages, disadvantages and 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35F52-093D-497A-8131-58DBC8F7BD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143000" y="5965825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Dr. Nisha Sharma, Associate Professor, Pharmacy, C.S.J.M. University</a:t>
            </a:r>
          </a:p>
        </p:txBody>
      </p:sp>
      <p:pic>
        <p:nvPicPr>
          <p:cNvPr id="8198" name="Picture 4" descr="gc1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819400"/>
            <a:ext cx="41148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GLC DISADVANTAGES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7391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Less application- fixed Gas analysis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Low column efficiency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Sample must be volatile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Not good for thermolabile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Carrier gas must be pure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</a:rPr>
              <a:t>Does not respond to common inorganic comp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>
                <a:latin typeface="Times New Roman" pitchFamily="18" charset="0"/>
              </a:rPr>
              <a:t>Mobile phase impurities can’t be detected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5B42-D1F4-47BB-9F4A-D9AC4ECD153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DISADVANTAGES OF GAS CHROMATOGRAPHY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Material has to be volatilized at 250°C without decomposition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739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1CE2E-51E9-46C5-95F6-15C02270F00E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935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57912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As a tool for doing separations- complex organic, metal organic, &amp; Biochemical systems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providing means for completion of an analysis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Quanlitative identification: carried by using t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, quantitative information- by using peak ht. or area</a:t>
            </a:r>
          </a:p>
          <a:p>
            <a:pPr>
              <a:buFont typeface="Wingdings 2" pitchFamily="18" charset="2"/>
              <a:buNone/>
            </a:pPr>
            <a:endParaRPr lang="en-US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28A44-14A3-480B-A65E-9EDFB2612F7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935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57912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petroleum Industry- for analysis of crude petroleum products, gasoline, waxes, LPG, S, N compounds &amp; unsaturation etc.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food industry: For color, flavour, detectors based on ECD.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To determine residual solvents in spices, oleoresins, for pesticides in foods.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Biochemical &amp; clinical fields: Blood gases, estrogens, vanilimandelic acid, Hydroxy cortico steroids etc. determined &amp; analysed in medicine</a:t>
            </a:r>
          </a:p>
          <a:p>
            <a:endParaRPr lang="en-US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E0F6B-A01D-4D6D-B8EF-7C215D6120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935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57912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cosmetic &amp; perfumery: To determine composition of various cosmetics, quality of ingredients,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Determination of styrene monomer, vinyl toulene, latex toulene di-isocyanate in paint, varnish, lacquer etc.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In plastic Industry: To identify plastics, determination of esters in acrylic co-polymers, styrene monomers in styrene plastics, vinyl acetate in its co-polymers etc.</a:t>
            </a:r>
          </a:p>
          <a:p>
            <a:endParaRPr lang="en-US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13B60-FA19-474B-B6D2-609668813A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935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57912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analysis of coal tar products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analysis of Alcoholic beverages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analysis of Fertilizers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For determination of water in butane, gas, creams, emulsions, ointments, pastes etc.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Pesticides in water, aquatic herbicide. </a:t>
            </a:r>
            <a:endParaRPr lang="en-US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13D42-4303-49F1-99AE-FAB51F683D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Chromatographic </a:t>
            </a:r>
            <a:r>
              <a:rPr lang="en-US" dirty="0" err="1" smtClean="0"/>
              <a:t>behaviour</a:t>
            </a:r>
            <a:r>
              <a:rPr lang="en-US" dirty="0" smtClean="0"/>
              <a:t> of solutes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9350" cy="4800600"/>
          </a:xfrm>
        </p:spPr>
        <p:txBody>
          <a:bodyPr/>
          <a:lstStyle/>
          <a:p>
            <a:r>
              <a:rPr lang="en-US" smtClean="0"/>
              <a:t>Described in no. of ways</a:t>
            </a:r>
          </a:p>
          <a:p>
            <a:r>
              <a:rPr lang="en-US" smtClean="0"/>
              <a:t>Retention Vol. V</a:t>
            </a:r>
            <a:r>
              <a:rPr lang="en-US" baseline="-25000" smtClean="0"/>
              <a:t>R  </a:t>
            </a:r>
            <a:r>
              <a:rPr lang="en-US" smtClean="0"/>
              <a:t>, Retention time: tR</a:t>
            </a:r>
          </a:p>
          <a:p>
            <a:r>
              <a:rPr lang="en-US" smtClean="0"/>
              <a:t>Partition coefficient K’</a:t>
            </a:r>
          </a:p>
          <a:p>
            <a:r>
              <a:rPr lang="en-US" smtClean="0"/>
              <a:t>By varying </a:t>
            </a:r>
            <a:r>
              <a:rPr lang="en-US" smtClean="0">
                <a:solidFill>
                  <a:srgbClr val="FF0000"/>
                </a:solidFill>
              </a:rPr>
              <a:t>stationary mobile phase combinations &amp; operating parameters</a:t>
            </a:r>
            <a:r>
              <a:rPr lang="en-US" smtClean="0"/>
              <a:t>, degrees of retention can be varied from total retention to free migration </a:t>
            </a:r>
            <a:endParaRPr lang="en-US" baseline="-25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5111B-46CD-4C6B-AF61-9507E3AC34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9E332-BF81-4E15-AC82-139F87718D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43" name="Picture 2" descr="C:\Users\admin\Desktop\Retention tim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63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B760-7CFF-43E0-A0F8-F98BE2E7A31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267" name="Picture 2" descr="C:\Users\admin\Desktop\Adjusted retention volume.png"/>
          <p:cNvPicPr>
            <a:picLocks noChangeAspect="1" noChangeArrowheads="1"/>
          </p:cNvPicPr>
          <p:nvPr/>
        </p:nvPicPr>
        <p:blipFill>
          <a:blip r:embed="rId2"/>
          <a:srcRect l="4115" b="12329"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99350" cy="7318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Column Efficiency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C112A-F80B-4D43-8674-AA030BD8B5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2293" name="Picture 2" descr="E:\Downloads\Colm efficienc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066800"/>
            <a:ext cx="88900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AB61C-EABD-470F-A7D3-33ED20AFF0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315" name="Picture 2" descr="Why you should care about column efficiency in chromatography"/>
          <p:cNvPicPr>
            <a:picLocks noChangeAspect="1" noChangeArrowheads="1"/>
          </p:cNvPicPr>
          <p:nvPr/>
        </p:nvPicPr>
        <p:blipFill>
          <a:blip r:embed="rId2"/>
          <a:srcRect l="16515" t="14247" r="18349" b="15942"/>
          <a:stretch>
            <a:fillRect/>
          </a:stretch>
        </p:blipFill>
        <p:spPr bwMode="auto">
          <a:xfrm>
            <a:off x="1066800" y="685800"/>
            <a:ext cx="78390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935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Plate Ht. Plate 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456F2-0D4A-45BB-9FDB-A19C65F10E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4340" name="Picture 2" descr="C:\Users\admin\Desktop\Plate 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83820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60811-4D4A-436F-9F07-4B0B06ED38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0487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GLC ADVANTAGES 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7239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1.Very good separation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2.Time (analysis is short)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3.Small sample is needed - </a:t>
            </a:r>
            <a:r>
              <a:rPr lang="en-US" sz="2800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4.Good detection system available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Quantitatively analysis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6. Universal detectors for organic 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7. Carrier gases can’t be detected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C32B8-9926-4A3B-BE4B-FC096549A2A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2707</TotalTime>
  <Words>404</Words>
  <Application>Microsoft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Gill Sans MT</vt:lpstr>
      <vt:lpstr>Wingdings 2</vt:lpstr>
      <vt:lpstr>Verdana</vt:lpstr>
      <vt:lpstr>Times New Roman</vt:lpstr>
      <vt:lpstr>Symbol</vt:lpstr>
      <vt:lpstr>Solstice</vt:lpstr>
      <vt:lpstr> Gas Chromatography</vt:lpstr>
      <vt:lpstr>Chromatographic behaviour of solutes</vt:lpstr>
      <vt:lpstr>Slide 3</vt:lpstr>
      <vt:lpstr>Slide 4</vt:lpstr>
      <vt:lpstr>Column Efficiency</vt:lpstr>
      <vt:lpstr>Slide 6</vt:lpstr>
      <vt:lpstr>Plate Ht. Plate No.</vt:lpstr>
      <vt:lpstr>Slide 8</vt:lpstr>
      <vt:lpstr>Slide 9</vt:lpstr>
      <vt:lpstr>Slide 10</vt:lpstr>
      <vt:lpstr>Slide 11</vt:lpstr>
      <vt:lpstr>Applications</vt:lpstr>
      <vt:lpstr>Applications</vt:lpstr>
      <vt:lpstr>Applications</vt:lpstr>
      <vt:lpstr>Applications</vt:lpstr>
    </vt:vector>
  </TitlesOfParts>
  <Company>C.S.J.M.U.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</dc:creator>
  <cp:lastModifiedBy>admin</cp:lastModifiedBy>
  <cp:revision>247</cp:revision>
  <dcterms:created xsi:type="dcterms:W3CDTF">2001-09-12T17:03:57Z</dcterms:created>
  <dcterms:modified xsi:type="dcterms:W3CDTF">2021-11-28T04:24:22Z</dcterms:modified>
</cp:coreProperties>
</file>