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5C410-C961-461C-A799-C33B2A70319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B0455-C314-45E5-ACCA-DB2B66A0E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B919-B560-486C-BDEC-76E86A5AA666}" type="datetime1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ACA-76B7-4A7C-9880-BDE9E83EDFC9}" type="datetime1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0D6-C86E-4A9F-8F4B-6A5C616FD0F1}" type="datetime1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3CE8-65A4-4836-840E-4E869F17648D}" type="datetime1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BF3-4581-446C-8D1B-4E2AD5C566D6}" type="datetime1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73E6-D6E8-44AB-8D60-F9EFFDB372EC}" type="datetime1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3178-897C-4D09-AEFD-22D1EFBA8661}" type="datetime1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E016-AEDD-45F6-B61A-BCF0AABF76F1}" type="datetime1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DDDA-A5AF-48DB-B1DC-F4F789CB8D13}" type="datetime1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CB00-B655-4766-AAA7-70D240A32663}" type="datetime1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0C13-D62F-4211-AE25-1E4803135648}" type="datetime1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D5AED-7627-4F34-928B-3A184BB41234}" type="datetime1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61D36-120E-47D4-8D7A-9742DB50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khadeejaikram56/classification-of-chromatography-4973301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962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BP701T.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INSTRUMENTAL METHODS OF ANALYSIS (Theory</a:t>
            </a: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Unit 3</a:t>
            </a:r>
            <a:endParaRPr lang="en-US" sz="3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315200" cy="3200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Syllabus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Paper chromatography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Introduction, methodology, development  techniques, advantages, disadvantages and applications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5181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NISHA SHARMA, ASSOCIATE PROFESSOR, C.S.J.M. UNIVERSITY, KANPUR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502920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Chromatography: Greek: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color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Graphein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writing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Tsvet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Russian botanist: Father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Chromatography: It is Group of techniques for the separation &amp; identification of components from their mixtures by distributing continuously between two phases.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phase-- moving &amp; other --- stationary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 descr="Classification Of Chromatography&#10;On the basis of interaction of solute&#10;to the stationary phase&#10;On the basis of chromatogra..."/>
          <p:cNvPicPr>
            <a:picLocks noChangeAspect="1" noChangeArrowheads="1"/>
          </p:cNvPicPr>
          <p:nvPr/>
        </p:nvPicPr>
        <p:blipFill>
          <a:blip r:embed="rId2"/>
          <a:srcRect b="5362"/>
          <a:stretch>
            <a:fillRect/>
          </a:stretch>
        </p:blipFill>
        <p:spPr bwMode="auto">
          <a:xfrm>
            <a:off x="228600" y="228600"/>
            <a:ext cx="8686800" cy="617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61722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https://www.slideshare.net/khadeejaikram56/classification-of-chromatography-49733015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PRINCIPLES OF CHROMATOGRAPHY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50292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Adsorption chromatography- stationary phase – Solid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mobile phase ---liquid or gaseous– separation based on adsorption/affinity for adsorbent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Partition Chromatography: stationary phase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–Liquid &amp;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mobile phase -- liquid or gaseous- separation based on partition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Principle of Separation Partition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315200" cy="51816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components in a mixture get distributed in two liquid phases because of difference in partition coefficient </a:t>
            </a:r>
          </a:p>
          <a:p>
            <a:pPr algn="just"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Liquid-Liquid partition: Liquid is held in place by one physical adsorption (Paper chromatography)</a:t>
            </a:r>
          </a:p>
          <a:p>
            <a:pPr algn="just"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Liquid bonded phase column: liquid is attached by chemical bonding, stable packing, insoluble in mobile phase (HPLC)</a:t>
            </a:r>
          </a:p>
          <a:p>
            <a:pPr algn="just">
              <a:spcAft>
                <a:spcPts val="600"/>
              </a:spcAft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080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PAPER 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10540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: Developed by 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Gorden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AJP Martin. (1941), For separation of amino acids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AJP Martin &amp; RYL Synge : Shared Nobel prize in 1952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Paper is used as support/ adsorbent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Partition plays imp. Role in separation of components than adsorption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Because: Cellulose fibers – have film of moisture surrounding them in air dried state also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080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PAPER 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105400"/>
          </a:xfrm>
        </p:spPr>
        <p:txBody>
          <a:bodyPr>
            <a:normAutofit fontScale="925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Movement of components on paper- depends on amt. &amp; nature of stationary phase compared with the amt. of mobile phase in same part of paper &amp; on partition coefficient of components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offers means of tentative identification of components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Responsible : Temp., Stationary phase, Size of spot, Quality of paper, equilibrium times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080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PAPER 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52578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eliminate or to minimize the effect of variables,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values are related to std. subst.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Rx= Dist. sub. moves from origin / Dist. reference sub. moves from origin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x is reference compound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values= Dist. travelled by component / Dist. travelled by solvent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410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Basic apparatus required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Closed chamber: to avoid loss of mobile phase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/>
          <a:srcRect t="2319"/>
          <a:stretch>
            <a:fillRect/>
          </a:stretch>
        </p:blipFill>
        <p:spPr bwMode="auto">
          <a:xfrm>
            <a:off x="609600" y="2438400"/>
            <a:ext cx="7991673" cy="359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405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BP701T. INSTRUMENTAL METHODS OF ANALYSIS (Theory) Unit 3</vt:lpstr>
      <vt:lpstr>CHROMATOGRAPHY</vt:lpstr>
      <vt:lpstr>Slide 3</vt:lpstr>
      <vt:lpstr>PRINCIPLES OF CHROMATOGRAPHY</vt:lpstr>
      <vt:lpstr>Principle of Separation Partition</vt:lpstr>
      <vt:lpstr>PAPER CHROMATOGRAPHY</vt:lpstr>
      <vt:lpstr>PAPER CHROMATOGRAPHY</vt:lpstr>
      <vt:lpstr>PAPER CHROMATOGRAPHY</vt:lpstr>
      <vt:lpstr>Methodology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52</cp:revision>
  <dcterms:created xsi:type="dcterms:W3CDTF">2020-07-16T08:24:58Z</dcterms:created>
  <dcterms:modified xsi:type="dcterms:W3CDTF">2020-08-07T04:45:24Z</dcterms:modified>
</cp:coreProperties>
</file>