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71" r:id="rId7"/>
    <p:sldId id="270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5C410-C961-461C-A799-C33B2A70319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B0455-C314-45E5-ACCA-DB2B66A0E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B919-B560-486C-BDEC-76E86A5AA666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ACA-76B7-4A7C-9880-BDE9E83EDFC9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0D6-C86E-4A9F-8F4B-6A5C616FD0F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3CE8-65A4-4836-840E-4E869F17648D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BF3-4581-446C-8D1B-4E2AD5C566D6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73E6-D6E8-44AB-8D60-F9EFFDB372EC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3178-897C-4D09-AEFD-22D1EFBA866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E016-AEDD-45F6-B61A-BCF0AABF76F1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DDDA-A5AF-48DB-B1DC-F4F789CB8D13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CB00-B655-4766-AAA7-70D240A32663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0C13-D62F-4211-AE25-1E4803135648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5AED-7627-4F34-928B-3A184BB41234}" type="datetime1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962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BP701T.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INSTRUMENTAL METHODS OF ANALYSIS (Theory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Unit 3</a:t>
            </a: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315200" cy="3200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Paper chromatography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Introduction, methodology, development  techniques, advantages, disadvantages and applications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NISHA SHARMA, ASSOCIATE PROFESSOR, C.S.J.M. UNIVERSITY, KANPUR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73152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DEVELOPMENT (selection of solvent)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Organic Chem #15: For organic solvents, likes dissolve lik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6388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60438"/>
          </a:xfrm>
        </p:spPr>
        <p:txBody>
          <a:bodyPr>
            <a:noAutofit/>
          </a:bodyPr>
          <a:lstStyle/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Development techniques: </a:t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1. Ascending Tech.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495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 a line with pencil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one end of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2.5µl vol. (sample &amp; ref.) at about 2 cm interval on line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Tank: Mobile phase to a depth of 1 cm,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 tank with paper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 time: 2-3 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Suitable ht. 15-20 cm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 the paper, Dry, locate the components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https://chemistryvce.weebly.com/uploads/8/9/7/4/89746771/chromatography-tank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6099" y="1295400"/>
            <a:ext cx="4108484" cy="41910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6553200" y="4419600"/>
            <a:ext cx="1447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200" y="4191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Black" pitchFamily="34" charset="0"/>
              </a:rPr>
              <a:t>sample</a:t>
            </a:r>
            <a:endParaRPr lang="en-US" sz="1400" b="1" dirty="0">
              <a:latin typeface="Arial Black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58000" y="39624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72400" y="3810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Components</a:t>
            </a:r>
            <a:endParaRPr lang="en-US" sz="1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Descending Tech.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4578" name="Picture 2" descr="What is Paper Chromatography? Principle and Proced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2999"/>
            <a:ext cx="7315200" cy="5212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Radial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5602" name="Picture 2" descr="B for Biology: 2016"/>
          <p:cNvPicPr>
            <a:picLocks noChangeAspect="1" noChangeArrowheads="1"/>
          </p:cNvPicPr>
          <p:nvPr/>
        </p:nvPicPr>
        <p:blipFill>
          <a:blip r:embed="rId2"/>
          <a:srcRect b="5138"/>
          <a:stretch>
            <a:fillRect/>
          </a:stretch>
        </p:blipFill>
        <p:spPr bwMode="auto">
          <a:xfrm>
            <a:off x="228600" y="1143000"/>
            <a:ext cx="8562975" cy="4419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5715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Solvent spreads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radially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by capillary action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 descr="Paper Chromatograph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1547" y="1143000"/>
            <a:ext cx="3172125" cy="2251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4.     2D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PAPER CHROMATOGRAPHY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5486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development in one solvent by ascending.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at perpendicular to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solvent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Done for Complex mixtures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662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6289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METHODOLGY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(STEPS INVOLVED)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11763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Choice of technique: Depends on nature of substance to be separated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Choice of paper: Depends on qualitative or quantitative analysis, for analytical or preparative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or subs. used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hydrophylic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lipophilic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neutral or charged species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METHODOLOGY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(Choice of paper)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Whatman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chromatographic papers : depends on type of separation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Coarser or faster papers: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Whatman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31ET: used when the components have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values wide apart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Slow paper: rarely used, but facilitate better resolution of subs with close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values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Slow papers: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whatman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20, Schleicher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schull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2045,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Macherey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261,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208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Heavy papers- W 3MM, preparative purpose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METHODOLOGY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(Choice of paper)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11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is composed of 99%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-cellulose &amp; mineral content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Modifications to paper can be done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For separation of polar  subs. efficiently– exchange capacity of paper can be ↑</a:t>
            </a:r>
            <a:r>
              <a:rPr lang="en-US" dirty="0" err="1" smtClean="0">
                <a:latin typeface="Times New Roman"/>
                <a:cs typeface="Times New Roman"/>
              </a:rPr>
              <a:t>sed</a:t>
            </a:r>
            <a:r>
              <a:rPr lang="en-US" dirty="0" smtClean="0">
                <a:latin typeface="Times New Roman"/>
                <a:cs typeface="Times New Roman"/>
              </a:rPr>
              <a:t> by ↑sing carbonyl content (1.4%) by partial oxidation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By partial hydrolysis- soaking paper for 24 hrs. in 7% </a:t>
            </a:r>
            <a:r>
              <a:rPr lang="en-US" dirty="0" err="1" smtClean="0">
                <a:latin typeface="Times New Roman"/>
                <a:cs typeface="Times New Roman"/>
              </a:rPr>
              <a:t>HCl</a:t>
            </a:r>
            <a:r>
              <a:rPr lang="en-US" dirty="0" smtClean="0">
                <a:latin typeface="Times New Roman"/>
                <a:cs typeface="Times New Roman"/>
              </a:rPr>
              <a:t> &amp; washing with H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O &amp; ethanol successively- capillarity of paper is ↑</a:t>
            </a:r>
            <a:r>
              <a:rPr lang="en-US" dirty="0" err="1" smtClean="0">
                <a:latin typeface="Times New Roman"/>
                <a:cs typeface="Times New Roman"/>
              </a:rPr>
              <a:t>sed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Rigidity of paper: ↑</a:t>
            </a:r>
            <a:r>
              <a:rPr lang="en-US" dirty="0" err="1" smtClean="0">
                <a:latin typeface="Times New Roman"/>
                <a:cs typeface="Times New Roman"/>
              </a:rPr>
              <a:t>sed</a:t>
            </a:r>
            <a:r>
              <a:rPr lang="en-US" dirty="0" smtClean="0">
                <a:latin typeface="Times New Roman"/>
                <a:cs typeface="Times New Roman"/>
              </a:rPr>
              <a:t> by </a:t>
            </a:r>
            <a:r>
              <a:rPr lang="en-US" dirty="0" err="1" smtClean="0">
                <a:latin typeface="Times New Roman"/>
                <a:cs typeface="Times New Roman"/>
              </a:rPr>
              <a:t>acetylation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esterification</a:t>
            </a:r>
            <a:r>
              <a:rPr lang="en-US" dirty="0" smtClean="0">
                <a:latin typeface="Times New Roman"/>
                <a:cs typeface="Times New Roman"/>
              </a:rPr>
              <a:t> &amp; other chemical methods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73152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Selection of Mobile phase: depends on the fact that the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values should be different for different constituents present in a mixture.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Generally solvent mixture which give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between 0.2-0.8 for a sample is selected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From the DEC, the polarity of solvent can be obtained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METHODOLOGY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(selection of solvent)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405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BP701T. INSTRUMENTAL METHODS OF ANALYSIS (Theory) Unit 3</vt:lpstr>
      <vt:lpstr>Development techniques:  1. Ascending Tech.</vt:lpstr>
      <vt:lpstr>2. Descending Tech.</vt:lpstr>
      <vt:lpstr>3. Radial Paper chromatography</vt:lpstr>
      <vt:lpstr>4.     2D PAPER CHROMATOGRAPHY</vt:lpstr>
      <vt:lpstr>METHODOLGY (STEPS INVOLVED)</vt:lpstr>
      <vt:lpstr>METHODOLOGY (Choice of paper)</vt:lpstr>
      <vt:lpstr>METHODOLOGY (Choice of paper)</vt:lpstr>
      <vt:lpstr>3. METHODOLOGY (selection of solvent)</vt:lpstr>
      <vt:lpstr>DEVELOPMENT (selection of solvent)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56</cp:revision>
  <dcterms:created xsi:type="dcterms:W3CDTF">2020-07-16T08:24:58Z</dcterms:created>
  <dcterms:modified xsi:type="dcterms:W3CDTF">2020-07-18T09:38:01Z</dcterms:modified>
</cp:coreProperties>
</file>