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5" r:id="rId4"/>
    <p:sldId id="258" r:id="rId5"/>
    <p:sldId id="259" r:id="rId6"/>
    <p:sldId id="260" r:id="rId7"/>
    <p:sldId id="261" r:id="rId8"/>
    <p:sldId id="263"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000" autoAdjust="0"/>
    <p:restoredTop sz="94660"/>
  </p:normalViewPr>
  <p:slideViewPr>
    <p:cSldViewPr snapToGrid="0">
      <p:cViewPr varScale="1">
        <p:scale>
          <a:sx n="76" d="100"/>
          <a:sy n="76" d="100"/>
        </p:scale>
        <p:origin x="-90" y="-12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8587C2-5BC7-457D-8699-572B78613E1B}" type="doc">
      <dgm:prSet loTypeId="urn:microsoft.com/office/officeart/2005/8/layout/process4" loCatId="list" qsTypeId="urn:microsoft.com/office/officeart/2005/8/quickstyle/simple1" qsCatId="simple" csTypeId="urn:microsoft.com/office/officeart/2005/8/colors/accent1_2" csCatId="accent1" phldr="1"/>
      <dgm:spPr/>
    </dgm:pt>
    <dgm:pt modelId="{7EADE5DD-EAA1-4611-A5C3-514B2774183B}" type="pres">
      <dgm:prSet presAssocID="{8B8587C2-5BC7-457D-8699-572B78613E1B}" presName="Name0" presStyleCnt="0">
        <dgm:presLayoutVars>
          <dgm:dir/>
          <dgm:animLvl val="lvl"/>
          <dgm:resizeHandles val="exact"/>
        </dgm:presLayoutVars>
      </dgm:prSet>
      <dgm:spPr/>
    </dgm:pt>
  </dgm:ptLst>
  <dgm:cxnLst>
    <dgm:cxn modelId="{464F5EDD-AD57-4BC2-8BE7-00CC56632155}" type="presOf" srcId="{8B8587C2-5BC7-457D-8699-572B78613E1B}" destId="{7EADE5DD-EAA1-4611-A5C3-514B2774183B}"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D0C5A2-AA35-48C9-AE62-A6D56D5382D6}" type="datetimeFigureOut">
              <a:rPr lang="en-IN" smtClean="0"/>
              <a:pPr/>
              <a:t>04-02-2022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1730DC-DA4C-4ED8-97E3-87BEC35DAD24}" type="slidenum">
              <a:rPr lang="en-IN" smtClean="0"/>
              <a:pPr/>
              <a:t>‹#›</a:t>
            </a:fld>
            <a:endParaRPr lang="en-IN"/>
          </a:p>
        </p:txBody>
      </p:sp>
    </p:spTree>
    <p:extLst>
      <p:ext uri="{BB962C8B-B14F-4D97-AF65-F5344CB8AC3E}">
        <p14:creationId xmlns:p14="http://schemas.microsoft.com/office/powerpoint/2010/main" xmlns="" val="1411193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3C4E32-9A12-4FEF-94E6-E05E93FA40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E4BECE37-01CD-48F1-AF97-A6E8D638EB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838AED73-64AF-47F1-ADE3-69E71B7EDA7F}"/>
              </a:ext>
            </a:extLst>
          </p:cNvPr>
          <p:cNvSpPr>
            <a:spLocks noGrp="1"/>
          </p:cNvSpPr>
          <p:nvPr>
            <p:ph type="dt" sz="half" idx="10"/>
          </p:nvPr>
        </p:nvSpPr>
        <p:spPr/>
        <p:txBody>
          <a:bodyPr/>
          <a:lstStyle/>
          <a:p>
            <a:fld id="{6D8C9AD6-81EC-4ED9-B1D2-1E3338B4993B}" type="datetime1">
              <a:rPr lang="en-IN" smtClean="0"/>
              <a:pPr/>
              <a:t>04-02-2022</a:t>
            </a:fld>
            <a:endParaRPr lang="en-IN"/>
          </a:p>
        </p:txBody>
      </p:sp>
      <p:sp>
        <p:nvSpPr>
          <p:cNvPr id="5" name="Footer Placeholder 4">
            <a:extLst>
              <a:ext uri="{FF2B5EF4-FFF2-40B4-BE49-F238E27FC236}">
                <a16:creationId xmlns:a16="http://schemas.microsoft.com/office/drawing/2014/main" xmlns="" id="{CB6013A0-E9F7-449C-983E-EA1001C62F34}"/>
              </a:ext>
            </a:extLst>
          </p:cNvPr>
          <p:cNvSpPr>
            <a:spLocks noGrp="1"/>
          </p:cNvSpPr>
          <p:nvPr>
            <p:ph type="ftr" sz="quarter" idx="11"/>
          </p:nvPr>
        </p:nvSpPr>
        <p:spPr/>
        <p:txBody>
          <a:bodyPr/>
          <a:lstStyle/>
          <a:p>
            <a:r>
              <a:rPr lang="en-GB"/>
              <a:t>Park. K, Park Textbook of Preventive And Social Medicine, 25th ed, 2019, 986</a:t>
            </a:r>
            <a:endParaRPr lang="en-IN"/>
          </a:p>
        </p:txBody>
      </p:sp>
      <p:sp>
        <p:nvSpPr>
          <p:cNvPr id="6" name="Slide Number Placeholder 5">
            <a:extLst>
              <a:ext uri="{FF2B5EF4-FFF2-40B4-BE49-F238E27FC236}">
                <a16:creationId xmlns:a16="http://schemas.microsoft.com/office/drawing/2014/main" xmlns="" id="{A3E4197D-0611-42BF-8636-FE6703243467}"/>
              </a:ext>
            </a:extLst>
          </p:cNvPr>
          <p:cNvSpPr>
            <a:spLocks noGrp="1"/>
          </p:cNvSpPr>
          <p:nvPr>
            <p:ph type="sldNum" sz="quarter" idx="12"/>
          </p:nvPr>
        </p:nvSpPr>
        <p:spPr/>
        <p:txBody>
          <a:bodyPr/>
          <a:lstStyle/>
          <a:p>
            <a:fld id="{8C263C43-DF51-48DD-B042-C6CFD078C651}" type="slidenum">
              <a:rPr lang="en-IN" smtClean="0"/>
              <a:pPr/>
              <a:t>‹#›</a:t>
            </a:fld>
            <a:endParaRPr lang="en-IN"/>
          </a:p>
        </p:txBody>
      </p:sp>
    </p:spTree>
    <p:extLst>
      <p:ext uri="{BB962C8B-B14F-4D97-AF65-F5344CB8AC3E}">
        <p14:creationId xmlns:p14="http://schemas.microsoft.com/office/powerpoint/2010/main" xmlns="" val="1691929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7A531A-3062-4439-B989-1AB23EF7171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76E8A4A5-9B24-48D6-BAAB-C25B7FA3AA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282A1CDD-D139-4B48-B544-990BDDB71638}"/>
              </a:ext>
            </a:extLst>
          </p:cNvPr>
          <p:cNvSpPr>
            <a:spLocks noGrp="1"/>
          </p:cNvSpPr>
          <p:nvPr>
            <p:ph type="dt" sz="half" idx="10"/>
          </p:nvPr>
        </p:nvSpPr>
        <p:spPr/>
        <p:txBody>
          <a:bodyPr/>
          <a:lstStyle/>
          <a:p>
            <a:fld id="{555B6BDD-00C1-4055-B25F-938BEA56905B}" type="datetime1">
              <a:rPr lang="en-IN" smtClean="0"/>
              <a:pPr/>
              <a:t>04-02-2022</a:t>
            </a:fld>
            <a:endParaRPr lang="en-IN"/>
          </a:p>
        </p:txBody>
      </p:sp>
      <p:sp>
        <p:nvSpPr>
          <p:cNvPr id="5" name="Footer Placeholder 4">
            <a:extLst>
              <a:ext uri="{FF2B5EF4-FFF2-40B4-BE49-F238E27FC236}">
                <a16:creationId xmlns:a16="http://schemas.microsoft.com/office/drawing/2014/main" xmlns="" id="{4EC9A622-058F-483A-BBE3-85309DAB9B18}"/>
              </a:ext>
            </a:extLst>
          </p:cNvPr>
          <p:cNvSpPr>
            <a:spLocks noGrp="1"/>
          </p:cNvSpPr>
          <p:nvPr>
            <p:ph type="ftr" sz="quarter" idx="11"/>
          </p:nvPr>
        </p:nvSpPr>
        <p:spPr/>
        <p:txBody>
          <a:bodyPr/>
          <a:lstStyle/>
          <a:p>
            <a:r>
              <a:rPr lang="en-GB"/>
              <a:t>Park. K, Park Textbook of Preventive And Social Medicine, 25th ed, 2019, 986</a:t>
            </a:r>
            <a:endParaRPr lang="en-IN"/>
          </a:p>
        </p:txBody>
      </p:sp>
      <p:sp>
        <p:nvSpPr>
          <p:cNvPr id="6" name="Slide Number Placeholder 5">
            <a:extLst>
              <a:ext uri="{FF2B5EF4-FFF2-40B4-BE49-F238E27FC236}">
                <a16:creationId xmlns:a16="http://schemas.microsoft.com/office/drawing/2014/main" xmlns="" id="{CA0BC7B3-4310-4DA5-BBFB-E7238A93EABF}"/>
              </a:ext>
            </a:extLst>
          </p:cNvPr>
          <p:cNvSpPr>
            <a:spLocks noGrp="1"/>
          </p:cNvSpPr>
          <p:nvPr>
            <p:ph type="sldNum" sz="quarter" idx="12"/>
          </p:nvPr>
        </p:nvSpPr>
        <p:spPr/>
        <p:txBody>
          <a:bodyPr/>
          <a:lstStyle/>
          <a:p>
            <a:fld id="{8C263C43-DF51-48DD-B042-C6CFD078C651}" type="slidenum">
              <a:rPr lang="en-IN" smtClean="0"/>
              <a:pPr/>
              <a:t>‹#›</a:t>
            </a:fld>
            <a:endParaRPr lang="en-IN"/>
          </a:p>
        </p:txBody>
      </p:sp>
    </p:spTree>
    <p:extLst>
      <p:ext uri="{BB962C8B-B14F-4D97-AF65-F5344CB8AC3E}">
        <p14:creationId xmlns:p14="http://schemas.microsoft.com/office/powerpoint/2010/main" xmlns="" val="2953836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A6A40ED-8FDC-4A8B-8F49-F8028BDF1D4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6DE8C665-8D9E-4E57-BBE7-4C0B36D222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80F774E-0B69-4B84-8767-AB304D505208}"/>
              </a:ext>
            </a:extLst>
          </p:cNvPr>
          <p:cNvSpPr>
            <a:spLocks noGrp="1"/>
          </p:cNvSpPr>
          <p:nvPr>
            <p:ph type="dt" sz="half" idx="10"/>
          </p:nvPr>
        </p:nvSpPr>
        <p:spPr/>
        <p:txBody>
          <a:bodyPr/>
          <a:lstStyle/>
          <a:p>
            <a:fld id="{6CAAD29E-03D6-48EE-952F-C9B3193DA437}" type="datetime1">
              <a:rPr lang="en-IN" smtClean="0"/>
              <a:pPr/>
              <a:t>04-02-2022</a:t>
            </a:fld>
            <a:endParaRPr lang="en-IN"/>
          </a:p>
        </p:txBody>
      </p:sp>
      <p:sp>
        <p:nvSpPr>
          <p:cNvPr id="5" name="Footer Placeholder 4">
            <a:extLst>
              <a:ext uri="{FF2B5EF4-FFF2-40B4-BE49-F238E27FC236}">
                <a16:creationId xmlns:a16="http://schemas.microsoft.com/office/drawing/2014/main" xmlns="" id="{8CD62536-8DCB-4AB5-A9B9-88D40CFA3120}"/>
              </a:ext>
            </a:extLst>
          </p:cNvPr>
          <p:cNvSpPr>
            <a:spLocks noGrp="1"/>
          </p:cNvSpPr>
          <p:nvPr>
            <p:ph type="ftr" sz="quarter" idx="11"/>
          </p:nvPr>
        </p:nvSpPr>
        <p:spPr/>
        <p:txBody>
          <a:bodyPr/>
          <a:lstStyle/>
          <a:p>
            <a:r>
              <a:rPr lang="en-GB"/>
              <a:t>Park. K, Park Textbook of Preventive And Social Medicine, 25th ed, 2019, 986</a:t>
            </a:r>
            <a:endParaRPr lang="en-IN"/>
          </a:p>
        </p:txBody>
      </p:sp>
      <p:sp>
        <p:nvSpPr>
          <p:cNvPr id="6" name="Slide Number Placeholder 5">
            <a:extLst>
              <a:ext uri="{FF2B5EF4-FFF2-40B4-BE49-F238E27FC236}">
                <a16:creationId xmlns:a16="http://schemas.microsoft.com/office/drawing/2014/main" xmlns="" id="{C4D6C28E-1841-44BE-B8ED-3C4A0AA4D231}"/>
              </a:ext>
            </a:extLst>
          </p:cNvPr>
          <p:cNvSpPr>
            <a:spLocks noGrp="1"/>
          </p:cNvSpPr>
          <p:nvPr>
            <p:ph type="sldNum" sz="quarter" idx="12"/>
          </p:nvPr>
        </p:nvSpPr>
        <p:spPr/>
        <p:txBody>
          <a:bodyPr/>
          <a:lstStyle/>
          <a:p>
            <a:fld id="{8C263C43-DF51-48DD-B042-C6CFD078C651}" type="slidenum">
              <a:rPr lang="en-IN" smtClean="0"/>
              <a:pPr/>
              <a:t>‹#›</a:t>
            </a:fld>
            <a:endParaRPr lang="en-IN"/>
          </a:p>
        </p:txBody>
      </p:sp>
    </p:spTree>
    <p:extLst>
      <p:ext uri="{BB962C8B-B14F-4D97-AF65-F5344CB8AC3E}">
        <p14:creationId xmlns:p14="http://schemas.microsoft.com/office/powerpoint/2010/main" xmlns="" val="3774093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AA8842-5CF0-4FA1-97BA-AD2DB71277E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462AEEC2-95A7-4EE6-A8D8-A4FC93C13E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C58B9934-26C5-4AAA-83EC-F76EFFC1A1E6}"/>
              </a:ext>
            </a:extLst>
          </p:cNvPr>
          <p:cNvSpPr>
            <a:spLocks noGrp="1"/>
          </p:cNvSpPr>
          <p:nvPr>
            <p:ph type="dt" sz="half" idx="10"/>
          </p:nvPr>
        </p:nvSpPr>
        <p:spPr/>
        <p:txBody>
          <a:bodyPr/>
          <a:lstStyle/>
          <a:p>
            <a:fld id="{2ED08398-105F-48F8-9F3A-01E8FA57A0AE}" type="datetime1">
              <a:rPr lang="en-IN" smtClean="0"/>
              <a:pPr/>
              <a:t>04-02-2022</a:t>
            </a:fld>
            <a:endParaRPr lang="en-IN"/>
          </a:p>
        </p:txBody>
      </p:sp>
      <p:sp>
        <p:nvSpPr>
          <p:cNvPr id="5" name="Footer Placeholder 4">
            <a:extLst>
              <a:ext uri="{FF2B5EF4-FFF2-40B4-BE49-F238E27FC236}">
                <a16:creationId xmlns:a16="http://schemas.microsoft.com/office/drawing/2014/main" xmlns="" id="{01CC8EEB-A3ED-4F5F-8EAF-E807BD19BFCA}"/>
              </a:ext>
            </a:extLst>
          </p:cNvPr>
          <p:cNvSpPr>
            <a:spLocks noGrp="1"/>
          </p:cNvSpPr>
          <p:nvPr>
            <p:ph type="ftr" sz="quarter" idx="11"/>
          </p:nvPr>
        </p:nvSpPr>
        <p:spPr/>
        <p:txBody>
          <a:bodyPr/>
          <a:lstStyle/>
          <a:p>
            <a:r>
              <a:rPr lang="en-GB"/>
              <a:t>Park. K, Park Textbook of Preventive And Social Medicine, 25th ed, 2019, 986</a:t>
            </a:r>
            <a:endParaRPr lang="en-IN"/>
          </a:p>
        </p:txBody>
      </p:sp>
      <p:sp>
        <p:nvSpPr>
          <p:cNvPr id="6" name="Slide Number Placeholder 5">
            <a:extLst>
              <a:ext uri="{FF2B5EF4-FFF2-40B4-BE49-F238E27FC236}">
                <a16:creationId xmlns:a16="http://schemas.microsoft.com/office/drawing/2014/main" xmlns="" id="{CE6BCF13-EDCC-4EE1-902B-4792BC9EC6B3}"/>
              </a:ext>
            </a:extLst>
          </p:cNvPr>
          <p:cNvSpPr>
            <a:spLocks noGrp="1"/>
          </p:cNvSpPr>
          <p:nvPr>
            <p:ph type="sldNum" sz="quarter" idx="12"/>
          </p:nvPr>
        </p:nvSpPr>
        <p:spPr/>
        <p:txBody>
          <a:bodyPr/>
          <a:lstStyle/>
          <a:p>
            <a:fld id="{8C263C43-DF51-48DD-B042-C6CFD078C651}" type="slidenum">
              <a:rPr lang="en-IN" smtClean="0"/>
              <a:pPr/>
              <a:t>‹#›</a:t>
            </a:fld>
            <a:endParaRPr lang="en-IN"/>
          </a:p>
        </p:txBody>
      </p:sp>
    </p:spTree>
    <p:extLst>
      <p:ext uri="{BB962C8B-B14F-4D97-AF65-F5344CB8AC3E}">
        <p14:creationId xmlns:p14="http://schemas.microsoft.com/office/powerpoint/2010/main" xmlns="" val="705918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D0409F-0A83-4216-9D3A-9AED0E8026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10667D99-8B78-4C9D-83C5-B517B4AC83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2B6AC8D-C9EF-4F98-AEAA-DE1EC08ED68F}"/>
              </a:ext>
            </a:extLst>
          </p:cNvPr>
          <p:cNvSpPr>
            <a:spLocks noGrp="1"/>
          </p:cNvSpPr>
          <p:nvPr>
            <p:ph type="dt" sz="half" idx="10"/>
          </p:nvPr>
        </p:nvSpPr>
        <p:spPr/>
        <p:txBody>
          <a:bodyPr/>
          <a:lstStyle/>
          <a:p>
            <a:fld id="{3337A95B-B6C7-46C6-8AB8-EE8843E1B2C9}" type="datetime1">
              <a:rPr lang="en-IN" smtClean="0"/>
              <a:pPr/>
              <a:t>04-02-2022</a:t>
            </a:fld>
            <a:endParaRPr lang="en-IN"/>
          </a:p>
        </p:txBody>
      </p:sp>
      <p:sp>
        <p:nvSpPr>
          <p:cNvPr id="5" name="Footer Placeholder 4">
            <a:extLst>
              <a:ext uri="{FF2B5EF4-FFF2-40B4-BE49-F238E27FC236}">
                <a16:creationId xmlns:a16="http://schemas.microsoft.com/office/drawing/2014/main" xmlns="" id="{EE38F98F-BCB9-4E0A-AD19-328DCBB2777F}"/>
              </a:ext>
            </a:extLst>
          </p:cNvPr>
          <p:cNvSpPr>
            <a:spLocks noGrp="1"/>
          </p:cNvSpPr>
          <p:nvPr>
            <p:ph type="ftr" sz="quarter" idx="11"/>
          </p:nvPr>
        </p:nvSpPr>
        <p:spPr/>
        <p:txBody>
          <a:bodyPr/>
          <a:lstStyle/>
          <a:p>
            <a:r>
              <a:rPr lang="en-GB"/>
              <a:t>Park. K, Park Textbook of Preventive And Social Medicine, 25th ed, 2019, 986</a:t>
            </a:r>
            <a:endParaRPr lang="en-IN"/>
          </a:p>
        </p:txBody>
      </p:sp>
      <p:sp>
        <p:nvSpPr>
          <p:cNvPr id="6" name="Slide Number Placeholder 5">
            <a:extLst>
              <a:ext uri="{FF2B5EF4-FFF2-40B4-BE49-F238E27FC236}">
                <a16:creationId xmlns:a16="http://schemas.microsoft.com/office/drawing/2014/main" xmlns="" id="{EF3FB8FD-7294-4E2B-8E41-3203CBB531A2}"/>
              </a:ext>
            </a:extLst>
          </p:cNvPr>
          <p:cNvSpPr>
            <a:spLocks noGrp="1"/>
          </p:cNvSpPr>
          <p:nvPr>
            <p:ph type="sldNum" sz="quarter" idx="12"/>
          </p:nvPr>
        </p:nvSpPr>
        <p:spPr/>
        <p:txBody>
          <a:bodyPr/>
          <a:lstStyle/>
          <a:p>
            <a:fld id="{8C263C43-DF51-48DD-B042-C6CFD078C651}" type="slidenum">
              <a:rPr lang="en-IN" smtClean="0"/>
              <a:pPr/>
              <a:t>‹#›</a:t>
            </a:fld>
            <a:endParaRPr lang="en-IN"/>
          </a:p>
        </p:txBody>
      </p:sp>
    </p:spTree>
    <p:extLst>
      <p:ext uri="{BB962C8B-B14F-4D97-AF65-F5344CB8AC3E}">
        <p14:creationId xmlns:p14="http://schemas.microsoft.com/office/powerpoint/2010/main" xmlns="" val="3082873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4AD758-9B20-4901-8D52-CE3C78A22EF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95D677ED-610E-4BD2-8811-E1960DAC94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1B47E5C5-F827-4F50-B26A-F6E3A6775D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D0C3C2AC-CCC9-4D7A-809A-4BB4548797C0}"/>
              </a:ext>
            </a:extLst>
          </p:cNvPr>
          <p:cNvSpPr>
            <a:spLocks noGrp="1"/>
          </p:cNvSpPr>
          <p:nvPr>
            <p:ph type="dt" sz="half" idx="10"/>
          </p:nvPr>
        </p:nvSpPr>
        <p:spPr/>
        <p:txBody>
          <a:bodyPr/>
          <a:lstStyle/>
          <a:p>
            <a:fld id="{93F2327D-C872-4C37-9585-547C71894AD1}" type="datetime1">
              <a:rPr lang="en-IN" smtClean="0"/>
              <a:pPr/>
              <a:t>04-02-2022</a:t>
            </a:fld>
            <a:endParaRPr lang="en-IN"/>
          </a:p>
        </p:txBody>
      </p:sp>
      <p:sp>
        <p:nvSpPr>
          <p:cNvPr id="6" name="Footer Placeholder 5">
            <a:extLst>
              <a:ext uri="{FF2B5EF4-FFF2-40B4-BE49-F238E27FC236}">
                <a16:creationId xmlns:a16="http://schemas.microsoft.com/office/drawing/2014/main" xmlns="" id="{DF0B829F-36F4-4450-9647-B3D99E92B3A3}"/>
              </a:ext>
            </a:extLst>
          </p:cNvPr>
          <p:cNvSpPr>
            <a:spLocks noGrp="1"/>
          </p:cNvSpPr>
          <p:nvPr>
            <p:ph type="ftr" sz="quarter" idx="11"/>
          </p:nvPr>
        </p:nvSpPr>
        <p:spPr/>
        <p:txBody>
          <a:bodyPr/>
          <a:lstStyle/>
          <a:p>
            <a:r>
              <a:rPr lang="en-GB"/>
              <a:t>Park. K, Park Textbook of Preventive And Social Medicine, 25th ed, 2019, 986</a:t>
            </a:r>
            <a:endParaRPr lang="en-IN"/>
          </a:p>
        </p:txBody>
      </p:sp>
      <p:sp>
        <p:nvSpPr>
          <p:cNvPr id="7" name="Slide Number Placeholder 6">
            <a:extLst>
              <a:ext uri="{FF2B5EF4-FFF2-40B4-BE49-F238E27FC236}">
                <a16:creationId xmlns:a16="http://schemas.microsoft.com/office/drawing/2014/main" xmlns="" id="{20C3FAA8-6E75-4563-B9D7-B7EF00DEA364}"/>
              </a:ext>
            </a:extLst>
          </p:cNvPr>
          <p:cNvSpPr>
            <a:spLocks noGrp="1"/>
          </p:cNvSpPr>
          <p:nvPr>
            <p:ph type="sldNum" sz="quarter" idx="12"/>
          </p:nvPr>
        </p:nvSpPr>
        <p:spPr/>
        <p:txBody>
          <a:bodyPr/>
          <a:lstStyle/>
          <a:p>
            <a:fld id="{8C263C43-DF51-48DD-B042-C6CFD078C651}" type="slidenum">
              <a:rPr lang="en-IN" smtClean="0"/>
              <a:pPr/>
              <a:t>‹#›</a:t>
            </a:fld>
            <a:endParaRPr lang="en-IN"/>
          </a:p>
        </p:txBody>
      </p:sp>
    </p:spTree>
    <p:extLst>
      <p:ext uri="{BB962C8B-B14F-4D97-AF65-F5344CB8AC3E}">
        <p14:creationId xmlns:p14="http://schemas.microsoft.com/office/powerpoint/2010/main" xmlns="" val="1285028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FAB5DE-7E13-4B29-8D5E-729EB0F6553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926B86C2-FC12-4148-AE44-D8E9169140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00D0D1F-F556-44BE-8929-686A5EC37D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B4AC2B8A-8E37-482C-A227-66D34525D5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2028EEE-8B54-4D7D-87D8-B30BF469AF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E71DD6CC-74B5-4838-A12B-4388641CD7A4}"/>
              </a:ext>
            </a:extLst>
          </p:cNvPr>
          <p:cNvSpPr>
            <a:spLocks noGrp="1"/>
          </p:cNvSpPr>
          <p:nvPr>
            <p:ph type="dt" sz="half" idx="10"/>
          </p:nvPr>
        </p:nvSpPr>
        <p:spPr/>
        <p:txBody>
          <a:bodyPr/>
          <a:lstStyle/>
          <a:p>
            <a:fld id="{0050EBB0-3616-4B27-82CE-B2B170DE5959}" type="datetime1">
              <a:rPr lang="en-IN" smtClean="0"/>
              <a:pPr/>
              <a:t>04-02-2022</a:t>
            </a:fld>
            <a:endParaRPr lang="en-IN"/>
          </a:p>
        </p:txBody>
      </p:sp>
      <p:sp>
        <p:nvSpPr>
          <p:cNvPr id="8" name="Footer Placeholder 7">
            <a:extLst>
              <a:ext uri="{FF2B5EF4-FFF2-40B4-BE49-F238E27FC236}">
                <a16:creationId xmlns:a16="http://schemas.microsoft.com/office/drawing/2014/main" xmlns="" id="{1B7208D7-FDFF-41DF-B719-15EE17A3F130}"/>
              </a:ext>
            </a:extLst>
          </p:cNvPr>
          <p:cNvSpPr>
            <a:spLocks noGrp="1"/>
          </p:cNvSpPr>
          <p:nvPr>
            <p:ph type="ftr" sz="quarter" idx="11"/>
          </p:nvPr>
        </p:nvSpPr>
        <p:spPr/>
        <p:txBody>
          <a:bodyPr/>
          <a:lstStyle/>
          <a:p>
            <a:r>
              <a:rPr lang="en-GB"/>
              <a:t>Park. K, Park Textbook of Preventive And Social Medicine, 25th ed, 2019, 986</a:t>
            </a:r>
            <a:endParaRPr lang="en-IN"/>
          </a:p>
        </p:txBody>
      </p:sp>
      <p:sp>
        <p:nvSpPr>
          <p:cNvPr id="9" name="Slide Number Placeholder 8">
            <a:extLst>
              <a:ext uri="{FF2B5EF4-FFF2-40B4-BE49-F238E27FC236}">
                <a16:creationId xmlns:a16="http://schemas.microsoft.com/office/drawing/2014/main" xmlns="" id="{1CB0409A-9212-4142-8CA2-9974604E9506}"/>
              </a:ext>
            </a:extLst>
          </p:cNvPr>
          <p:cNvSpPr>
            <a:spLocks noGrp="1"/>
          </p:cNvSpPr>
          <p:nvPr>
            <p:ph type="sldNum" sz="quarter" idx="12"/>
          </p:nvPr>
        </p:nvSpPr>
        <p:spPr/>
        <p:txBody>
          <a:bodyPr/>
          <a:lstStyle/>
          <a:p>
            <a:fld id="{8C263C43-DF51-48DD-B042-C6CFD078C651}" type="slidenum">
              <a:rPr lang="en-IN" smtClean="0"/>
              <a:pPr/>
              <a:t>‹#›</a:t>
            </a:fld>
            <a:endParaRPr lang="en-IN"/>
          </a:p>
        </p:txBody>
      </p:sp>
    </p:spTree>
    <p:extLst>
      <p:ext uri="{BB962C8B-B14F-4D97-AF65-F5344CB8AC3E}">
        <p14:creationId xmlns:p14="http://schemas.microsoft.com/office/powerpoint/2010/main" xmlns="" val="3188884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1F40CF-823E-4D98-8082-0FEDA5BF9C6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02C24AF5-DD69-4F82-B5FA-A74547DB4EA0}"/>
              </a:ext>
            </a:extLst>
          </p:cNvPr>
          <p:cNvSpPr>
            <a:spLocks noGrp="1"/>
          </p:cNvSpPr>
          <p:nvPr>
            <p:ph type="dt" sz="half" idx="10"/>
          </p:nvPr>
        </p:nvSpPr>
        <p:spPr/>
        <p:txBody>
          <a:bodyPr/>
          <a:lstStyle/>
          <a:p>
            <a:fld id="{F2953574-48D8-49FF-8C70-8061C886E255}" type="datetime1">
              <a:rPr lang="en-IN" smtClean="0"/>
              <a:pPr/>
              <a:t>04-02-2022</a:t>
            </a:fld>
            <a:endParaRPr lang="en-IN"/>
          </a:p>
        </p:txBody>
      </p:sp>
      <p:sp>
        <p:nvSpPr>
          <p:cNvPr id="4" name="Footer Placeholder 3">
            <a:extLst>
              <a:ext uri="{FF2B5EF4-FFF2-40B4-BE49-F238E27FC236}">
                <a16:creationId xmlns:a16="http://schemas.microsoft.com/office/drawing/2014/main" xmlns="" id="{C5D2E1C2-0830-4EBC-9888-AF03404CDA69}"/>
              </a:ext>
            </a:extLst>
          </p:cNvPr>
          <p:cNvSpPr>
            <a:spLocks noGrp="1"/>
          </p:cNvSpPr>
          <p:nvPr>
            <p:ph type="ftr" sz="quarter" idx="11"/>
          </p:nvPr>
        </p:nvSpPr>
        <p:spPr/>
        <p:txBody>
          <a:bodyPr/>
          <a:lstStyle/>
          <a:p>
            <a:r>
              <a:rPr lang="en-GB"/>
              <a:t>Park. K, Park Textbook of Preventive And Social Medicine, 25th ed, 2019, 986</a:t>
            </a:r>
            <a:endParaRPr lang="en-IN"/>
          </a:p>
        </p:txBody>
      </p:sp>
      <p:sp>
        <p:nvSpPr>
          <p:cNvPr id="5" name="Slide Number Placeholder 4">
            <a:extLst>
              <a:ext uri="{FF2B5EF4-FFF2-40B4-BE49-F238E27FC236}">
                <a16:creationId xmlns:a16="http://schemas.microsoft.com/office/drawing/2014/main" xmlns="" id="{61542FE0-8460-457D-87C0-8F2528F60484}"/>
              </a:ext>
            </a:extLst>
          </p:cNvPr>
          <p:cNvSpPr>
            <a:spLocks noGrp="1"/>
          </p:cNvSpPr>
          <p:nvPr>
            <p:ph type="sldNum" sz="quarter" idx="12"/>
          </p:nvPr>
        </p:nvSpPr>
        <p:spPr/>
        <p:txBody>
          <a:bodyPr/>
          <a:lstStyle/>
          <a:p>
            <a:fld id="{8C263C43-DF51-48DD-B042-C6CFD078C651}" type="slidenum">
              <a:rPr lang="en-IN" smtClean="0"/>
              <a:pPr/>
              <a:t>‹#›</a:t>
            </a:fld>
            <a:endParaRPr lang="en-IN"/>
          </a:p>
        </p:txBody>
      </p:sp>
    </p:spTree>
    <p:extLst>
      <p:ext uri="{BB962C8B-B14F-4D97-AF65-F5344CB8AC3E}">
        <p14:creationId xmlns:p14="http://schemas.microsoft.com/office/powerpoint/2010/main" xmlns="" val="1231032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59DDD7A-6EC5-426A-BA73-E673084ACCA9}"/>
              </a:ext>
            </a:extLst>
          </p:cNvPr>
          <p:cNvSpPr>
            <a:spLocks noGrp="1"/>
          </p:cNvSpPr>
          <p:nvPr>
            <p:ph type="dt" sz="half" idx="10"/>
          </p:nvPr>
        </p:nvSpPr>
        <p:spPr/>
        <p:txBody>
          <a:bodyPr/>
          <a:lstStyle/>
          <a:p>
            <a:fld id="{D663FD42-2A12-4289-86C8-580B1077A137}" type="datetime1">
              <a:rPr lang="en-IN" smtClean="0"/>
              <a:pPr/>
              <a:t>04-02-2022</a:t>
            </a:fld>
            <a:endParaRPr lang="en-IN"/>
          </a:p>
        </p:txBody>
      </p:sp>
      <p:sp>
        <p:nvSpPr>
          <p:cNvPr id="3" name="Footer Placeholder 2">
            <a:extLst>
              <a:ext uri="{FF2B5EF4-FFF2-40B4-BE49-F238E27FC236}">
                <a16:creationId xmlns:a16="http://schemas.microsoft.com/office/drawing/2014/main" xmlns="" id="{D5456A89-A2D0-4D83-AED9-20D4ECC79602}"/>
              </a:ext>
            </a:extLst>
          </p:cNvPr>
          <p:cNvSpPr>
            <a:spLocks noGrp="1"/>
          </p:cNvSpPr>
          <p:nvPr>
            <p:ph type="ftr" sz="quarter" idx="11"/>
          </p:nvPr>
        </p:nvSpPr>
        <p:spPr/>
        <p:txBody>
          <a:bodyPr/>
          <a:lstStyle/>
          <a:p>
            <a:r>
              <a:rPr lang="en-GB"/>
              <a:t>Park. K, Park Textbook of Preventive And Social Medicine, 25th ed, 2019, 986</a:t>
            </a:r>
            <a:endParaRPr lang="en-IN"/>
          </a:p>
        </p:txBody>
      </p:sp>
      <p:sp>
        <p:nvSpPr>
          <p:cNvPr id="4" name="Slide Number Placeholder 3">
            <a:extLst>
              <a:ext uri="{FF2B5EF4-FFF2-40B4-BE49-F238E27FC236}">
                <a16:creationId xmlns:a16="http://schemas.microsoft.com/office/drawing/2014/main" xmlns="" id="{8AC9A371-7492-40E2-BBD2-7AC1948B7127}"/>
              </a:ext>
            </a:extLst>
          </p:cNvPr>
          <p:cNvSpPr>
            <a:spLocks noGrp="1"/>
          </p:cNvSpPr>
          <p:nvPr>
            <p:ph type="sldNum" sz="quarter" idx="12"/>
          </p:nvPr>
        </p:nvSpPr>
        <p:spPr/>
        <p:txBody>
          <a:bodyPr/>
          <a:lstStyle/>
          <a:p>
            <a:fld id="{8C263C43-DF51-48DD-B042-C6CFD078C651}" type="slidenum">
              <a:rPr lang="en-IN" smtClean="0"/>
              <a:pPr/>
              <a:t>‹#›</a:t>
            </a:fld>
            <a:endParaRPr lang="en-IN"/>
          </a:p>
        </p:txBody>
      </p:sp>
    </p:spTree>
    <p:extLst>
      <p:ext uri="{BB962C8B-B14F-4D97-AF65-F5344CB8AC3E}">
        <p14:creationId xmlns:p14="http://schemas.microsoft.com/office/powerpoint/2010/main" xmlns="" val="31777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C8DE71-E0F4-4F9A-9260-3F68FA4639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17CB979C-076E-4C40-8626-F953AEC08C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192F87A4-0597-43E9-8602-22AF6D8530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D99132E-D800-481E-BA81-218D1C35B544}"/>
              </a:ext>
            </a:extLst>
          </p:cNvPr>
          <p:cNvSpPr>
            <a:spLocks noGrp="1"/>
          </p:cNvSpPr>
          <p:nvPr>
            <p:ph type="dt" sz="half" idx="10"/>
          </p:nvPr>
        </p:nvSpPr>
        <p:spPr/>
        <p:txBody>
          <a:bodyPr/>
          <a:lstStyle/>
          <a:p>
            <a:fld id="{8E1DA6CF-48D7-4550-BD14-87B59EAB139E}" type="datetime1">
              <a:rPr lang="en-IN" smtClean="0"/>
              <a:pPr/>
              <a:t>04-02-2022</a:t>
            </a:fld>
            <a:endParaRPr lang="en-IN"/>
          </a:p>
        </p:txBody>
      </p:sp>
      <p:sp>
        <p:nvSpPr>
          <p:cNvPr id="6" name="Footer Placeholder 5">
            <a:extLst>
              <a:ext uri="{FF2B5EF4-FFF2-40B4-BE49-F238E27FC236}">
                <a16:creationId xmlns:a16="http://schemas.microsoft.com/office/drawing/2014/main" xmlns="" id="{9AF2B682-38D0-4A0B-B21E-AAE446D92C01}"/>
              </a:ext>
            </a:extLst>
          </p:cNvPr>
          <p:cNvSpPr>
            <a:spLocks noGrp="1"/>
          </p:cNvSpPr>
          <p:nvPr>
            <p:ph type="ftr" sz="quarter" idx="11"/>
          </p:nvPr>
        </p:nvSpPr>
        <p:spPr/>
        <p:txBody>
          <a:bodyPr/>
          <a:lstStyle/>
          <a:p>
            <a:r>
              <a:rPr lang="en-GB"/>
              <a:t>Park. K, Park Textbook of Preventive And Social Medicine, 25th ed, 2019, 986</a:t>
            </a:r>
            <a:endParaRPr lang="en-IN"/>
          </a:p>
        </p:txBody>
      </p:sp>
      <p:sp>
        <p:nvSpPr>
          <p:cNvPr id="7" name="Slide Number Placeholder 6">
            <a:extLst>
              <a:ext uri="{FF2B5EF4-FFF2-40B4-BE49-F238E27FC236}">
                <a16:creationId xmlns:a16="http://schemas.microsoft.com/office/drawing/2014/main" xmlns="" id="{C58A11D1-3080-4ABE-A3B7-8C177E299D61}"/>
              </a:ext>
            </a:extLst>
          </p:cNvPr>
          <p:cNvSpPr>
            <a:spLocks noGrp="1"/>
          </p:cNvSpPr>
          <p:nvPr>
            <p:ph type="sldNum" sz="quarter" idx="12"/>
          </p:nvPr>
        </p:nvSpPr>
        <p:spPr/>
        <p:txBody>
          <a:bodyPr/>
          <a:lstStyle/>
          <a:p>
            <a:fld id="{8C263C43-DF51-48DD-B042-C6CFD078C651}" type="slidenum">
              <a:rPr lang="en-IN" smtClean="0"/>
              <a:pPr/>
              <a:t>‹#›</a:t>
            </a:fld>
            <a:endParaRPr lang="en-IN"/>
          </a:p>
        </p:txBody>
      </p:sp>
    </p:spTree>
    <p:extLst>
      <p:ext uri="{BB962C8B-B14F-4D97-AF65-F5344CB8AC3E}">
        <p14:creationId xmlns:p14="http://schemas.microsoft.com/office/powerpoint/2010/main" xmlns="" val="2493686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FF5A25-7C00-4504-9B83-5DC035FAFE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242129DB-5ACB-4551-A837-B1BF695645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89208246-9F63-4545-943D-0B501A40BB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5BEF904-2AED-4ECC-A596-DD921EF2DCBA}"/>
              </a:ext>
            </a:extLst>
          </p:cNvPr>
          <p:cNvSpPr>
            <a:spLocks noGrp="1"/>
          </p:cNvSpPr>
          <p:nvPr>
            <p:ph type="dt" sz="half" idx="10"/>
          </p:nvPr>
        </p:nvSpPr>
        <p:spPr/>
        <p:txBody>
          <a:bodyPr/>
          <a:lstStyle/>
          <a:p>
            <a:fld id="{3776BFDA-6F8E-47E5-8643-374322D23759}" type="datetime1">
              <a:rPr lang="en-IN" smtClean="0"/>
              <a:pPr/>
              <a:t>04-02-2022</a:t>
            </a:fld>
            <a:endParaRPr lang="en-IN"/>
          </a:p>
        </p:txBody>
      </p:sp>
      <p:sp>
        <p:nvSpPr>
          <p:cNvPr id="6" name="Footer Placeholder 5">
            <a:extLst>
              <a:ext uri="{FF2B5EF4-FFF2-40B4-BE49-F238E27FC236}">
                <a16:creationId xmlns:a16="http://schemas.microsoft.com/office/drawing/2014/main" xmlns="" id="{3728D10B-D4C3-493D-BEAE-20CA9B16F4F4}"/>
              </a:ext>
            </a:extLst>
          </p:cNvPr>
          <p:cNvSpPr>
            <a:spLocks noGrp="1"/>
          </p:cNvSpPr>
          <p:nvPr>
            <p:ph type="ftr" sz="quarter" idx="11"/>
          </p:nvPr>
        </p:nvSpPr>
        <p:spPr/>
        <p:txBody>
          <a:bodyPr/>
          <a:lstStyle/>
          <a:p>
            <a:r>
              <a:rPr lang="en-GB"/>
              <a:t>Park. K, Park Textbook of Preventive And Social Medicine, 25th ed, 2019, 986</a:t>
            </a:r>
            <a:endParaRPr lang="en-IN"/>
          </a:p>
        </p:txBody>
      </p:sp>
      <p:sp>
        <p:nvSpPr>
          <p:cNvPr id="7" name="Slide Number Placeholder 6">
            <a:extLst>
              <a:ext uri="{FF2B5EF4-FFF2-40B4-BE49-F238E27FC236}">
                <a16:creationId xmlns:a16="http://schemas.microsoft.com/office/drawing/2014/main" xmlns="" id="{6E673742-2765-4407-9128-B6C65E696DF8}"/>
              </a:ext>
            </a:extLst>
          </p:cNvPr>
          <p:cNvSpPr>
            <a:spLocks noGrp="1"/>
          </p:cNvSpPr>
          <p:nvPr>
            <p:ph type="sldNum" sz="quarter" idx="12"/>
          </p:nvPr>
        </p:nvSpPr>
        <p:spPr/>
        <p:txBody>
          <a:bodyPr/>
          <a:lstStyle/>
          <a:p>
            <a:fld id="{8C263C43-DF51-48DD-B042-C6CFD078C651}" type="slidenum">
              <a:rPr lang="en-IN" smtClean="0"/>
              <a:pPr/>
              <a:t>‹#›</a:t>
            </a:fld>
            <a:endParaRPr lang="en-IN"/>
          </a:p>
        </p:txBody>
      </p:sp>
    </p:spTree>
    <p:extLst>
      <p:ext uri="{BB962C8B-B14F-4D97-AF65-F5344CB8AC3E}">
        <p14:creationId xmlns:p14="http://schemas.microsoft.com/office/powerpoint/2010/main" xmlns="" val="64932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2D82247-D099-4BA1-9381-07824F4790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60F5952D-7890-46AC-BE4A-56F50253BA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B0E159C9-49F3-426C-97DA-1C19CD3C65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16D6BC-F33A-4F17-BEEB-ED68B8C0BFD7}" type="datetime1">
              <a:rPr lang="en-IN" smtClean="0"/>
              <a:pPr/>
              <a:t>04-02-2022</a:t>
            </a:fld>
            <a:endParaRPr lang="en-IN"/>
          </a:p>
        </p:txBody>
      </p:sp>
      <p:sp>
        <p:nvSpPr>
          <p:cNvPr id="5" name="Footer Placeholder 4">
            <a:extLst>
              <a:ext uri="{FF2B5EF4-FFF2-40B4-BE49-F238E27FC236}">
                <a16:creationId xmlns:a16="http://schemas.microsoft.com/office/drawing/2014/main" xmlns="" id="{9C6053B8-430D-4C8B-87E0-621AC34ADA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Park. K, Park Textbook of Preventive And Social Medicine, 25th ed, 2019, 986</a:t>
            </a:r>
            <a:endParaRPr lang="en-IN"/>
          </a:p>
        </p:txBody>
      </p:sp>
      <p:sp>
        <p:nvSpPr>
          <p:cNvPr id="6" name="Slide Number Placeholder 5">
            <a:extLst>
              <a:ext uri="{FF2B5EF4-FFF2-40B4-BE49-F238E27FC236}">
                <a16:creationId xmlns:a16="http://schemas.microsoft.com/office/drawing/2014/main" xmlns="" id="{B53A2A04-E487-4945-B191-20C6972FAF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63C43-DF51-48DD-B042-C6CFD078C651}" type="slidenum">
              <a:rPr lang="en-IN" smtClean="0"/>
              <a:pPr/>
              <a:t>‹#›</a:t>
            </a:fld>
            <a:endParaRPr lang="en-IN"/>
          </a:p>
        </p:txBody>
      </p:sp>
    </p:spTree>
    <p:extLst>
      <p:ext uri="{BB962C8B-B14F-4D97-AF65-F5344CB8AC3E}">
        <p14:creationId xmlns:p14="http://schemas.microsoft.com/office/powerpoint/2010/main" xmlns="" val="3390395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mage.slidesharecdn.com/internationallabourorganizationilo-150102104408-conversion-gate02/95/international-labour-organizationilo-2-638.jpg?cb=142019554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5BF75F-09E6-4DBE-ADF7-48CC05084961}"/>
              </a:ext>
            </a:extLst>
          </p:cNvPr>
          <p:cNvSpPr>
            <a:spLocks noGrp="1"/>
          </p:cNvSpPr>
          <p:nvPr>
            <p:ph type="ctrTitle"/>
          </p:nvPr>
        </p:nvSpPr>
        <p:spPr>
          <a:xfrm>
            <a:off x="1524000" y="2125134"/>
            <a:ext cx="9144000" cy="2573866"/>
          </a:xfrm>
        </p:spPr>
        <p:txBody>
          <a:bodyPr>
            <a:normAutofit/>
          </a:bodyPr>
          <a:lstStyle/>
          <a:p>
            <a:r>
              <a:rPr lang="en-GB" b="1" dirty="0">
                <a:latin typeface="Algerian" panose="04020705040A02060702" pitchFamily="82" charset="0"/>
              </a:rPr>
              <a:t>ILO </a:t>
            </a:r>
            <a:br>
              <a:rPr lang="en-GB" b="1" dirty="0">
                <a:latin typeface="Algerian" panose="04020705040A02060702" pitchFamily="82" charset="0"/>
              </a:rPr>
            </a:br>
            <a:r>
              <a:rPr lang="en-GB" b="1" dirty="0">
                <a:latin typeface="Algerian" panose="04020705040A02060702" pitchFamily="82" charset="0"/>
              </a:rPr>
              <a:t>( INTERNATIONAL LABOUR ORGANIZATION)</a:t>
            </a:r>
            <a:endParaRPr lang="en-IN" b="1" dirty="0">
              <a:latin typeface="Algerian" panose="04020705040A02060702" pitchFamily="82" charset="0"/>
            </a:endParaRPr>
          </a:p>
        </p:txBody>
      </p:sp>
    </p:spTree>
    <p:extLst>
      <p:ext uri="{BB962C8B-B14F-4D97-AF65-F5344CB8AC3E}">
        <p14:creationId xmlns:p14="http://schemas.microsoft.com/office/powerpoint/2010/main" xmlns="" val="1155867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929ABC0-4ECA-48FA-91D0-77EF2C393A10}"/>
              </a:ext>
            </a:extLst>
          </p:cNvPr>
          <p:cNvSpPr>
            <a:spLocks noGrp="1"/>
          </p:cNvSpPr>
          <p:nvPr>
            <p:ph idx="1"/>
          </p:nvPr>
        </p:nvSpPr>
        <p:spPr>
          <a:xfrm>
            <a:off x="838200" y="2548467"/>
            <a:ext cx="10515600" cy="1413933"/>
          </a:xfrm>
        </p:spPr>
        <p:txBody>
          <a:bodyPr>
            <a:normAutofit/>
          </a:bodyPr>
          <a:lstStyle/>
          <a:p>
            <a:pPr marL="0" indent="0" algn="ctr">
              <a:buNone/>
            </a:pPr>
            <a:r>
              <a:rPr lang="en-GB" sz="9600" b="1" dirty="0"/>
              <a:t>THANK YOU</a:t>
            </a:r>
            <a:endParaRPr lang="en-IN" sz="9600" b="1" dirty="0"/>
          </a:p>
        </p:txBody>
      </p:sp>
    </p:spTree>
    <p:extLst>
      <p:ext uri="{BB962C8B-B14F-4D97-AF65-F5344CB8AC3E}">
        <p14:creationId xmlns:p14="http://schemas.microsoft.com/office/powerpoint/2010/main" xmlns="" val="1925354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BE28112-A215-4D36-82E8-68C44655D2F0}"/>
              </a:ext>
            </a:extLst>
          </p:cNvPr>
          <p:cNvSpPr>
            <a:spLocks noGrp="1"/>
          </p:cNvSpPr>
          <p:nvPr>
            <p:ph idx="1"/>
          </p:nvPr>
        </p:nvSpPr>
        <p:spPr>
          <a:xfrm>
            <a:off x="838200" y="800100"/>
            <a:ext cx="10515600" cy="5829300"/>
          </a:xfrm>
        </p:spPr>
        <p:txBody>
          <a:bodyPr>
            <a:normAutofit/>
          </a:bodyPr>
          <a:lstStyle/>
          <a:p>
            <a:r>
              <a:rPr lang="en-GB" b="0" i="0" u="none" strike="noStrike" dirty="0">
                <a:effectLst/>
                <a:latin typeface="+mj-lt"/>
                <a:hlinkClick r:id="rId2" tooltip="The International Labour Organization&#10;(ILO) is a United Nat...">
                  <a:extLst>
                    <a:ext uri="{A12FA001-AC4F-418D-AE19-62706E023703}">
                      <ahyp:hlinkClr xmlns:ahyp="http://schemas.microsoft.com/office/drawing/2018/hyperlinkcolor" xmlns="" val="tx"/>
                    </a:ext>
                  </a:extLst>
                </a:hlinkClick>
              </a:rPr>
              <a:t> </a:t>
            </a:r>
            <a:r>
              <a:rPr lang="en-GB" b="0" i="0" dirty="0">
                <a:effectLst/>
                <a:latin typeface="+mj-lt"/>
              </a:rPr>
              <a:t>The International Labour Organization (ILO) is a United Nations agency dealing with labour issues, particularly international labour standards and decent work for all. </a:t>
            </a:r>
          </a:p>
          <a:p>
            <a:r>
              <a:rPr lang="en-GB" dirty="0">
                <a:latin typeface="+mj-lt"/>
              </a:rPr>
              <a:t>A</a:t>
            </a:r>
            <a:r>
              <a:rPr lang="en-GB" dirty="0">
                <a:effectLst/>
                <a:latin typeface="+mj-lt"/>
              </a:rPr>
              <a:t>fter the First World War, it was recognized that problems of industry, like disease, know no frontiers. In 1919, the International Labour Organization (I.LO.) was established as an affiliate of the League of Nations to improve the working and living conditions of the working population all over the world. </a:t>
            </a:r>
            <a:endParaRPr lang="en-GB" b="0" i="0" dirty="0">
              <a:effectLst/>
              <a:latin typeface="+mj-lt"/>
            </a:endParaRPr>
          </a:p>
        </p:txBody>
      </p:sp>
      <p:sp>
        <p:nvSpPr>
          <p:cNvPr id="4" name="Footer Placeholder 3">
            <a:extLst>
              <a:ext uri="{FF2B5EF4-FFF2-40B4-BE49-F238E27FC236}">
                <a16:creationId xmlns:a16="http://schemas.microsoft.com/office/drawing/2014/main" xmlns="" id="{739C1C4D-44CD-4FCC-810E-66C7625E92AD}"/>
              </a:ext>
            </a:extLst>
          </p:cNvPr>
          <p:cNvSpPr>
            <a:spLocks noGrp="1"/>
          </p:cNvSpPr>
          <p:nvPr>
            <p:ph type="ftr" sz="quarter" idx="11"/>
          </p:nvPr>
        </p:nvSpPr>
        <p:spPr/>
        <p:txBody>
          <a:bodyPr/>
          <a:lstStyle/>
          <a:p>
            <a:r>
              <a:rPr lang="en-GB"/>
              <a:t>Park. K, Park Textbook of Preventive And Social Medicine, 25th ed, 2019, 986</a:t>
            </a:r>
            <a:endParaRPr lang="en-IN"/>
          </a:p>
        </p:txBody>
      </p:sp>
    </p:spTree>
    <p:extLst>
      <p:ext uri="{BB962C8B-B14F-4D97-AF65-F5344CB8AC3E}">
        <p14:creationId xmlns:p14="http://schemas.microsoft.com/office/powerpoint/2010/main" xmlns="" val="640303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4D4144A-4DA1-4F99-A460-9989E0C15013}"/>
              </a:ext>
            </a:extLst>
          </p:cNvPr>
          <p:cNvSpPr>
            <a:spLocks noGrp="1"/>
          </p:cNvSpPr>
          <p:nvPr>
            <p:ph idx="1"/>
          </p:nvPr>
        </p:nvSpPr>
        <p:spPr>
          <a:xfrm>
            <a:off x="838200" y="1322614"/>
            <a:ext cx="10515600" cy="4854349"/>
          </a:xfrm>
        </p:spPr>
        <p:txBody>
          <a:bodyPr/>
          <a:lstStyle/>
          <a:p>
            <a:r>
              <a:rPr lang="en-GB" b="0" i="0" dirty="0">
                <a:effectLst/>
                <a:latin typeface="+mj-lt"/>
              </a:rPr>
              <a:t>185 of the 193 UN member states are members of the ILO In 1969, the organization received the Nobel Peace Prize for improving peace among classes, pursuing justice for workers, and providing technical assistance to other developing nations.</a:t>
            </a:r>
          </a:p>
          <a:p>
            <a:r>
              <a:rPr lang="en-GB" dirty="0">
                <a:effectLst/>
                <a:latin typeface="+mj-lt"/>
              </a:rPr>
              <a:t>The headquarters of ILO is in Geneva, Switzerland. </a:t>
            </a:r>
            <a:endParaRPr lang="en-IN" dirty="0">
              <a:latin typeface="+mj-lt"/>
            </a:endParaRPr>
          </a:p>
          <a:p>
            <a:pPr marL="0" indent="0">
              <a:buNone/>
            </a:pPr>
            <a:endParaRPr lang="en-IN" dirty="0"/>
          </a:p>
        </p:txBody>
      </p:sp>
      <p:sp>
        <p:nvSpPr>
          <p:cNvPr id="4" name="Footer Placeholder 3">
            <a:extLst>
              <a:ext uri="{FF2B5EF4-FFF2-40B4-BE49-F238E27FC236}">
                <a16:creationId xmlns:a16="http://schemas.microsoft.com/office/drawing/2014/main" xmlns="" id="{2965728D-83DA-47E4-87E7-C3BBED036408}"/>
              </a:ext>
            </a:extLst>
          </p:cNvPr>
          <p:cNvSpPr>
            <a:spLocks noGrp="1"/>
          </p:cNvSpPr>
          <p:nvPr>
            <p:ph type="ftr" sz="quarter" idx="11"/>
          </p:nvPr>
        </p:nvSpPr>
        <p:spPr/>
        <p:txBody>
          <a:bodyPr/>
          <a:lstStyle/>
          <a:p>
            <a:r>
              <a:rPr lang="en-GB"/>
              <a:t>Park. K, Park Textbook of Preventive And Social Medicine, 25th ed, 2019, 986</a:t>
            </a:r>
            <a:endParaRPr lang="en-IN"/>
          </a:p>
        </p:txBody>
      </p:sp>
    </p:spTree>
    <p:extLst>
      <p:ext uri="{BB962C8B-B14F-4D97-AF65-F5344CB8AC3E}">
        <p14:creationId xmlns:p14="http://schemas.microsoft.com/office/powerpoint/2010/main" xmlns="" val="2621517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4B6AF4-EC28-43C0-AE7D-513F89C8EE9C}"/>
              </a:ext>
            </a:extLst>
          </p:cNvPr>
          <p:cNvSpPr>
            <a:spLocks noGrp="1"/>
          </p:cNvSpPr>
          <p:nvPr>
            <p:ph type="title"/>
          </p:nvPr>
        </p:nvSpPr>
        <p:spPr/>
        <p:txBody>
          <a:bodyPr/>
          <a:lstStyle/>
          <a:p>
            <a:r>
              <a:rPr lang="en-GB" dirty="0"/>
              <a:t>HISTORY</a:t>
            </a:r>
            <a:endParaRPr lang="en-IN" dirty="0"/>
          </a:p>
        </p:txBody>
      </p:sp>
      <p:sp>
        <p:nvSpPr>
          <p:cNvPr id="3" name="Content Placeholder 2">
            <a:extLst>
              <a:ext uri="{FF2B5EF4-FFF2-40B4-BE49-F238E27FC236}">
                <a16:creationId xmlns:a16="http://schemas.microsoft.com/office/drawing/2014/main" xmlns="" id="{493364A8-9A51-4441-915C-902787637654}"/>
              </a:ext>
            </a:extLst>
          </p:cNvPr>
          <p:cNvSpPr>
            <a:spLocks noGrp="1"/>
          </p:cNvSpPr>
          <p:nvPr>
            <p:ph idx="1"/>
          </p:nvPr>
        </p:nvSpPr>
        <p:spPr/>
        <p:txBody>
          <a:bodyPr/>
          <a:lstStyle/>
          <a:p>
            <a:r>
              <a:rPr lang="en-GB" b="0" i="0" dirty="0">
                <a:solidFill>
                  <a:srgbClr val="3B3835"/>
                </a:solidFill>
                <a:effectLst/>
                <a:latin typeface="+mj-lt"/>
              </a:rPr>
              <a:t>The ILO was founded in April 1919 primarily in response to humanitarian concern over the condition of workers who were being exploited with no consideration for their health, their family lives or their professional and social advancement.</a:t>
            </a:r>
            <a:endParaRPr lang="en-IN" dirty="0">
              <a:latin typeface="+mj-lt"/>
            </a:endParaRPr>
          </a:p>
        </p:txBody>
      </p:sp>
      <p:sp>
        <p:nvSpPr>
          <p:cNvPr id="4" name="Footer Placeholder 3">
            <a:extLst>
              <a:ext uri="{FF2B5EF4-FFF2-40B4-BE49-F238E27FC236}">
                <a16:creationId xmlns:a16="http://schemas.microsoft.com/office/drawing/2014/main" xmlns="" id="{825B0A02-8CCA-4135-BF9C-26A3B01CD264}"/>
              </a:ext>
            </a:extLst>
          </p:cNvPr>
          <p:cNvSpPr>
            <a:spLocks noGrp="1"/>
          </p:cNvSpPr>
          <p:nvPr>
            <p:ph type="ftr" sz="quarter" idx="11"/>
          </p:nvPr>
        </p:nvSpPr>
        <p:spPr/>
        <p:txBody>
          <a:bodyPr/>
          <a:lstStyle/>
          <a:p>
            <a:r>
              <a:rPr lang="en-GB"/>
              <a:t>Park. K, Park Textbook of Preventive And Social Medicine, 25th ed, 2019, 986</a:t>
            </a:r>
            <a:endParaRPr lang="en-IN"/>
          </a:p>
        </p:txBody>
      </p:sp>
    </p:spTree>
    <p:extLst>
      <p:ext uri="{BB962C8B-B14F-4D97-AF65-F5344CB8AC3E}">
        <p14:creationId xmlns:p14="http://schemas.microsoft.com/office/powerpoint/2010/main" xmlns="" val="1033371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5A9721-A577-4485-AA3C-05137D52AE13}"/>
              </a:ext>
            </a:extLst>
          </p:cNvPr>
          <p:cNvSpPr>
            <a:spLocks noGrp="1"/>
          </p:cNvSpPr>
          <p:nvPr>
            <p:ph type="title"/>
          </p:nvPr>
        </p:nvSpPr>
        <p:spPr/>
        <p:txBody>
          <a:bodyPr/>
          <a:lstStyle/>
          <a:p>
            <a:r>
              <a:rPr lang="en-GB" b="1" u="sng" dirty="0"/>
              <a:t>THE ILO CONSTITUTION</a:t>
            </a:r>
            <a:endParaRPr lang="en-IN" b="1" u="sng" dirty="0"/>
          </a:p>
        </p:txBody>
      </p:sp>
      <p:sp>
        <p:nvSpPr>
          <p:cNvPr id="3" name="Content Placeholder 2">
            <a:extLst>
              <a:ext uri="{FF2B5EF4-FFF2-40B4-BE49-F238E27FC236}">
                <a16:creationId xmlns:a16="http://schemas.microsoft.com/office/drawing/2014/main" xmlns="" id="{A1518B65-947D-497D-AE48-6E9DF2FFCC6D}"/>
              </a:ext>
            </a:extLst>
          </p:cNvPr>
          <p:cNvSpPr>
            <a:spLocks noGrp="1"/>
          </p:cNvSpPr>
          <p:nvPr>
            <p:ph idx="1"/>
          </p:nvPr>
        </p:nvSpPr>
        <p:spPr/>
        <p:txBody>
          <a:bodyPr/>
          <a:lstStyle/>
          <a:p>
            <a:pPr algn="ctr"/>
            <a:r>
              <a:rPr lang="en-GB" b="0" i="0" dirty="0">
                <a:solidFill>
                  <a:srgbClr val="3B3835"/>
                </a:solidFill>
                <a:effectLst/>
                <a:latin typeface="+mj-lt"/>
              </a:rPr>
              <a:t>“WHEREAS UNIVERSAL AND LASTING PEACE CAN BE ESTABLISHED ONLY IF IT IS BASED UPON SOCIAL JUSTICE…”</a:t>
            </a:r>
            <a:endParaRPr lang="en-IN" dirty="0">
              <a:latin typeface="+mj-lt"/>
            </a:endParaRPr>
          </a:p>
        </p:txBody>
      </p:sp>
      <p:sp>
        <p:nvSpPr>
          <p:cNvPr id="4" name="Footer Placeholder 3">
            <a:extLst>
              <a:ext uri="{FF2B5EF4-FFF2-40B4-BE49-F238E27FC236}">
                <a16:creationId xmlns:a16="http://schemas.microsoft.com/office/drawing/2014/main" xmlns="" id="{9F11E816-EC78-47B3-88BD-A12893EBF189}"/>
              </a:ext>
            </a:extLst>
          </p:cNvPr>
          <p:cNvSpPr>
            <a:spLocks noGrp="1"/>
          </p:cNvSpPr>
          <p:nvPr>
            <p:ph type="ftr" sz="quarter" idx="11"/>
          </p:nvPr>
        </p:nvSpPr>
        <p:spPr/>
        <p:txBody>
          <a:bodyPr/>
          <a:lstStyle/>
          <a:p>
            <a:r>
              <a:rPr lang="en-GB"/>
              <a:t>Park. K, Park Textbook of Preventive And Social Medicine, 25th ed, 2019, 986</a:t>
            </a:r>
            <a:endParaRPr lang="en-IN"/>
          </a:p>
        </p:txBody>
      </p:sp>
    </p:spTree>
    <p:extLst>
      <p:ext uri="{BB962C8B-B14F-4D97-AF65-F5344CB8AC3E}">
        <p14:creationId xmlns:p14="http://schemas.microsoft.com/office/powerpoint/2010/main" xmlns="" val="544712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B1063D-FB86-4008-8AC1-4CB76A5093DD}"/>
              </a:ext>
            </a:extLst>
          </p:cNvPr>
          <p:cNvSpPr>
            <a:spLocks noGrp="1"/>
          </p:cNvSpPr>
          <p:nvPr>
            <p:ph type="title"/>
          </p:nvPr>
        </p:nvSpPr>
        <p:spPr/>
        <p:txBody>
          <a:bodyPr/>
          <a:lstStyle/>
          <a:p>
            <a:r>
              <a:rPr lang="en-GB" b="1" u="sng" dirty="0"/>
              <a:t>OBJECTIVES OF ILO</a:t>
            </a:r>
            <a:endParaRPr lang="en-IN" b="1" u="sng" dirty="0"/>
          </a:p>
        </p:txBody>
      </p:sp>
      <p:sp>
        <p:nvSpPr>
          <p:cNvPr id="3" name="Content Placeholder 2">
            <a:extLst>
              <a:ext uri="{FF2B5EF4-FFF2-40B4-BE49-F238E27FC236}">
                <a16:creationId xmlns:a16="http://schemas.microsoft.com/office/drawing/2014/main" xmlns="" id="{F20F837F-3BFD-4FFB-9222-994AB6827050}"/>
              </a:ext>
            </a:extLst>
          </p:cNvPr>
          <p:cNvSpPr>
            <a:spLocks noGrp="1"/>
          </p:cNvSpPr>
          <p:nvPr>
            <p:ph idx="1"/>
          </p:nvPr>
        </p:nvSpPr>
        <p:spPr/>
        <p:txBody>
          <a:bodyPr/>
          <a:lstStyle/>
          <a:p>
            <a:r>
              <a:rPr lang="en-GB" b="0" i="0" dirty="0">
                <a:solidFill>
                  <a:srgbClr val="3B3835"/>
                </a:solidFill>
                <a:effectLst/>
                <a:latin typeface="Source Sans Pro" panose="020B0503030403020204" pitchFamily="34" charset="0"/>
              </a:rPr>
              <a:t> </a:t>
            </a:r>
            <a:r>
              <a:rPr lang="en-GB" b="0" i="0" dirty="0">
                <a:solidFill>
                  <a:srgbClr val="3B3835"/>
                </a:solidFill>
                <a:effectLst/>
                <a:latin typeface="+mj-lt"/>
              </a:rPr>
              <a:t>Full employment and raising of living.</a:t>
            </a:r>
          </a:p>
          <a:p>
            <a:r>
              <a:rPr lang="en-GB" b="0" i="0" dirty="0">
                <a:solidFill>
                  <a:srgbClr val="3B3835"/>
                </a:solidFill>
                <a:effectLst/>
                <a:latin typeface="+mj-lt"/>
              </a:rPr>
              <a:t>Protection for the life and health of workers in all occupation. </a:t>
            </a:r>
          </a:p>
          <a:p>
            <a:r>
              <a:rPr lang="en-GB" b="0" i="0" dirty="0">
                <a:solidFill>
                  <a:srgbClr val="3B3835"/>
                </a:solidFill>
                <a:effectLst/>
                <a:latin typeface="+mj-lt"/>
              </a:rPr>
              <a:t>Provision for child welfare and maternity protection.</a:t>
            </a:r>
          </a:p>
          <a:p>
            <a:r>
              <a:rPr lang="en-GB" b="0" i="0" dirty="0">
                <a:solidFill>
                  <a:srgbClr val="3B3835"/>
                </a:solidFill>
                <a:effectLst/>
                <a:latin typeface="+mj-lt"/>
              </a:rPr>
              <a:t>Assurance of quality education.</a:t>
            </a:r>
            <a:endParaRPr lang="en-IN" dirty="0">
              <a:latin typeface="+mj-lt"/>
            </a:endParaRPr>
          </a:p>
        </p:txBody>
      </p:sp>
      <p:sp>
        <p:nvSpPr>
          <p:cNvPr id="4" name="Footer Placeholder 3">
            <a:extLst>
              <a:ext uri="{FF2B5EF4-FFF2-40B4-BE49-F238E27FC236}">
                <a16:creationId xmlns:a16="http://schemas.microsoft.com/office/drawing/2014/main" xmlns="" id="{EFBC1430-7BF1-45D5-B4B9-8D31FC8B841D}"/>
              </a:ext>
            </a:extLst>
          </p:cNvPr>
          <p:cNvSpPr>
            <a:spLocks noGrp="1"/>
          </p:cNvSpPr>
          <p:nvPr>
            <p:ph type="ftr" sz="quarter" idx="11"/>
          </p:nvPr>
        </p:nvSpPr>
        <p:spPr/>
        <p:txBody>
          <a:bodyPr/>
          <a:lstStyle/>
          <a:p>
            <a:r>
              <a:rPr lang="en-GB"/>
              <a:t>Park. K, Park Textbook of Preventive And Social Medicine, 25th ed, 2019, 986</a:t>
            </a:r>
            <a:endParaRPr lang="en-IN"/>
          </a:p>
        </p:txBody>
      </p:sp>
    </p:spTree>
    <p:extLst>
      <p:ext uri="{BB962C8B-B14F-4D97-AF65-F5344CB8AC3E}">
        <p14:creationId xmlns:p14="http://schemas.microsoft.com/office/powerpoint/2010/main" xmlns="" val="2750764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xmlns="" id="{FF24B5DF-7EE3-4FE4-A297-52B5D15A7D4E}"/>
              </a:ext>
            </a:extLst>
          </p:cNvPr>
          <p:cNvSpPr>
            <a:spLocks noGrp="1"/>
          </p:cNvSpPr>
          <p:nvPr>
            <p:ph type="title"/>
          </p:nvPr>
        </p:nvSpPr>
        <p:spPr>
          <a:xfrm>
            <a:off x="838200" y="365125"/>
            <a:ext cx="10515600" cy="955675"/>
          </a:xfrm>
        </p:spPr>
        <p:txBody>
          <a:bodyPr/>
          <a:lstStyle/>
          <a:p>
            <a:r>
              <a:rPr lang="en-GB" b="1" u="sng" dirty="0"/>
              <a:t>STRUCTURE:</a:t>
            </a:r>
            <a:r>
              <a:rPr lang="en-GB" dirty="0"/>
              <a:t> HOW THE ILO WORKS</a:t>
            </a:r>
            <a:endParaRPr lang="en-IN" b="1" u="sng" dirty="0"/>
          </a:p>
        </p:txBody>
      </p:sp>
      <p:graphicFrame>
        <p:nvGraphicFramePr>
          <p:cNvPr id="4" name="Content Placeholder 3">
            <a:extLst>
              <a:ext uri="{FF2B5EF4-FFF2-40B4-BE49-F238E27FC236}">
                <a16:creationId xmlns:a16="http://schemas.microsoft.com/office/drawing/2014/main" xmlns="" id="{BD7195D8-5D17-4EE2-BC94-890806BEBC03}"/>
              </a:ext>
            </a:extLst>
          </p:cNvPr>
          <p:cNvGraphicFramePr>
            <a:graphicFrameLocks noGrp="1"/>
          </p:cNvGraphicFramePr>
          <p:nvPr>
            <p:ph idx="4294967295"/>
            <p:extLst>
              <p:ext uri="{D42A27DB-BD31-4B8C-83A1-F6EECF244321}">
                <p14:modId xmlns:p14="http://schemas.microsoft.com/office/powerpoint/2010/main" xmlns="" val="3629985785"/>
              </p:ext>
            </p:extLst>
          </p:nvPr>
        </p:nvGraphicFramePr>
        <p:xfrm>
          <a:off x="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8">
            <a:extLst>
              <a:ext uri="{FF2B5EF4-FFF2-40B4-BE49-F238E27FC236}">
                <a16:creationId xmlns:a16="http://schemas.microsoft.com/office/drawing/2014/main" xmlns="" id="{155EA9D8-AADF-47CB-8C27-E409FACA0D4D}"/>
              </a:ext>
            </a:extLst>
          </p:cNvPr>
          <p:cNvPicPr>
            <a:picLocks noChangeAspect="1"/>
          </p:cNvPicPr>
          <p:nvPr/>
        </p:nvPicPr>
        <p:blipFill>
          <a:blip r:embed="rId6"/>
          <a:stretch>
            <a:fillRect/>
          </a:stretch>
        </p:blipFill>
        <p:spPr>
          <a:xfrm>
            <a:off x="1871133" y="1453090"/>
            <a:ext cx="7848600" cy="5032375"/>
          </a:xfrm>
          <a:prstGeom prst="rect">
            <a:avLst/>
          </a:prstGeom>
        </p:spPr>
      </p:pic>
      <p:sp>
        <p:nvSpPr>
          <p:cNvPr id="11" name="Footer Placeholder 10">
            <a:extLst>
              <a:ext uri="{FF2B5EF4-FFF2-40B4-BE49-F238E27FC236}">
                <a16:creationId xmlns:a16="http://schemas.microsoft.com/office/drawing/2014/main" xmlns="" id="{BB36D110-D554-4C7A-B7A0-693A1324A6C4}"/>
              </a:ext>
            </a:extLst>
          </p:cNvPr>
          <p:cNvSpPr>
            <a:spLocks noGrp="1"/>
          </p:cNvSpPr>
          <p:nvPr>
            <p:ph type="ftr" sz="quarter" idx="11"/>
          </p:nvPr>
        </p:nvSpPr>
        <p:spPr/>
        <p:txBody>
          <a:bodyPr/>
          <a:lstStyle/>
          <a:p>
            <a:r>
              <a:rPr lang="en-GB"/>
              <a:t>Park. K, Park Textbook of Preventive And Social Medicine, 25th ed, 2019, 986</a:t>
            </a:r>
            <a:endParaRPr lang="en-IN"/>
          </a:p>
        </p:txBody>
      </p:sp>
    </p:spTree>
    <p:extLst>
      <p:ext uri="{BB962C8B-B14F-4D97-AF65-F5344CB8AC3E}">
        <p14:creationId xmlns:p14="http://schemas.microsoft.com/office/powerpoint/2010/main" xmlns="" val="3474588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E034A9C1-9788-478A-9FA1-C11F3E67D0D6}"/>
              </a:ext>
            </a:extLst>
          </p:cNvPr>
          <p:cNvSpPr>
            <a:spLocks noGrp="1"/>
          </p:cNvSpPr>
          <p:nvPr>
            <p:ph type="title"/>
          </p:nvPr>
        </p:nvSpPr>
        <p:spPr/>
        <p:txBody>
          <a:bodyPr/>
          <a:lstStyle/>
          <a:p>
            <a:r>
              <a:rPr lang="en-GB" b="1" u="sng" dirty="0"/>
              <a:t>PURPOSES OF ILO </a:t>
            </a:r>
            <a:endParaRPr lang="en-IN" b="1" u="sng" dirty="0"/>
          </a:p>
        </p:txBody>
      </p:sp>
      <p:sp>
        <p:nvSpPr>
          <p:cNvPr id="6" name="Content Placeholder 5">
            <a:extLst>
              <a:ext uri="{FF2B5EF4-FFF2-40B4-BE49-F238E27FC236}">
                <a16:creationId xmlns:a16="http://schemas.microsoft.com/office/drawing/2014/main" xmlns="" id="{59C40CE3-E0D0-4F55-92EB-998DB4B85772}"/>
              </a:ext>
            </a:extLst>
          </p:cNvPr>
          <p:cNvSpPr>
            <a:spLocks noGrp="1"/>
          </p:cNvSpPr>
          <p:nvPr>
            <p:ph idx="1"/>
          </p:nvPr>
        </p:nvSpPr>
        <p:spPr>
          <a:xfrm>
            <a:off x="838200" y="1690688"/>
            <a:ext cx="10515600" cy="4802187"/>
          </a:xfrm>
        </p:spPr>
        <p:txBody>
          <a:bodyPr>
            <a:normAutofit/>
          </a:bodyPr>
          <a:lstStyle/>
          <a:p>
            <a:r>
              <a:rPr lang="en-GB" dirty="0">
                <a:solidFill>
                  <a:srgbClr val="000000"/>
                </a:solidFill>
                <a:effectLst/>
                <a:latin typeface="+mj-lt"/>
              </a:rPr>
              <a:t>to contribute to the establishment of lasting peace by promoting social justice</a:t>
            </a:r>
          </a:p>
          <a:p>
            <a:r>
              <a:rPr lang="en-GB" dirty="0">
                <a:solidFill>
                  <a:srgbClr val="000000"/>
                </a:solidFill>
                <a:effectLst/>
                <a:latin typeface="+mj-lt"/>
              </a:rPr>
              <a:t> to improve, through international action, labour conditions, and living standards and </a:t>
            </a:r>
          </a:p>
          <a:p>
            <a:r>
              <a:rPr lang="en-GB" dirty="0">
                <a:solidFill>
                  <a:srgbClr val="000000"/>
                </a:solidFill>
                <a:effectLst/>
                <a:latin typeface="+mj-lt"/>
              </a:rPr>
              <a:t> to promote economic and social stability. </a:t>
            </a:r>
            <a:endParaRPr lang="en-IN" dirty="0">
              <a:latin typeface="+mj-lt"/>
            </a:endParaRPr>
          </a:p>
        </p:txBody>
      </p:sp>
      <p:sp>
        <p:nvSpPr>
          <p:cNvPr id="7" name="Footer Placeholder 6">
            <a:extLst>
              <a:ext uri="{FF2B5EF4-FFF2-40B4-BE49-F238E27FC236}">
                <a16:creationId xmlns:a16="http://schemas.microsoft.com/office/drawing/2014/main" xmlns="" id="{76C35EEF-8226-4CBA-B204-A434EE135531}"/>
              </a:ext>
            </a:extLst>
          </p:cNvPr>
          <p:cNvSpPr>
            <a:spLocks noGrp="1"/>
          </p:cNvSpPr>
          <p:nvPr>
            <p:ph type="ftr" sz="quarter" idx="11"/>
          </p:nvPr>
        </p:nvSpPr>
        <p:spPr/>
        <p:txBody>
          <a:bodyPr/>
          <a:lstStyle/>
          <a:p>
            <a:r>
              <a:rPr lang="en-GB"/>
              <a:t>Park. K, Park Textbook of Preventive And Social Medicine, 25th ed, 2019, 986</a:t>
            </a:r>
            <a:endParaRPr lang="en-IN"/>
          </a:p>
        </p:txBody>
      </p:sp>
    </p:spTree>
    <p:extLst>
      <p:ext uri="{BB962C8B-B14F-4D97-AF65-F5344CB8AC3E}">
        <p14:creationId xmlns:p14="http://schemas.microsoft.com/office/powerpoint/2010/main" xmlns="" val="566013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F1ABF6E-8F08-4662-A566-3FEF583E0FCA}"/>
              </a:ext>
            </a:extLst>
          </p:cNvPr>
          <p:cNvSpPr>
            <a:spLocks noGrp="1"/>
          </p:cNvSpPr>
          <p:nvPr>
            <p:ph idx="1"/>
          </p:nvPr>
        </p:nvSpPr>
        <p:spPr/>
        <p:txBody>
          <a:bodyPr>
            <a:normAutofit/>
          </a:bodyPr>
          <a:lstStyle/>
          <a:p>
            <a:r>
              <a:rPr lang="en-GB" dirty="0">
                <a:solidFill>
                  <a:srgbClr val="000000"/>
                </a:solidFill>
                <a:effectLst/>
                <a:latin typeface="+mj-lt"/>
              </a:rPr>
              <a:t>The International Labour Code is a collection of international minimum standards related to health, welfare, living and working conditions of workers all over the world.</a:t>
            </a:r>
          </a:p>
          <a:p>
            <a:r>
              <a:rPr lang="en-GB" dirty="0">
                <a:solidFill>
                  <a:srgbClr val="000000"/>
                </a:solidFill>
                <a:effectLst/>
                <a:latin typeface="+mj-lt"/>
              </a:rPr>
              <a:t>The ILO also provides assistance to organizations interested in the betterment of living and employment standards.</a:t>
            </a:r>
          </a:p>
          <a:p>
            <a:r>
              <a:rPr lang="en-GB" dirty="0">
                <a:solidFill>
                  <a:srgbClr val="000000"/>
                </a:solidFill>
                <a:effectLst/>
                <a:latin typeface="+mj-lt"/>
              </a:rPr>
              <a:t>There is a close collaboration between ILO and WHO in the field of health and labour. </a:t>
            </a:r>
            <a:endParaRPr lang="en-IN" dirty="0">
              <a:latin typeface="+mj-lt"/>
            </a:endParaRPr>
          </a:p>
        </p:txBody>
      </p:sp>
      <p:sp>
        <p:nvSpPr>
          <p:cNvPr id="4" name="Footer Placeholder 3">
            <a:extLst>
              <a:ext uri="{FF2B5EF4-FFF2-40B4-BE49-F238E27FC236}">
                <a16:creationId xmlns:a16="http://schemas.microsoft.com/office/drawing/2014/main" xmlns="" id="{B08737EC-EE82-44C9-9F6C-A9A6852F8D52}"/>
              </a:ext>
            </a:extLst>
          </p:cNvPr>
          <p:cNvSpPr>
            <a:spLocks noGrp="1"/>
          </p:cNvSpPr>
          <p:nvPr>
            <p:ph type="ftr" sz="quarter" idx="11"/>
          </p:nvPr>
        </p:nvSpPr>
        <p:spPr/>
        <p:txBody>
          <a:bodyPr/>
          <a:lstStyle/>
          <a:p>
            <a:r>
              <a:rPr lang="en-GB"/>
              <a:t>Park. K, Park Textbook of Preventive And Social Medicine, 25th ed, 2019, 986</a:t>
            </a:r>
            <a:endParaRPr lang="en-IN"/>
          </a:p>
        </p:txBody>
      </p:sp>
    </p:spTree>
    <p:extLst>
      <p:ext uri="{BB962C8B-B14F-4D97-AF65-F5344CB8AC3E}">
        <p14:creationId xmlns:p14="http://schemas.microsoft.com/office/powerpoint/2010/main" xmlns="" val="1815678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369</Words>
  <Application>Microsoft Office PowerPoint</Application>
  <PresentationFormat>Custom</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ILO  ( INTERNATIONAL LABOUR ORGANIZATION)</vt:lpstr>
      <vt:lpstr>Slide 2</vt:lpstr>
      <vt:lpstr>Slide 3</vt:lpstr>
      <vt:lpstr>HISTORY</vt:lpstr>
      <vt:lpstr>THE ILO CONSTITUTION</vt:lpstr>
      <vt:lpstr>OBJECTIVES OF ILO</vt:lpstr>
      <vt:lpstr>STRUCTURE: HOW THE ILO WORKS</vt:lpstr>
      <vt:lpstr>PURPOSES OF ILO </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ILO  ( INTERNATIONAL LABOUR ORGANIZATION)</dc:title>
  <dc:creator>Dr. S Rafat</dc:creator>
  <cp:lastModifiedBy>Hp</cp:lastModifiedBy>
  <cp:revision>1</cp:revision>
  <dcterms:created xsi:type="dcterms:W3CDTF">2022-02-01T01:52:59Z</dcterms:created>
  <dcterms:modified xsi:type="dcterms:W3CDTF">2022-02-04T04:57:04Z</dcterms:modified>
</cp:coreProperties>
</file>