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678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A1403F-734E-4A26-86EC-433EC746D1AC}" type="doc">
      <dgm:prSet loTypeId="urn:microsoft.com/office/officeart/2005/8/layout/orgChart1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F992CA2-4BE0-4323-A265-BCF5B36FA01D}">
      <dgm:prSet phldrT="[Text]"/>
      <dgm:spPr/>
      <dgm:t>
        <a:bodyPr/>
        <a:lstStyle/>
        <a:p>
          <a:r>
            <a:rPr lang="en-US" b="1" dirty="0" smtClean="0"/>
            <a:t>World Bank Group</a:t>
          </a:r>
          <a:endParaRPr lang="en-US" b="1" dirty="0"/>
        </a:p>
      </dgm:t>
    </dgm:pt>
    <dgm:pt modelId="{B953537C-F526-4DA7-ABCF-FA344B2B1007}" type="parTrans" cxnId="{8AC0C236-3CBA-4B0F-B452-37C5EF57F596}">
      <dgm:prSet/>
      <dgm:spPr/>
      <dgm:t>
        <a:bodyPr/>
        <a:lstStyle/>
        <a:p>
          <a:endParaRPr lang="en-US"/>
        </a:p>
      </dgm:t>
    </dgm:pt>
    <dgm:pt modelId="{8ED8D06C-D1DD-4DA9-8775-E93F56E71883}" type="sibTrans" cxnId="{8AC0C236-3CBA-4B0F-B452-37C5EF57F596}">
      <dgm:prSet/>
      <dgm:spPr/>
      <dgm:t>
        <a:bodyPr/>
        <a:lstStyle/>
        <a:p>
          <a:endParaRPr lang="en-US"/>
        </a:p>
      </dgm:t>
    </dgm:pt>
    <dgm:pt modelId="{C11C29BD-00D6-4DAE-BFF1-C9ED49995EA3}">
      <dgm:prSet phldrT="[Text]"/>
      <dgm:spPr/>
      <dgm:t>
        <a:bodyPr/>
        <a:lstStyle/>
        <a:p>
          <a:r>
            <a:rPr lang="en-US" b="1" dirty="0" smtClean="0"/>
            <a:t>International</a:t>
          </a:r>
        </a:p>
        <a:p>
          <a:r>
            <a:rPr lang="en-US" b="1" dirty="0" smtClean="0"/>
            <a:t>Bank for Reconstruction and Development (IBRD</a:t>
          </a:r>
          <a:r>
            <a:rPr lang="en-US" dirty="0" smtClean="0"/>
            <a:t>)</a:t>
          </a:r>
          <a:endParaRPr lang="en-US" dirty="0"/>
        </a:p>
      </dgm:t>
    </dgm:pt>
    <dgm:pt modelId="{5EB5F70D-6514-4A36-B081-2AD966A7BAB0}" type="parTrans" cxnId="{AC5AED02-12B9-4173-AFA8-B5DA78BCDCB6}">
      <dgm:prSet/>
      <dgm:spPr/>
      <dgm:t>
        <a:bodyPr/>
        <a:lstStyle/>
        <a:p>
          <a:endParaRPr lang="en-US"/>
        </a:p>
      </dgm:t>
    </dgm:pt>
    <dgm:pt modelId="{DE0E78FE-7E24-4113-97E8-A1E313A4E250}" type="sibTrans" cxnId="{AC5AED02-12B9-4173-AFA8-B5DA78BCDCB6}">
      <dgm:prSet/>
      <dgm:spPr/>
      <dgm:t>
        <a:bodyPr/>
        <a:lstStyle/>
        <a:p>
          <a:endParaRPr lang="en-US"/>
        </a:p>
      </dgm:t>
    </dgm:pt>
    <dgm:pt modelId="{FD9EFE5C-90F7-4419-A6FB-96A2672BBE74}">
      <dgm:prSet phldrT="[Text]"/>
      <dgm:spPr/>
      <dgm:t>
        <a:bodyPr/>
        <a:lstStyle/>
        <a:p>
          <a:r>
            <a:rPr lang="en-US" b="1" dirty="0" smtClean="0"/>
            <a:t>International Finance Corporation</a:t>
          </a:r>
        </a:p>
        <a:p>
          <a:r>
            <a:rPr lang="en-US" b="1" dirty="0" smtClean="0"/>
            <a:t>(IFC)</a:t>
          </a:r>
          <a:endParaRPr lang="en-US" b="1" dirty="0"/>
        </a:p>
      </dgm:t>
    </dgm:pt>
    <dgm:pt modelId="{CE074641-AF24-4ED7-90A9-8CEE21927391}" type="parTrans" cxnId="{494D8DEA-DAC6-4D2C-A92E-D8BAE1EDD541}">
      <dgm:prSet/>
      <dgm:spPr/>
      <dgm:t>
        <a:bodyPr/>
        <a:lstStyle/>
        <a:p>
          <a:endParaRPr lang="en-US"/>
        </a:p>
      </dgm:t>
    </dgm:pt>
    <dgm:pt modelId="{B3455E52-0614-4C6A-B724-96766C6FFCEA}" type="sibTrans" cxnId="{494D8DEA-DAC6-4D2C-A92E-D8BAE1EDD541}">
      <dgm:prSet/>
      <dgm:spPr/>
      <dgm:t>
        <a:bodyPr/>
        <a:lstStyle/>
        <a:p>
          <a:endParaRPr lang="en-US"/>
        </a:p>
      </dgm:t>
    </dgm:pt>
    <dgm:pt modelId="{2F2B7494-4680-4118-83C8-844B1B0467FA}">
      <dgm:prSet phldrT="[Text]"/>
      <dgm:spPr/>
      <dgm:t>
        <a:bodyPr/>
        <a:lstStyle/>
        <a:p>
          <a:r>
            <a:rPr lang="en-US" b="1" dirty="0" smtClean="0"/>
            <a:t>Multilateral Investment </a:t>
          </a:r>
        </a:p>
        <a:p>
          <a:r>
            <a:rPr lang="en-US" b="1" dirty="0" smtClean="0"/>
            <a:t>Guarantee Agency</a:t>
          </a:r>
        </a:p>
        <a:p>
          <a:r>
            <a:rPr lang="en-US" b="1" dirty="0" smtClean="0"/>
            <a:t>(MIGA)</a:t>
          </a:r>
          <a:endParaRPr lang="en-US" b="1" dirty="0"/>
        </a:p>
      </dgm:t>
    </dgm:pt>
    <dgm:pt modelId="{8F0CA8FC-7891-4ACD-8536-3DD1DC48568F}" type="parTrans" cxnId="{278A0890-513F-49E8-B5EE-5A3C897F7620}">
      <dgm:prSet/>
      <dgm:spPr/>
      <dgm:t>
        <a:bodyPr/>
        <a:lstStyle/>
        <a:p>
          <a:endParaRPr lang="en-US"/>
        </a:p>
      </dgm:t>
    </dgm:pt>
    <dgm:pt modelId="{B88717CC-D801-4434-BA9E-4DE007B28FE2}" type="sibTrans" cxnId="{278A0890-513F-49E8-B5EE-5A3C897F7620}">
      <dgm:prSet/>
      <dgm:spPr/>
      <dgm:t>
        <a:bodyPr/>
        <a:lstStyle/>
        <a:p>
          <a:endParaRPr lang="en-US"/>
        </a:p>
      </dgm:t>
    </dgm:pt>
    <dgm:pt modelId="{7B27AC1A-1D8F-4E16-A4F0-EBE2044722C0}">
      <dgm:prSet phldrT="[Text]"/>
      <dgm:spPr/>
      <dgm:t>
        <a:bodyPr/>
        <a:lstStyle/>
        <a:p>
          <a:r>
            <a:rPr lang="en-US" b="1" dirty="0" smtClean="0"/>
            <a:t>International Development Association </a:t>
          </a:r>
        </a:p>
        <a:p>
          <a:r>
            <a:rPr lang="en-US" b="1" dirty="0" smtClean="0"/>
            <a:t>(IDA)</a:t>
          </a:r>
        </a:p>
      </dgm:t>
    </dgm:pt>
    <dgm:pt modelId="{10241433-942B-4981-B281-C88112789AF4}" type="parTrans" cxnId="{EF5279F3-7FE2-41C8-BE76-A7B8F527ACE9}">
      <dgm:prSet/>
      <dgm:spPr/>
      <dgm:t>
        <a:bodyPr/>
        <a:lstStyle/>
        <a:p>
          <a:endParaRPr lang="en-US"/>
        </a:p>
      </dgm:t>
    </dgm:pt>
    <dgm:pt modelId="{B18F41D0-C26E-499A-9DB7-9AB4B2A5A83B}" type="sibTrans" cxnId="{EF5279F3-7FE2-41C8-BE76-A7B8F527ACE9}">
      <dgm:prSet/>
      <dgm:spPr/>
      <dgm:t>
        <a:bodyPr/>
        <a:lstStyle/>
        <a:p>
          <a:endParaRPr lang="en-US"/>
        </a:p>
      </dgm:t>
    </dgm:pt>
    <dgm:pt modelId="{AF595587-7A2B-4964-B08A-BAC124D27A1B}">
      <dgm:prSet phldrT="[Text]"/>
      <dgm:spPr/>
      <dgm:t>
        <a:bodyPr/>
        <a:lstStyle/>
        <a:p>
          <a:r>
            <a:rPr lang="en-US" b="1" dirty="0" smtClean="0"/>
            <a:t>International Centre For Settlement of Investment Disputes (ICSID)</a:t>
          </a:r>
          <a:endParaRPr lang="en-US" b="1" dirty="0"/>
        </a:p>
      </dgm:t>
    </dgm:pt>
    <dgm:pt modelId="{616A96F9-EF7B-461C-A2B5-C9940E24D993}" type="parTrans" cxnId="{0A7C8DFC-93AD-40AF-BF2C-5115970AF8AE}">
      <dgm:prSet/>
      <dgm:spPr/>
      <dgm:t>
        <a:bodyPr/>
        <a:lstStyle/>
        <a:p>
          <a:endParaRPr lang="en-US"/>
        </a:p>
      </dgm:t>
    </dgm:pt>
    <dgm:pt modelId="{13F13E71-3EC7-4DF3-B973-2936442D84DC}" type="sibTrans" cxnId="{0A7C8DFC-93AD-40AF-BF2C-5115970AF8AE}">
      <dgm:prSet/>
      <dgm:spPr/>
      <dgm:t>
        <a:bodyPr/>
        <a:lstStyle/>
        <a:p>
          <a:endParaRPr lang="en-US"/>
        </a:p>
      </dgm:t>
    </dgm:pt>
    <dgm:pt modelId="{F5D7E379-6083-4563-BAF1-E5AE461F8084}" type="pres">
      <dgm:prSet presAssocID="{E1A1403F-734E-4A26-86EC-433EC746D1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60A01DE-EABD-4B6C-801F-C45C67A21B8D}" type="pres">
      <dgm:prSet presAssocID="{BF992CA2-4BE0-4323-A265-BCF5B36FA01D}" presName="hierRoot1" presStyleCnt="0">
        <dgm:presLayoutVars>
          <dgm:hierBranch val="init"/>
        </dgm:presLayoutVars>
      </dgm:prSet>
      <dgm:spPr/>
    </dgm:pt>
    <dgm:pt modelId="{65E49B20-88B5-4CE4-8402-CD5FDCACCB10}" type="pres">
      <dgm:prSet presAssocID="{BF992CA2-4BE0-4323-A265-BCF5B36FA01D}" presName="rootComposite1" presStyleCnt="0"/>
      <dgm:spPr/>
    </dgm:pt>
    <dgm:pt modelId="{83B732EA-DA3B-4842-BA33-1382AEC55DA5}" type="pres">
      <dgm:prSet presAssocID="{BF992CA2-4BE0-4323-A265-BCF5B36FA01D}" presName="rootText1" presStyleLbl="node0" presStyleIdx="0" presStyleCnt="1" custScaleX="125722" custScaleY="1213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02728E-4E0A-4BD1-B892-90CB7EA93C26}" type="pres">
      <dgm:prSet presAssocID="{BF992CA2-4BE0-4323-A265-BCF5B36FA01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C6A8982-2080-46A5-9C3B-37367F863C11}" type="pres">
      <dgm:prSet presAssocID="{BF992CA2-4BE0-4323-A265-BCF5B36FA01D}" presName="hierChild2" presStyleCnt="0"/>
      <dgm:spPr/>
    </dgm:pt>
    <dgm:pt modelId="{AC097705-F0AE-465A-AC57-8E56E6C47A00}" type="pres">
      <dgm:prSet presAssocID="{5EB5F70D-6514-4A36-B081-2AD966A7BAB0}" presName="Name37" presStyleLbl="parChTrans1D2" presStyleIdx="0" presStyleCnt="5"/>
      <dgm:spPr/>
      <dgm:t>
        <a:bodyPr/>
        <a:lstStyle/>
        <a:p>
          <a:endParaRPr lang="en-US"/>
        </a:p>
      </dgm:t>
    </dgm:pt>
    <dgm:pt modelId="{0D3394B0-FE86-4E4A-AAC6-ADADB17F60AB}" type="pres">
      <dgm:prSet presAssocID="{C11C29BD-00D6-4DAE-BFF1-C9ED49995EA3}" presName="hierRoot2" presStyleCnt="0">
        <dgm:presLayoutVars>
          <dgm:hierBranch val="init"/>
        </dgm:presLayoutVars>
      </dgm:prSet>
      <dgm:spPr/>
    </dgm:pt>
    <dgm:pt modelId="{2AB293D1-7C1B-4DC4-8D54-7F9B4725C62E}" type="pres">
      <dgm:prSet presAssocID="{C11C29BD-00D6-4DAE-BFF1-C9ED49995EA3}" presName="rootComposite" presStyleCnt="0"/>
      <dgm:spPr/>
    </dgm:pt>
    <dgm:pt modelId="{822D1802-B44A-4A0B-BF3B-A6679B78286C}" type="pres">
      <dgm:prSet presAssocID="{C11C29BD-00D6-4DAE-BFF1-C9ED49995EA3}" presName="rootText" presStyleLbl="node2" presStyleIdx="0" presStyleCnt="5" custScaleY="1365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71498A-7CD2-4898-9B70-675D83EF2CB7}" type="pres">
      <dgm:prSet presAssocID="{C11C29BD-00D6-4DAE-BFF1-C9ED49995EA3}" presName="rootConnector" presStyleLbl="node2" presStyleIdx="0" presStyleCnt="5"/>
      <dgm:spPr/>
      <dgm:t>
        <a:bodyPr/>
        <a:lstStyle/>
        <a:p>
          <a:endParaRPr lang="en-US"/>
        </a:p>
      </dgm:t>
    </dgm:pt>
    <dgm:pt modelId="{3D8E4DE3-1997-416C-8A17-491593D606C7}" type="pres">
      <dgm:prSet presAssocID="{C11C29BD-00D6-4DAE-BFF1-C9ED49995EA3}" presName="hierChild4" presStyleCnt="0"/>
      <dgm:spPr/>
    </dgm:pt>
    <dgm:pt modelId="{A2E32D9E-184E-41BA-B1F3-0E91CD35AA24}" type="pres">
      <dgm:prSet presAssocID="{C11C29BD-00D6-4DAE-BFF1-C9ED49995EA3}" presName="hierChild5" presStyleCnt="0"/>
      <dgm:spPr/>
    </dgm:pt>
    <dgm:pt modelId="{424CF8E3-0585-4B59-B730-2E4E6A0FEDD7}" type="pres">
      <dgm:prSet presAssocID="{10241433-942B-4981-B281-C88112789AF4}" presName="Name37" presStyleLbl="parChTrans1D2" presStyleIdx="1" presStyleCnt="5"/>
      <dgm:spPr/>
      <dgm:t>
        <a:bodyPr/>
        <a:lstStyle/>
        <a:p>
          <a:endParaRPr lang="en-US"/>
        </a:p>
      </dgm:t>
    </dgm:pt>
    <dgm:pt modelId="{0ADCC119-4A1B-4B4E-A76D-38C83C5BB493}" type="pres">
      <dgm:prSet presAssocID="{7B27AC1A-1D8F-4E16-A4F0-EBE2044722C0}" presName="hierRoot2" presStyleCnt="0">
        <dgm:presLayoutVars>
          <dgm:hierBranch val="init"/>
        </dgm:presLayoutVars>
      </dgm:prSet>
      <dgm:spPr/>
    </dgm:pt>
    <dgm:pt modelId="{E4C59F7B-8EA4-46CD-9927-C6B4E4ECA477}" type="pres">
      <dgm:prSet presAssocID="{7B27AC1A-1D8F-4E16-A4F0-EBE2044722C0}" presName="rootComposite" presStyleCnt="0"/>
      <dgm:spPr/>
    </dgm:pt>
    <dgm:pt modelId="{0026B8A3-C510-450D-B90B-520118AD1663}" type="pres">
      <dgm:prSet presAssocID="{7B27AC1A-1D8F-4E16-A4F0-EBE2044722C0}" presName="rootText" presStyleLbl="node2" presStyleIdx="1" presStyleCnt="5" custScaleY="1342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DD39A0-64AE-4DFF-ACF3-63EAFA4C4561}" type="pres">
      <dgm:prSet presAssocID="{7B27AC1A-1D8F-4E16-A4F0-EBE2044722C0}" presName="rootConnector" presStyleLbl="node2" presStyleIdx="1" presStyleCnt="5"/>
      <dgm:spPr/>
      <dgm:t>
        <a:bodyPr/>
        <a:lstStyle/>
        <a:p>
          <a:endParaRPr lang="en-US"/>
        </a:p>
      </dgm:t>
    </dgm:pt>
    <dgm:pt modelId="{831107BB-6014-4789-A059-B4B444ADBE4E}" type="pres">
      <dgm:prSet presAssocID="{7B27AC1A-1D8F-4E16-A4F0-EBE2044722C0}" presName="hierChild4" presStyleCnt="0"/>
      <dgm:spPr/>
    </dgm:pt>
    <dgm:pt modelId="{18293C37-8B4E-4F45-9F46-9513EB709CEA}" type="pres">
      <dgm:prSet presAssocID="{7B27AC1A-1D8F-4E16-A4F0-EBE2044722C0}" presName="hierChild5" presStyleCnt="0"/>
      <dgm:spPr/>
    </dgm:pt>
    <dgm:pt modelId="{38E7F4E3-A70B-45FC-84C9-41EF8206B110}" type="pres">
      <dgm:prSet presAssocID="{CE074641-AF24-4ED7-90A9-8CEE21927391}" presName="Name37" presStyleLbl="parChTrans1D2" presStyleIdx="2" presStyleCnt="5"/>
      <dgm:spPr/>
      <dgm:t>
        <a:bodyPr/>
        <a:lstStyle/>
        <a:p>
          <a:endParaRPr lang="en-US"/>
        </a:p>
      </dgm:t>
    </dgm:pt>
    <dgm:pt modelId="{218DC116-D126-4C7D-9791-9643C51D2CFE}" type="pres">
      <dgm:prSet presAssocID="{FD9EFE5C-90F7-4419-A6FB-96A2672BBE74}" presName="hierRoot2" presStyleCnt="0">
        <dgm:presLayoutVars>
          <dgm:hierBranch val="init"/>
        </dgm:presLayoutVars>
      </dgm:prSet>
      <dgm:spPr/>
    </dgm:pt>
    <dgm:pt modelId="{A8516021-7F9F-4FD6-8BAD-574E19ABEACE}" type="pres">
      <dgm:prSet presAssocID="{FD9EFE5C-90F7-4419-A6FB-96A2672BBE74}" presName="rootComposite" presStyleCnt="0"/>
      <dgm:spPr/>
    </dgm:pt>
    <dgm:pt modelId="{04509C30-08A6-4F5C-8BF8-E05971EFA229}" type="pres">
      <dgm:prSet presAssocID="{FD9EFE5C-90F7-4419-A6FB-96A2672BBE74}" presName="rootText" presStyleLbl="node2" presStyleIdx="2" presStyleCnt="5" custScaleY="1369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5EF255-903C-40BD-B10C-7D901917DED4}" type="pres">
      <dgm:prSet presAssocID="{FD9EFE5C-90F7-4419-A6FB-96A2672BBE74}" presName="rootConnector" presStyleLbl="node2" presStyleIdx="2" presStyleCnt="5"/>
      <dgm:spPr/>
      <dgm:t>
        <a:bodyPr/>
        <a:lstStyle/>
        <a:p>
          <a:endParaRPr lang="en-US"/>
        </a:p>
      </dgm:t>
    </dgm:pt>
    <dgm:pt modelId="{C5ECF396-C861-4297-BB00-8C86AE7738E5}" type="pres">
      <dgm:prSet presAssocID="{FD9EFE5C-90F7-4419-A6FB-96A2672BBE74}" presName="hierChild4" presStyleCnt="0"/>
      <dgm:spPr/>
    </dgm:pt>
    <dgm:pt modelId="{21DCF9E9-AC04-4210-BA7F-1F9048F0152B}" type="pres">
      <dgm:prSet presAssocID="{FD9EFE5C-90F7-4419-A6FB-96A2672BBE74}" presName="hierChild5" presStyleCnt="0"/>
      <dgm:spPr/>
    </dgm:pt>
    <dgm:pt modelId="{EC4E893A-DA5C-480C-82B8-D0BFAA6C144B}" type="pres">
      <dgm:prSet presAssocID="{8F0CA8FC-7891-4ACD-8536-3DD1DC48568F}" presName="Name37" presStyleLbl="parChTrans1D2" presStyleIdx="3" presStyleCnt="5"/>
      <dgm:spPr/>
      <dgm:t>
        <a:bodyPr/>
        <a:lstStyle/>
        <a:p>
          <a:endParaRPr lang="en-US"/>
        </a:p>
      </dgm:t>
    </dgm:pt>
    <dgm:pt modelId="{80AF7190-70C8-4E3B-BFBD-3526EDCB1B2C}" type="pres">
      <dgm:prSet presAssocID="{2F2B7494-4680-4118-83C8-844B1B0467FA}" presName="hierRoot2" presStyleCnt="0">
        <dgm:presLayoutVars>
          <dgm:hierBranch val="init"/>
        </dgm:presLayoutVars>
      </dgm:prSet>
      <dgm:spPr/>
    </dgm:pt>
    <dgm:pt modelId="{D2A0AAEB-F805-40EA-AD88-926E9C573F72}" type="pres">
      <dgm:prSet presAssocID="{2F2B7494-4680-4118-83C8-844B1B0467FA}" presName="rootComposite" presStyleCnt="0"/>
      <dgm:spPr/>
    </dgm:pt>
    <dgm:pt modelId="{41DC1BF0-AF8C-4790-9BC7-9E8D6340FC5A}" type="pres">
      <dgm:prSet presAssocID="{2F2B7494-4680-4118-83C8-844B1B0467FA}" presName="rootText" presStyleLbl="node2" presStyleIdx="3" presStyleCnt="5" custScaleY="1365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B7ACF7-03C5-4210-8812-EC23CF8E8B40}" type="pres">
      <dgm:prSet presAssocID="{2F2B7494-4680-4118-83C8-844B1B0467FA}" presName="rootConnector" presStyleLbl="node2" presStyleIdx="3" presStyleCnt="5"/>
      <dgm:spPr/>
      <dgm:t>
        <a:bodyPr/>
        <a:lstStyle/>
        <a:p>
          <a:endParaRPr lang="en-US"/>
        </a:p>
      </dgm:t>
    </dgm:pt>
    <dgm:pt modelId="{69790D1D-CD6C-4950-937C-EAE6CC57DF30}" type="pres">
      <dgm:prSet presAssocID="{2F2B7494-4680-4118-83C8-844B1B0467FA}" presName="hierChild4" presStyleCnt="0"/>
      <dgm:spPr/>
    </dgm:pt>
    <dgm:pt modelId="{37A546B8-8512-49F0-942F-B469954C58F0}" type="pres">
      <dgm:prSet presAssocID="{2F2B7494-4680-4118-83C8-844B1B0467FA}" presName="hierChild5" presStyleCnt="0"/>
      <dgm:spPr/>
    </dgm:pt>
    <dgm:pt modelId="{263F176F-79FD-4AEC-801F-0DB52C69F171}" type="pres">
      <dgm:prSet presAssocID="{616A96F9-EF7B-461C-A2B5-C9940E24D993}" presName="Name37" presStyleLbl="parChTrans1D2" presStyleIdx="4" presStyleCnt="5"/>
      <dgm:spPr/>
      <dgm:t>
        <a:bodyPr/>
        <a:lstStyle/>
        <a:p>
          <a:endParaRPr lang="en-US"/>
        </a:p>
      </dgm:t>
    </dgm:pt>
    <dgm:pt modelId="{965590B0-F4EC-4CD0-8AA0-2CADEB104D6C}" type="pres">
      <dgm:prSet presAssocID="{AF595587-7A2B-4964-B08A-BAC124D27A1B}" presName="hierRoot2" presStyleCnt="0">
        <dgm:presLayoutVars>
          <dgm:hierBranch val="init"/>
        </dgm:presLayoutVars>
      </dgm:prSet>
      <dgm:spPr/>
    </dgm:pt>
    <dgm:pt modelId="{31AF593E-6079-4FDB-8551-B62C2B5E6AB4}" type="pres">
      <dgm:prSet presAssocID="{AF595587-7A2B-4964-B08A-BAC124D27A1B}" presName="rootComposite" presStyleCnt="0"/>
      <dgm:spPr/>
    </dgm:pt>
    <dgm:pt modelId="{F50242C8-01D9-4B7F-A69F-9B5613CF4E19}" type="pres">
      <dgm:prSet presAssocID="{AF595587-7A2B-4964-B08A-BAC124D27A1B}" presName="rootText" presStyleLbl="node2" presStyleIdx="4" presStyleCnt="5" custScaleY="1342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04F97A-BC9E-49AC-A958-0ACF96714EB7}" type="pres">
      <dgm:prSet presAssocID="{AF595587-7A2B-4964-B08A-BAC124D27A1B}" presName="rootConnector" presStyleLbl="node2" presStyleIdx="4" presStyleCnt="5"/>
      <dgm:spPr/>
      <dgm:t>
        <a:bodyPr/>
        <a:lstStyle/>
        <a:p>
          <a:endParaRPr lang="en-US"/>
        </a:p>
      </dgm:t>
    </dgm:pt>
    <dgm:pt modelId="{CFCAC975-689C-4B7C-A1C1-3925F69BD58A}" type="pres">
      <dgm:prSet presAssocID="{AF595587-7A2B-4964-B08A-BAC124D27A1B}" presName="hierChild4" presStyleCnt="0"/>
      <dgm:spPr/>
    </dgm:pt>
    <dgm:pt modelId="{8A564FBA-1F83-4E95-AFF1-9B6EE7626843}" type="pres">
      <dgm:prSet presAssocID="{AF595587-7A2B-4964-B08A-BAC124D27A1B}" presName="hierChild5" presStyleCnt="0"/>
      <dgm:spPr/>
    </dgm:pt>
    <dgm:pt modelId="{CCCBF72C-CDD9-463C-8E9B-9864A696FDFB}" type="pres">
      <dgm:prSet presAssocID="{BF992CA2-4BE0-4323-A265-BCF5B36FA01D}" presName="hierChild3" presStyleCnt="0"/>
      <dgm:spPr/>
    </dgm:pt>
  </dgm:ptLst>
  <dgm:cxnLst>
    <dgm:cxn modelId="{BE2802BE-0792-4F66-AB11-8168FE7A9B07}" type="presOf" srcId="{8F0CA8FC-7891-4ACD-8536-3DD1DC48568F}" destId="{EC4E893A-DA5C-480C-82B8-D0BFAA6C144B}" srcOrd="0" destOrd="0" presId="urn:microsoft.com/office/officeart/2005/8/layout/orgChart1"/>
    <dgm:cxn modelId="{A54F3FF5-3CF1-4A0D-BF8D-4DEF69A8124B}" type="presOf" srcId="{7B27AC1A-1D8F-4E16-A4F0-EBE2044722C0}" destId="{0026B8A3-C510-450D-B90B-520118AD1663}" srcOrd="0" destOrd="0" presId="urn:microsoft.com/office/officeart/2005/8/layout/orgChart1"/>
    <dgm:cxn modelId="{01814BDA-8431-4E6C-B5B4-D25E05F9D02B}" type="presOf" srcId="{AF595587-7A2B-4964-B08A-BAC124D27A1B}" destId="{1C04F97A-BC9E-49AC-A958-0ACF96714EB7}" srcOrd="1" destOrd="0" presId="urn:microsoft.com/office/officeart/2005/8/layout/orgChart1"/>
    <dgm:cxn modelId="{D53250AD-A5DC-4112-B001-2081994512CB}" type="presOf" srcId="{2F2B7494-4680-4118-83C8-844B1B0467FA}" destId="{13B7ACF7-03C5-4210-8812-EC23CF8E8B40}" srcOrd="1" destOrd="0" presId="urn:microsoft.com/office/officeart/2005/8/layout/orgChart1"/>
    <dgm:cxn modelId="{8AC0C236-3CBA-4B0F-B452-37C5EF57F596}" srcId="{E1A1403F-734E-4A26-86EC-433EC746D1AC}" destId="{BF992CA2-4BE0-4323-A265-BCF5B36FA01D}" srcOrd="0" destOrd="0" parTransId="{B953537C-F526-4DA7-ABCF-FA344B2B1007}" sibTransId="{8ED8D06C-D1DD-4DA9-8775-E93F56E71883}"/>
    <dgm:cxn modelId="{0B7A971F-2C66-449D-8F84-CA5D70B71929}" type="presOf" srcId="{CE074641-AF24-4ED7-90A9-8CEE21927391}" destId="{38E7F4E3-A70B-45FC-84C9-41EF8206B110}" srcOrd="0" destOrd="0" presId="urn:microsoft.com/office/officeart/2005/8/layout/orgChart1"/>
    <dgm:cxn modelId="{021D680B-E306-4CFE-A002-501620DC2BA8}" type="presOf" srcId="{BF992CA2-4BE0-4323-A265-BCF5B36FA01D}" destId="{83B732EA-DA3B-4842-BA33-1382AEC55DA5}" srcOrd="0" destOrd="0" presId="urn:microsoft.com/office/officeart/2005/8/layout/orgChart1"/>
    <dgm:cxn modelId="{973D5B26-EFE1-48D7-9D71-7AC27E12DE69}" type="presOf" srcId="{C11C29BD-00D6-4DAE-BFF1-C9ED49995EA3}" destId="{822D1802-B44A-4A0B-BF3B-A6679B78286C}" srcOrd="0" destOrd="0" presId="urn:microsoft.com/office/officeart/2005/8/layout/orgChart1"/>
    <dgm:cxn modelId="{07E96B0F-6BAA-423A-A07C-7A53530B9B0E}" type="presOf" srcId="{FD9EFE5C-90F7-4419-A6FB-96A2672BBE74}" destId="{AE5EF255-903C-40BD-B10C-7D901917DED4}" srcOrd="1" destOrd="0" presId="urn:microsoft.com/office/officeart/2005/8/layout/orgChart1"/>
    <dgm:cxn modelId="{278A0890-513F-49E8-B5EE-5A3C897F7620}" srcId="{BF992CA2-4BE0-4323-A265-BCF5B36FA01D}" destId="{2F2B7494-4680-4118-83C8-844B1B0467FA}" srcOrd="3" destOrd="0" parTransId="{8F0CA8FC-7891-4ACD-8536-3DD1DC48568F}" sibTransId="{B88717CC-D801-4434-BA9E-4DE007B28FE2}"/>
    <dgm:cxn modelId="{50DF020D-7CD2-4F08-8BCE-D63F958D45CF}" type="presOf" srcId="{10241433-942B-4981-B281-C88112789AF4}" destId="{424CF8E3-0585-4B59-B730-2E4E6A0FEDD7}" srcOrd="0" destOrd="0" presId="urn:microsoft.com/office/officeart/2005/8/layout/orgChart1"/>
    <dgm:cxn modelId="{04CE30B7-EEC6-4B30-A3DC-56D8F5BC7D3B}" type="presOf" srcId="{7B27AC1A-1D8F-4E16-A4F0-EBE2044722C0}" destId="{DBDD39A0-64AE-4DFF-ACF3-63EAFA4C4561}" srcOrd="1" destOrd="0" presId="urn:microsoft.com/office/officeart/2005/8/layout/orgChart1"/>
    <dgm:cxn modelId="{621C2D09-004E-41F5-A1F7-A5286B856B07}" type="presOf" srcId="{616A96F9-EF7B-461C-A2B5-C9940E24D993}" destId="{263F176F-79FD-4AEC-801F-0DB52C69F171}" srcOrd="0" destOrd="0" presId="urn:microsoft.com/office/officeart/2005/8/layout/orgChart1"/>
    <dgm:cxn modelId="{EF5279F3-7FE2-41C8-BE76-A7B8F527ACE9}" srcId="{BF992CA2-4BE0-4323-A265-BCF5B36FA01D}" destId="{7B27AC1A-1D8F-4E16-A4F0-EBE2044722C0}" srcOrd="1" destOrd="0" parTransId="{10241433-942B-4981-B281-C88112789AF4}" sibTransId="{B18F41D0-C26E-499A-9DB7-9AB4B2A5A83B}"/>
    <dgm:cxn modelId="{FF39207C-1823-4364-9EF6-910CC22E86C2}" type="presOf" srcId="{AF595587-7A2B-4964-B08A-BAC124D27A1B}" destId="{F50242C8-01D9-4B7F-A69F-9B5613CF4E19}" srcOrd="0" destOrd="0" presId="urn:microsoft.com/office/officeart/2005/8/layout/orgChart1"/>
    <dgm:cxn modelId="{8173FBD0-7620-45D0-B78E-1A8C7E7D1691}" type="presOf" srcId="{2F2B7494-4680-4118-83C8-844B1B0467FA}" destId="{41DC1BF0-AF8C-4790-9BC7-9E8D6340FC5A}" srcOrd="0" destOrd="0" presId="urn:microsoft.com/office/officeart/2005/8/layout/orgChart1"/>
    <dgm:cxn modelId="{6DCA9E03-40A3-42E8-ADAE-7E348BE614A0}" type="presOf" srcId="{5EB5F70D-6514-4A36-B081-2AD966A7BAB0}" destId="{AC097705-F0AE-465A-AC57-8E56E6C47A00}" srcOrd="0" destOrd="0" presId="urn:microsoft.com/office/officeart/2005/8/layout/orgChart1"/>
    <dgm:cxn modelId="{494D8DEA-DAC6-4D2C-A92E-D8BAE1EDD541}" srcId="{BF992CA2-4BE0-4323-A265-BCF5B36FA01D}" destId="{FD9EFE5C-90F7-4419-A6FB-96A2672BBE74}" srcOrd="2" destOrd="0" parTransId="{CE074641-AF24-4ED7-90A9-8CEE21927391}" sibTransId="{B3455E52-0614-4C6A-B724-96766C6FFCEA}"/>
    <dgm:cxn modelId="{AC5AED02-12B9-4173-AFA8-B5DA78BCDCB6}" srcId="{BF992CA2-4BE0-4323-A265-BCF5B36FA01D}" destId="{C11C29BD-00D6-4DAE-BFF1-C9ED49995EA3}" srcOrd="0" destOrd="0" parTransId="{5EB5F70D-6514-4A36-B081-2AD966A7BAB0}" sibTransId="{DE0E78FE-7E24-4113-97E8-A1E313A4E250}"/>
    <dgm:cxn modelId="{522D7DD1-EA51-4443-833C-D004DCA4EF73}" type="presOf" srcId="{BF992CA2-4BE0-4323-A265-BCF5B36FA01D}" destId="{EB02728E-4E0A-4BD1-B892-90CB7EA93C26}" srcOrd="1" destOrd="0" presId="urn:microsoft.com/office/officeart/2005/8/layout/orgChart1"/>
    <dgm:cxn modelId="{C8647E03-FEF1-4340-AF8D-1D233062F918}" type="presOf" srcId="{E1A1403F-734E-4A26-86EC-433EC746D1AC}" destId="{F5D7E379-6083-4563-BAF1-E5AE461F8084}" srcOrd="0" destOrd="0" presId="urn:microsoft.com/office/officeart/2005/8/layout/orgChart1"/>
    <dgm:cxn modelId="{1A1E5FC8-9079-4E95-A225-936316ECFA69}" type="presOf" srcId="{C11C29BD-00D6-4DAE-BFF1-C9ED49995EA3}" destId="{4171498A-7CD2-4898-9B70-675D83EF2CB7}" srcOrd="1" destOrd="0" presId="urn:microsoft.com/office/officeart/2005/8/layout/orgChart1"/>
    <dgm:cxn modelId="{0A7C8DFC-93AD-40AF-BF2C-5115970AF8AE}" srcId="{BF992CA2-4BE0-4323-A265-BCF5B36FA01D}" destId="{AF595587-7A2B-4964-B08A-BAC124D27A1B}" srcOrd="4" destOrd="0" parTransId="{616A96F9-EF7B-461C-A2B5-C9940E24D993}" sibTransId="{13F13E71-3EC7-4DF3-B973-2936442D84DC}"/>
    <dgm:cxn modelId="{8C806981-CFCB-493C-9FF8-D2459AFD0CD3}" type="presOf" srcId="{FD9EFE5C-90F7-4419-A6FB-96A2672BBE74}" destId="{04509C30-08A6-4F5C-8BF8-E05971EFA229}" srcOrd="0" destOrd="0" presId="urn:microsoft.com/office/officeart/2005/8/layout/orgChart1"/>
    <dgm:cxn modelId="{BC0A8693-84C6-4332-87F8-C50B8893F35E}" type="presParOf" srcId="{F5D7E379-6083-4563-BAF1-E5AE461F8084}" destId="{960A01DE-EABD-4B6C-801F-C45C67A21B8D}" srcOrd="0" destOrd="0" presId="urn:microsoft.com/office/officeart/2005/8/layout/orgChart1"/>
    <dgm:cxn modelId="{C220F06A-A8D2-4B11-8F28-DCE5410E5D13}" type="presParOf" srcId="{960A01DE-EABD-4B6C-801F-C45C67A21B8D}" destId="{65E49B20-88B5-4CE4-8402-CD5FDCACCB10}" srcOrd="0" destOrd="0" presId="urn:microsoft.com/office/officeart/2005/8/layout/orgChart1"/>
    <dgm:cxn modelId="{F07D2775-6B2D-4A8F-8B0B-E3FB48D34AAB}" type="presParOf" srcId="{65E49B20-88B5-4CE4-8402-CD5FDCACCB10}" destId="{83B732EA-DA3B-4842-BA33-1382AEC55DA5}" srcOrd="0" destOrd="0" presId="urn:microsoft.com/office/officeart/2005/8/layout/orgChart1"/>
    <dgm:cxn modelId="{246EE090-0771-431B-A1F3-EA75F4DD1AAB}" type="presParOf" srcId="{65E49B20-88B5-4CE4-8402-CD5FDCACCB10}" destId="{EB02728E-4E0A-4BD1-B892-90CB7EA93C26}" srcOrd="1" destOrd="0" presId="urn:microsoft.com/office/officeart/2005/8/layout/orgChart1"/>
    <dgm:cxn modelId="{B0B5F360-0F8E-47AA-9928-9F8FD8C356DA}" type="presParOf" srcId="{960A01DE-EABD-4B6C-801F-C45C67A21B8D}" destId="{6C6A8982-2080-46A5-9C3B-37367F863C11}" srcOrd="1" destOrd="0" presId="urn:microsoft.com/office/officeart/2005/8/layout/orgChart1"/>
    <dgm:cxn modelId="{786F7AF2-10A4-452B-8E23-B1389377212B}" type="presParOf" srcId="{6C6A8982-2080-46A5-9C3B-37367F863C11}" destId="{AC097705-F0AE-465A-AC57-8E56E6C47A00}" srcOrd="0" destOrd="0" presId="urn:microsoft.com/office/officeart/2005/8/layout/orgChart1"/>
    <dgm:cxn modelId="{67518602-934D-4AB0-8EF1-7C421070A2B6}" type="presParOf" srcId="{6C6A8982-2080-46A5-9C3B-37367F863C11}" destId="{0D3394B0-FE86-4E4A-AAC6-ADADB17F60AB}" srcOrd="1" destOrd="0" presId="urn:microsoft.com/office/officeart/2005/8/layout/orgChart1"/>
    <dgm:cxn modelId="{C94E3507-7C11-481A-BD80-81D514FBA6A2}" type="presParOf" srcId="{0D3394B0-FE86-4E4A-AAC6-ADADB17F60AB}" destId="{2AB293D1-7C1B-4DC4-8D54-7F9B4725C62E}" srcOrd="0" destOrd="0" presId="urn:microsoft.com/office/officeart/2005/8/layout/orgChart1"/>
    <dgm:cxn modelId="{422F0B10-CF2D-4E4D-866B-C97959DDA29F}" type="presParOf" srcId="{2AB293D1-7C1B-4DC4-8D54-7F9B4725C62E}" destId="{822D1802-B44A-4A0B-BF3B-A6679B78286C}" srcOrd="0" destOrd="0" presId="urn:microsoft.com/office/officeart/2005/8/layout/orgChart1"/>
    <dgm:cxn modelId="{BAB4100E-884E-4FC1-B70A-5BE3AF74F6FA}" type="presParOf" srcId="{2AB293D1-7C1B-4DC4-8D54-7F9B4725C62E}" destId="{4171498A-7CD2-4898-9B70-675D83EF2CB7}" srcOrd="1" destOrd="0" presId="urn:microsoft.com/office/officeart/2005/8/layout/orgChart1"/>
    <dgm:cxn modelId="{28A7A873-C366-4E94-9CD5-B0C7389F413E}" type="presParOf" srcId="{0D3394B0-FE86-4E4A-AAC6-ADADB17F60AB}" destId="{3D8E4DE3-1997-416C-8A17-491593D606C7}" srcOrd="1" destOrd="0" presId="urn:microsoft.com/office/officeart/2005/8/layout/orgChart1"/>
    <dgm:cxn modelId="{30D8A0E5-1724-4E66-B6CC-B406F1A66D02}" type="presParOf" srcId="{0D3394B0-FE86-4E4A-AAC6-ADADB17F60AB}" destId="{A2E32D9E-184E-41BA-B1F3-0E91CD35AA24}" srcOrd="2" destOrd="0" presId="urn:microsoft.com/office/officeart/2005/8/layout/orgChart1"/>
    <dgm:cxn modelId="{F2C7F2FE-487B-4B1C-AA99-AE81AA7450E3}" type="presParOf" srcId="{6C6A8982-2080-46A5-9C3B-37367F863C11}" destId="{424CF8E3-0585-4B59-B730-2E4E6A0FEDD7}" srcOrd="2" destOrd="0" presId="urn:microsoft.com/office/officeart/2005/8/layout/orgChart1"/>
    <dgm:cxn modelId="{AA88F1C8-A376-4454-B1E9-4B8E6114C499}" type="presParOf" srcId="{6C6A8982-2080-46A5-9C3B-37367F863C11}" destId="{0ADCC119-4A1B-4B4E-A76D-38C83C5BB493}" srcOrd="3" destOrd="0" presId="urn:microsoft.com/office/officeart/2005/8/layout/orgChart1"/>
    <dgm:cxn modelId="{406388BA-DB5F-407F-8086-21C773197404}" type="presParOf" srcId="{0ADCC119-4A1B-4B4E-A76D-38C83C5BB493}" destId="{E4C59F7B-8EA4-46CD-9927-C6B4E4ECA477}" srcOrd="0" destOrd="0" presId="urn:microsoft.com/office/officeart/2005/8/layout/orgChart1"/>
    <dgm:cxn modelId="{DDE26A5C-3CBD-4B80-BBAE-7513AEBD33E8}" type="presParOf" srcId="{E4C59F7B-8EA4-46CD-9927-C6B4E4ECA477}" destId="{0026B8A3-C510-450D-B90B-520118AD1663}" srcOrd="0" destOrd="0" presId="urn:microsoft.com/office/officeart/2005/8/layout/orgChart1"/>
    <dgm:cxn modelId="{CCDC9C9F-E6D0-44BA-AE5D-415E8E030DD0}" type="presParOf" srcId="{E4C59F7B-8EA4-46CD-9927-C6B4E4ECA477}" destId="{DBDD39A0-64AE-4DFF-ACF3-63EAFA4C4561}" srcOrd="1" destOrd="0" presId="urn:microsoft.com/office/officeart/2005/8/layout/orgChart1"/>
    <dgm:cxn modelId="{E1C32B36-ACB4-4225-8127-2C8916FB4B90}" type="presParOf" srcId="{0ADCC119-4A1B-4B4E-A76D-38C83C5BB493}" destId="{831107BB-6014-4789-A059-B4B444ADBE4E}" srcOrd="1" destOrd="0" presId="urn:microsoft.com/office/officeart/2005/8/layout/orgChart1"/>
    <dgm:cxn modelId="{FCD35514-0217-4EE9-A2F2-807CC2459635}" type="presParOf" srcId="{0ADCC119-4A1B-4B4E-A76D-38C83C5BB493}" destId="{18293C37-8B4E-4F45-9F46-9513EB709CEA}" srcOrd="2" destOrd="0" presId="urn:microsoft.com/office/officeart/2005/8/layout/orgChart1"/>
    <dgm:cxn modelId="{2BE80955-6A3E-43DC-9741-98BFDCF6B41F}" type="presParOf" srcId="{6C6A8982-2080-46A5-9C3B-37367F863C11}" destId="{38E7F4E3-A70B-45FC-84C9-41EF8206B110}" srcOrd="4" destOrd="0" presId="urn:microsoft.com/office/officeart/2005/8/layout/orgChart1"/>
    <dgm:cxn modelId="{8C2DE279-D860-4961-A3A2-AC7A33F78336}" type="presParOf" srcId="{6C6A8982-2080-46A5-9C3B-37367F863C11}" destId="{218DC116-D126-4C7D-9791-9643C51D2CFE}" srcOrd="5" destOrd="0" presId="urn:microsoft.com/office/officeart/2005/8/layout/orgChart1"/>
    <dgm:cxn modelId="{72AE3366-BD5C-4BC7-AF80-0C9D0589D6CE}" type="presParOf" srcId="{218DC116-D126-4C7D-9791-9643C51D2CFE}" destId="{A8516021-7F9F-4FD6-8BAD-574E19ABEACE}" srcOrd="0" destOrd="0" presId="urn:microsoft.com/office/officeart/2005/8/layout/orgChart1"/>
    <dgm:cxn modelId="{8CC994CA-E605-4383-A2D1-1A094F635957}" type="presParOf" srcId="{A8516021-7F9F-4FD6-8BAD-574E19ABEACE}" destId="{04509C30-08A6-4F5C-8BF8-E05971EFA229}" srcOrd="0" destOrd="0" presId="urn:microsoft.com/office/officeart/2005/8/layout/orgChart1"/>
    <dgm:cxn modelId="{0B7D99CB-D7B6-4702-9F24-A44B455B623C}" type="presParOf" srcId="{A8516021-7F9F-4FD6-8BAD-574E19ABEACE}" destId="{AE5EF255-903C-40BD-B10C-7D901917DED4}" srcOrd="1" destOrd="0" presId="urn:microsoft.com/office/officeart/2005/8/layout/orgChart1"/>
    <dgm:cxn modelId="{D04EDCC4-DD90-4E6C-9ECD-A699F41BDE61}" type="presParOf" srcId="{218DC116-D126-4C7D-9791-9643C51D2CFE}" destId="{C5ECF396-C861-4297-BB00-8C86AE7738E5}" srcOrd="1" destOrd="0" presId="urn:microsoft.com/office/officeart/2005/8/layout/orgChart1"/>
    <dgm:cxn modelId="{BB0E2402-EC59-405B-BAD5-1CADEC525101}" type="presParOf" srcId="{218DC116-D126-4C7D-9791-9643C51D2CFE}" destId="{21DCF9E9-AC04-4210-BA7F-1F9048F0152B}" srcOrd="2" destOrd="0" presId="urn:microsoft.com/office/officeart/2005/8/layout/orgChart1"/>
    <dgm:cxn modelId="{2CEEA660-5021-49D1-9F17-B512430BC799}" type="presParOf" srcId="{6C6A8982-2080-46A5-9C3B-37367F863C11}" destId="{EC4E893A-DA5C-480C-82B8-D0BFAA6C144B}" srcOrd="6" destOrd="0" presId="urn:microsoft.com/office/officeart/2005/8/layout/orgChart1"/>
    <dgm:cxn modelId="{B1C7970F-0BE4-4849-8BB4-493C54B2B947}" type="presParOf" srcId="{6C6A8982-2080-46A5-9C3B-37367F863C11}" destId="{80AF7190-70C8-4E3B-BFBD-3526EDCB1B2C}" srcOrd="7" destOrd="0" presId="urn:microsoft.com/office/officeart/2005/8/layout/orgChart1"/>
    <dgm:cxn modelId="{A7073D02-F644-4F33-BC1E-D332DA893407}" type="presParOf" srcId="{80AF7190-70C8-4E3B-BFBD-3526EDCB1B2C}" destId="{D2A0AAEB-F805-40EA-AD88-926E9C573F72}" srcOrd="0" destOrd="0" presId="urn:microsoft.com/office/officeart/2005/8/layout/orgChart1"/>
    <dgm:cxn modelId="{6E796738-63FA-4F70-B939-9C890C702011}" type="presParOf" srcId="{D2A0AAEB-F805-40EA-AD88-926E9C573F72}" destId="{41DC1BF0-AF8C-4790-9BC7-9E8D6340FC5A}" srcOrd="0" destOrd="0" presId="urn:microsoft.com/office/officeart/2005/8/layout/orgChart1"/>
    <dgm:cxn modelId="{4F9C5E4D-0873-4815-A4DC-25BE91ED2EA8}" type="presParOf" srcId="{D2A0AAEB-F805-40EA-AD88-926E9C573F72}" destId="{13B7ACF7-03C5-4210-8812-EC23CF8E8B40}" srcOrd="1" destOrd="0" presId="urn:microsoft.com/office/officeart/2005/8/layout/orgChart1"/>
    <dgm:cxn modelId="{38E14760-4846-4EA8-B0A4-C25C1772C7D2}" type="presParOf" srcId="{80AF7190-70C8-4E3B-BFBD-3526EDCB1B2C}" destId="{69790D1D-CD6C-4950-937C-EAE6CC57DF30}" srcOrd="1" destOrd="0" presId="urn:microsoft.com/office/officeart/2005/8/layout/orgChart1"/>
    <dgm:cxn modelId="{D055755C-4A98-468F-B41C-16C27D75DA82}" type="presParOf" srcId="{80AF7190-70C8-4E3B-BFBD-3526EDCB1B2C}" destId="{37A546B8-8512-49F0-942F-B469954C58F0}" srcOrd="2" destOrd="0" presId="urn:microsoft.com/office/officeart/2005/8/layout/orgChart1"/>
    <dgm:cxn modelId="{22584C88-DF88-473A-8288-67DC6E125B36}" type="presParOf" srcId="{6C6A8982-2080-46A5-9C3B-37367F863C11}" destId="{263F176F-79FD-4AEC-801F-0DB52C69F171}" srcOrd="8" destOrd="0" presId="urn:microsoft.com/office/officeart/2005/8/layout/orgChart1"/>
    <dgm:cxn modelId="{EF5A9886-3CD1-442D-8B09-4AB4714261E1}" type="presParOf" srcId="{6C6A8982-2080-46A5-9C3B-37367F863C11}" destId="{965590B0-F4EC-4CD0-8AA0-2CADEB104D6C}" srcOrd="9" destOrd="0" presId="urn:microsoft.com/office/officeart/2005/8/layout/orgChart1"/>
    <dgm:cxn modelId="{E6ECA80D-B91F-41D5-846D-3E2F64C3D30D}" type="presParOf" srcId="{965590B0-F4EC-4CD0-8AA0-2CADEB104D6C}" destId="{31AF593E-6079-4FDB-8551-B62C2B5E6AB4}" srcOrd="0" destOrd="0" presId="urn:microsoft.com/office/officeart/2005/8/layout/orgChart1"/>
    <dgm:cxn modelId="{2F983CD8-3ACA-4B30-A72A-A6C592299FD6}" type="presParOf" srcId="{31AF593E-6079-4FDB-8551-B62C2B5E6AB4}" destId="{F50242C8-01D9-4B7F-A69F-9B5613CF4E19}" srcOrd="0" destOrd="0" presId="urn:microsoft.com/office/officeart/2005/8/layout/orgChart1"/>
    <dgm:cxn modelId="{C3611333-14DB-46DD-8D7E-77AD147254B2}" type="presParOf" srcId="{31AF593E-6079-4FDB-8551-B62C2B5E6AB4}" destId="{1C04F97A-BC9E-49AC-A958-0ACF96714EB7}" srcOrd="1" destOrd="0" presId="urn:microsoft.com/office/officeart/2005/8/layout/orgChart1"/>
    <dgm:cxn modelId="{C93C196D-9819-426D-AF70-15CCF2327E14}" type="presParOf" srcId="{965590B0-F4EC-4CD0-8AA0-2CADEB104D6C}" destId="{CFCAC975-689C-4B7C-A1C1-3925F69BD58A}" srcOrd="1" destOrd="0" presId="urn:microsoft.com/office/officeart/2005/8/layout/orgChart1"/>
    <dgm:cxn modelId="{53B1337B-E1F1-4EDB-AC86-917ABF45ECAE}" type="presParOf" srcId="{965590B0-F4EC-4CD0-8AA0-2CADEB104D6C}" destId="{8A564FBA-1F83-4E95-AFF1-9B6EE7626843}" srcOrd="2" destOrd="0" presId="urn:microsoft.com/office/officeart/2005/8/layout/orgChart1"/>
    <dgm:cxn modelId="{F9D45F18-6C95-498E-A9D6-23A3B84258C7}" type="presParOf" srcId="{960A01DE-EABD-4B6C-801F-C45C67A21B8D}" destId="{CCCBF72C-CDD9-463C-8E9B-9864A696FD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F176F-79FD-4AEC-801F-0DB52C69F171}">
      <dsp:nvSpPr>
        <dsp:cNvPr id="0" name=""/>
        <dsp:cNvSpPr/>
      </dsp:nvSpPr>
      <dsp:spPr>
        <a:xfrm>
          <a:off x="5561510" y="1986648"/>
          <a:ext cx="4608409" cy="39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51"/>
              </a:lnTo>
              <a:lnTo>
                <a:pt x="4608409" y="199951"/>
              </a:lnTo>
              <a:lnTo>
                <a:pt x="4608409" y="399903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E893A-DA5C-480C-82B8-D0BFAA6C144B}">
      <dsp:nvSpPr>
        <dsp:cNvPr id="0" name=""/>
        <dsp:cNvSpPr/>
      </dsp:nvSpPr>
      <dsp:spPr>
        <a:xfrm>
          <a:off x="5561510" y="1986648"/>
          <a:ext cx="2304204" cy="39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51"/>
              </a:lnTo>
              <a:lnTo>
                <a:pt x="2304204" y="199951"/>
              </a:lnTo>
              <a:lnTo>
                <a:pt x="2304204" y="399903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7F4E3-A70B-45FC-84C9-41EF8206B110}">
      <dsp:nvSpPr>
        <dsp:cNvPr id="0" name=""/>
        <dsp:cNvSpPr/>
      </dsp:nvSpPr>
      <dsp:spPr>
        <a:xfrm>
          <a:off x="5515790" y="1986648"/>
          <a:ext cx="91440" cy="3999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903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CF8E3-0585-4B59-B730-2E4E6A0FEDD7}">
      <dsp:nvSpPr>
        <dsp:cNvPr id="0" name=""/>
        <dsp:cNvSpPr/>
      </dsp:nvSpPr>
      <dsp:spPr>
        <a:xfrm>
          <a:off x="3257306" y="1986648"/>
          <a:ext cx="2304204" cy="399903"/>
        </a:xfrm>
        <a:custGeom>
          <a:avLst/>
          <a:gdLst/>
          <a:ahLst/>
          <a:cxnLst/>
          <a:rect l="0" t="0" r="0" b="0"/>
          <a:pathLst>
            <a:path>
              <a:moveTo>
                <a:pt x="2304204" y="0"/>
              </a:moveTo>
              <a:lnTo>
                <a:pt x="2304204" y="199951"/>
              </a:lnTo>
              <a:lnTo>
                <a:pt x="0" y="199951"/>
              </a:lnTo>
              <a:lnTo>
                <a:pt x="0" y="399903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97705-F0AE-465A-AC57-8E56E6C47A00}">
      <dsp:nvSpPr>
        <dsp:cNvPr id="0" name=""/>
        <dsp:cNvSpPr/>
      </dsp:nvSpPr>
      <dsp:spPr>
        <a:xfrm>
          <a:off x="953101" y="1986648"/>
          <a:ext cx="4608409" cy="399903"/>
        </a:xfrm>
        <a:custGeom>
          <a:avLst/>
          <a:gdLst/>
          <a:ahLst/>
          <a:cxnLst/>
          <a:rect l="0" t="0" r="0" b="0"/>
          <a:pathLst>
            <a:path>
              <a:moveTo>
                <a:pt x="4608409" y="0"/>
              </a:moveTo>
              <a:lnTo>
                <a:pt x="4608409" y="199951"/>
              </a:lnTo>
              <a:lnTo>
                <a:pt x="0" y="199951"/>
              </a:lnTo>
              <a:lnTo>
                <a:pt x="0" y="399903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732EA-DA3B-4842-BA33-1382AEC55DA5}">
      <dsp:nvSpPr>
        <dsp:cNvPr id="0" name=""/>
        <dsp:cNvSpPr/>
      </dsp:nvSpPr>
      <dsp:spPr>
        <a:xfrm>
          <a:off x="4364447" y="831308"/>
          <a:ext cx="2394126" cy="115533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World Bank Group</a:t>
          </a:r>
          <a:endParaRPr lang="en-US" sz="1700" b="1" kern="1200" dirty="0"/>
        </a:p>
      </dsp:txBody>
      <dsp:txXfrm>
        <a:off x="4364447" y="831308"/>
        <a:ext cx="2394126" cy="1155339"/>
      </dsp:txXfrm>
    </dsp:sp>
    <dsp:sp modelId="{822D1802-B44A-4A0B-BF3B-A6679B78286C}">
      <dsp:nvSpPr>
        <dsp:cNvPr id="0" name=""/>
        <dsp:cNvSpPr/>
      </dsp:nvSpPr>
      <dsp:spPr>
        <a:xfrm>
          <a:off x="950" y="2386551"/>
          <a:ext cx="1904301" cy="130048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International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Bank for Reconstruction and Development (IBRD</a:t>
          </a:r>
          <a:r>
            <a:rPr lang="en-US" sz="1700" kern="1200" dirty="0" smtClean="0"/>
            <a:t>)</a:t>
          </a:r>
          <a:endParaRPr lang="en-US" sz="1700" kern="1200" dirty="0"/>
        </a:p>
      </dsp:txBody>
      <dsp:txXfrm>
        <a:off x="950" y="2386551"/>
        <a:ext cx="1904301" cy="1300485"/>
      </dsp:txXfrm>
    </dsp:sp>
    <dsp:sp modelId="{0026B8A3-C510-450D-B90B-520118AD1663}">
      <dsp:nvSpPr>
        <dsp:cNvPr id="0" name=""/>
        <dsp:cNvSpPr/>
      </dsp:nvSpPr>
      <dsp:spPr>
        <a:xfrm>
          <a:off x="2305155" y="2386551"/>
          <a:ext cx="1904301" cy="127860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International Development Association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(IDA)</a:t>
          </a:r>
        </a:p>
      </dsp:txBody>
      <dsp:txXfrm>
        <a:off x="2305155" y="2386551"/>
        <a:ext cx="1904301" cy="1278605"/>
      </dsp:txXfrm>
    </dsp:sp>
    <dsp:sp modelId="{04509C30-08A6-4F5C-8BF8-E05971EFA229}">
      <dsp:nvSpPr>
        <dsp:cNvPr id="0" name=""/>
        <dsp:cNvSpPr/>
      </dsp:nvSpPr>
      <dsp:spPr>
        <a:xfrm>
          <a:off x="4609360" y="2386551"/>
          <a:ext cx="1904301" cy="130406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International Finance Corporation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(IFC)</a:t>
          </a:r>
          <a:endParaRPr lang="en-US" sz="1700" b="1" kern="1200" dirty="0"/>
        </a:p>
      </dsp:txBody>
      <dsp:txXfrm>
        <a:off x="4609360" y="2386551"/>
        <a:ext cx="1904301" cy="1304065"/>
      </dsp:txXfrm>
    </dsp:sp>
    <dsp:sp modelId="{41DC1BF0-AF8C-4790-9BC7-9E8D6340FC5A}">
      <dsp:nvSpPr>
        <dsp:cNvPr id="0" name=""/>
        <dsp:cNvSpPr/>
      </dsp:nvSpPr>
      <dsp:spPr>
        <a:xfrm>
          <a:off x="6913565" y="2386551"/>
          <a:ext cx="1904301" cy="130048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Multilateral Investment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Guarantee Agency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(MIGA)</a:t>
          </a:r>
          <a:endParaRPr lang="en-US" sz="1700" b="1" kern="1200" dirty="0"/>
        </a:p>
      </dsp:txBody>
      <dsp:txXfrm>
        <a:off x="6913565" y="2386551"/>
        <a:ext cx="1904301" cy="1300485"/>
      </dsp:txXfrm>
    </dsp:sp>
    <dsp:sp modelId="{F50242C8-01D9-4B7F-A69F-9B5613CF4E19}">
      <dsp:nvSpPr>
        <dsp:cNvPr id="0" name=""/>
        <dsp:cNvSpPr/>
      </dsp:nvSpPr>
      <dsp:spPr>
        <a:xfrm>
          <a:off x="9217769" y="2386551"/>
          <a:ext cx="1904301" cy="127860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International Centre For Settlement of Investment Disputes (ICSID)</a:t>
          </a:r>
          <a:endParaRPr lang="en-US" sz="1700" b="1" kern="1200" dirty="0"/>
        </a:p>
      </dsp:txBody>
      <dsp:txXfrm>
        <a:off x="9217769" y="2386551"/>
        <a:ext cx="1904301" cy="1278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C8E8B-8DBD-4099-9EB2-AF4B7F42698D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21B4C60-29D5-480C-AB58-15D93C642F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687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8E8B-8DBD-4099-9EB2-AF4B7F42698D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4C60-29D5-480C-AB58-15D93C642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807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8E8B-8DBD-4099-9EB2-AF4B7F42698D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4C60-29D5-480C-AB58-15D93C642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1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8E8B-8DBD-4099-9EB2-AF4B7F42698D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4C60-29D5-480C-AB58-15D93C642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25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8E8B-8DBD-4099-9EB2-AF4B7F42698D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4C60-29D5-480C-AB58-15D93C642F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8732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8E8B-8DBD-4099-9EB2-AF4B7F42698D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4C60-29D5-480C-AB58-15D93C642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785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8E8B-8DBD-4099-9EB2-AF4B7F42698D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4C60-29D5-480C-AB58-15D93C642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282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8E8B-8DBD-4099-9EB2-AF4B7F42698D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4C60-29D5-480C-AB58-15D93C642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32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8E8B-8DBD-4099-9EB2-AF4B7F42698D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4C60-29D5-480C-AB58-15D93C642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085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8E8B-8DBD-4099-9EB2-AF4B7F42698D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4C60-29D5-480C-AB58-15D93C642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81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8E8B-8DBD-4099-9EB2-AF4B7F42698D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4C60-29D5-480C-AB58-15D93C642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906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6FC8E8B-8DBD-4099-9EB2-AF4B7F42698D}" type="datetimeFigureOut">
              <a:rPr lang="en-US" smtClean="0"/>
              <a:pPr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21B4C60-29D5-480C-AB58-15D93C642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255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orld_Bank" TargetMode="External"/><Relationship Id="rId2" Type="http://schemas.openxmlformats.org/officeDocument/2006/relationships/hyperlink" Target="https://in.linkedin.com/company/the-world-ba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hare.networld-bank-ppt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WORLD BANK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9067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REFERENCES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in.linkedin.com/company/the-world-bank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en.wikipedia.org/wiki/World_Bank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www.slideshare.networld-bank-ppt</a:t>
            </a:r>
            <a:endParaRPr lang="en-US" dirty="0" smtClean="0"/>
          </a:p>
          <a:p>
            <a:r>
              <a:rPr lang="en-US" dirty="0"/>
              <a:t>Park’s textbook of Preventive and social medicine (23th Edition)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602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56343"/>
            <a:ext cx="9872871" cy="523965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en-US" sz="9600" dirty="0" smtClean="0"/>
          </a:p>
          <a:p>
            <a:pPr marL="45720" indent="0" algn="just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275349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World Bank is an international financial institution that provides financial and technical assistance to developing countries for development programs. </a:t>
            </a:r>
          </a:p>
          <a:p>
            <a:r>
              <a:rPr lang="en-US" sz="2400" dirty="0" smtClean="0"/>
              <a:t>World </a:t>
            </a:r>
            <a:r>
              <a:rPr lang="en-US" sz="2400" dirty="0"/>
              <a:t>bank is a specialized agency of the United Nation. It established in 1944, has its headquarter in Washington, D.C. 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established with the purpose of helping less developed countries raise their living standards</a:t>
            </a:r>
          </a:p>
        </p:txBody>
      </p:sp>
    </p:spTree>
    <p:extLst>
      <p:ext uri="{BB962C8B-B14F-4D97-AF65-F5344CB8AC3E}">
        <p14:creationId xmlns:p14="http://schemas.microsoft.com/office/powerpoint/2010/main" xmlns="" val="278052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WHY IT CAME INTO EXISTANCE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World Bank was created at the end of World War II as a result of many European and Asian countries needing financing to fund reconstruction efforts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The </a:t>
            </a:r>
            <a:r>
              <a:rPr lang="en-US" sz="2400" dirty="0"/>
              <a:t>Bank is successful in providing financing for these devastated (destroyed) countries</a:t>
            </a:r>
          </a:p>
        </p:txBody>
      </p:sp>
    </p:spTree>
    <p:extLst>
      <p:ext uri="{BB962C8B-B14F-4D97-AF65-F5344CB8AC3E}">
        <p14:creationId xmlns:p14="http://schemas.microsoft.com/office/powerpoint/2010/main" xmlns="" val="424207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WORLD BANK GROUP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5274134"/>
              </p:ext>
            </p:extLst>
          </p:nvPr>
        </p:nvGraphicFramePr>
        <p:xfrm>
          <a:off x="672738" y="1965960"/>
          <a:ext cx="11123022" cy="4521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837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06400"/>
            <a:ext cx="9875520" cy="1103087"/>
          </a:xfrm>
        </p:spPr>
        <p:txBody>
          <a:bodyPr/>
          <a:lstStyle/>
          <a:p>
            <a:r>
              <a:rPr lang="en-US" b="1" u="sng" dirty="0" smtClean="0"/>
              <a:t>OBJECTIVE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429" y="1509487"/>
            <a:ext cx="10435771" cy="4920342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</a:t>
            </a:r>
            <a:r>
              <a:rPr lang="en-US" sz="2400" dirty="0"/>
              <a:t>provide long-run capital to member countries for economic reconstruction and development. 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induce long-run capital investment for assuring Balance of Payments (</a:t>
            </a:r>
            <a:r>
              <a:rPr lang="en-US" sz="2400" dirty="0" err="1"/>
              <a:t>BoP</a:t>
            </a:r>
            <a:r>
              <a:rPr lang="en-US" sz="2400" dirty="0"/>
              <a:t>) equilibrium and balanced development of international trade. 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provide guarantee for loans granted to small and large units and other projects of member countries. 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To ensure the implementation of development projects so as to bring about a smooth transference from a war-time to peace economy. 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promote capital investment in member countries by the following ways</a:t>
            </a:r>
            <a:r>
              <a:rPr lang="en-US" sz="2400" dirty="0" smtClean="0"/>
              <a:t>;</a:t>
            </a:r>
          </a:p>
          <a:p>
            <a:pPr marL="4572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a) To provide guarantee on private loans or capital investment.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b</a:t>
            </a:r>
            <a:r>
              <a:rPr lang="en-US" sz="2400" dirty="0" smtClean="0"/>
              <a:t>) </a:t>
            </a:r>
            <a:r>
              <a:rPr lang="en-US" sz="2400" dirty="0"/>
              <a:t>If private capital is not available even after providing guarantee, then IBRD provides loans </a:t>
            </a:r>
            <a:r>
              <a:rPr lang="en-US" sz="2400" dirty="0" smtClean="0"/>
              <a:t> for </a:t>
            </a:r>
            <a:r>
              <a:rPr lang="en-US" sz="2400" dirty="0"/>
              <a:t>productive activities on considerate conditions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34755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69143"/>
            <a:ext cx="10381343" cy="464457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Granting </a:t>
            </a:r>
            <a:r>
              <a:rPr lang="en-US" sz="2400" dirty="0"/>
              <a:t>reconstruction loans to war devastated countries.  Granting developmental loans to underdeveloped countries. </a:t>
            </a:r>
          </a:p>
          <a:p>
            <a:r>
              <a:rPr lang="en-US" sz="2400" dirty="0" smtClean="0"/>
              <a:t>Providing </a:t>
            </a:r>
            <a:r>
              <a:rPr lang="en-US" sz="2400" dirty="0"/>
              <a:t>loans to governments for agriculture, irrigation, power, transport, water supply, educations, health, </a:t>
            </a:r>
            <a:r>
              <a:rPr lang="en-US" sz="2400" dirty="0" smtClean="0"/>
              <a:t>etc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Providing </a:t>
            </a:r>
            <a:r>
              <a:rPr lang="en-US" sz="2400" dirty="0"/>
              <a:t>loans to private concerns for specified projects. </a:t>
            </a:r>
          </a:p>
          <a:p>
            <a:r>
              <a:rPr lang="en-US" sz="2400" dirty="0" smtClean="0"/>
              <a:t>Promoting </a:t>
            </a:r>
            <a:r>
              <a:rPr lang="en-US" sz="2400" dirty="0"/>
              <a:t>foreign investment by guaranteeing loans provided by other </a:t>
            </a:r>
            <a:r>
              <a:rPr lang="en-US" sz="2400" dirty="0" smtClean="0"/>
              <a:t>organizations. </a:t>
            </a:r>
            <a:endParaRPr lang="en-US" sz="2400" dirty="0"/>
          </a:p>
          <a:p>
            <a:r>
              <a:rPr lang="en-US" sz="2400" dirty="0" smtClean="0"/>
              <a:t>Providing </a:t>
            </a:r>
            <a:r>
              <a:rPr lang="en-US" sz="2400" dirty="0"/>
              <a:t>technical, economic and monetary advice to member countries for specific project. </a:t>
            </a:r>
          </a:p>
          <a:p>
            <a:r>
              <a:rPr lang="en-US" sz="2400" dirty="0" smtClean="0"/>
              <a:t>Encouraging </a:t>
            </a:r>
            <a:r>
              <a:rPr lang="en-US" sz="2400" dirty="0"/>
              <a:t>industrial development of underdeveloped countries by promoting economic reforms</a:t>
            </a:r>
          </a:p>
        </p:txBody>
      </p:sp>
    </p:spTree>
    <p:extLst>
      <p:ext uri="{BB962C8B-B14F-4D97-AF65-F5344CB8AC3E}">
        <p14:creationId xmlns:p14="http://schemas.microsoft.com/office/powerpoint/2010/main" xmlns="" val="60057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WORLD BANK’S TOP BORROWERS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exico </a:t>
            </a:r>
          </a:p>
          <a:p>
            <a:r>
              <a:rPr lang="en-US" sz="2800" dirty="0" smtClean="0"/>
              <a:t>Brazil </a:t>
            </a:r>
          </a:p>
          <a:p>
            <a:r>
              <a:rPr lang="en-US" sz="2800" dirty="0" smtClean="0"/>
              <a:t>Turkey </a:t>
            </a:r>
          </a:p>
          <a:p>
            <a:r>
              <a:rPr lang="en-US" sz="2800" dirty="0" smtClean="0"/>
              <a:t>Pakistan </a:t>
            </a:r>
          </a:p>
          <a:p>
            <a:r>
              <a:rPr lang="en-US" sz="2800" dirty="0" smtClean="0"/>
              <a:t>China  </a:t>
            </a:r>
          </a:p>
          <a:p>
            <a:r>
              <a:rPr lang="en-US" sz="2800" dirty="0" smtClean="0"/>
              <a:t>India </a:t>
            </a:r>
            <a:endParaRPr lang="en-US" sz="2800" dirty="0"/>
          </a:p>
          <a:p>
            <a:r>
              <a:rPr lang="en-US" sz="2800" dirty="0" smtClean="0"/>
              <a:t>Argentina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1895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WORLD BANK’S TOP CONTRIBUTOR’S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16.39% </a:t>
            </a:r>
          </a:p>
          <a:p>
            <a:r>
              <a:rPr lang="en-US" sz="2800" dirty="0" smtClean="0"/>
              <a:t>Japan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7.87% </a:t>
            </a:r>
          </a:p>
          <a:p>
            <a:r>
              <a:rPr lang="en-US" sz="2800" dirty="0" smtClean="0"/>
              <a:t>Germany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4.49% </a:t>
            </a:r>
          </a:p>
          <a:p>
            <a:r>
              <a:rPr lang="en-US" sz="2800" dirty="0" smtClean="0"/>
              <a:t>UK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4.30% </a:t>
            </a:r>
          </a:p>
          <a:p>
            <a:r>
              <a:rPr lang="en-US" sz="2800" dirty="0" smtClean="0"/>
              <a:t>France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4.30%</a:t>
            </a:r>
          </a:p>
        </p:txBody>
      </p:sp>
    </p:spTree>
    <p:extLst>
      <p:ext uri="{BB962C8B-B14F-4D97-AF65-F5344CB8AC3E}">
        <p14:creationId xmlns:p14="http://schemas.microsoft.com/office/powerpoint/2010/main" xmlns="" val="370493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India and World Bank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/>
              <a:t>India was one of the 17 countries which met in Atlantic City, USA in June 1944 to prepare the agenda for the Bretton Woods conference.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fact, the name "International Bank for Reconstruction and Development" [IBRD] was first suggested by India to the drafting committee.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Bank lending to India started in 1949, when the first loan of $34 million was approved for the Indian Railways.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aggregate of the Bank's lending in India in the last 45 years was approximately $42 </a:t>
            </a:r>
            <a:r>
              <a:rPr lang="en-US" sz="2400" dirty="0" smtClean="0"/>
              <a:t>billion.</a:t>
            </a:r>
          </a:p>
          <a:p>
            <a:r>
              <a:rPr lang="en-US" sz="2400" dirty="0" smtClean="0"/>
              <a:t>India is </a:t>
            </a:r>
            <a:r>
              <a:rPr lang="en-US" sz="2400" dirty="0"/>
              <a:t>the single largest borrower of WB and IDA.</a:t>
            </a:r>
          </a:p>
        </p:txBody>
      </p:sp>
    </p:spTree>
    <p:extLst>
      <p:ext uri="{BB962C8B-B14F-4D97-AF65-F5344CB8AC3E}">
        <p14:creationId xmlns:p14="http://schemas.microsoft.com/office/powerpoint/2010/main" xmlns="" val="269960883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68</TotalTime>
  <Words>530</Words>
  <Application>Microsoft Office PowerPoint</Application>
  <PresentationFormat>Custom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Basis</vt:lpstr>
      <vt:lpstr>WORLD BANK</vt:lpstr>
      <vt:lpstr>INTRODUCTION</vt:lpstr>
      <vt:lpstr>WHY IT CAME INTO EXISTANCE</vt:lpstr>
      <vt:lpstr>WORLD BANK GROUP</vt:lpstr>
      <vt:lpstr>OBJECTIVE</vt:lpstr>
      <vt:lpstr>FUNCTIONS</vt:lpstr>
      <vt:lpstr>WORLD BANK’S TOP BORROWERS</vt:lpstr>
      <vt:lpstr>WORLD BANK’S TOP CONTRIBUTOR’S </vt:lpstr>
      <vt:lpstr>India and World Bank</vt:lpstr>
      <vt:lpstr>REFERENCES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BANK</dc:title>
  <dc:creator>Windows User</dc:creator>
  <cp:lastModifiedBy>Hp</cp:lastModifiedBy>
  <cp:revision>6</cp:revision>
  <dcterms:created xsi:type="dcterms:W3CDTF">2022-02-01T05:44:28Z</dcterms:created>
  <dcterms:modified xsi:type="dcterms:W3CDTF">2022-02-04T04:57:23Z</dcterms:modified>
</cp:coreProperties>
</file>