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72" d="100"/>
          <a:sy n="72" d="100"/>
        </p:scale>
        <p:origin x="-41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29" name="PlaceHolder 2"/>
          <p:cNvSpPr>
            <a:spLocks noGrp="1"/>
          </p:cNvSpPr>
          <p:nvPr>
            <p:ph type="body"/>
          </p:nvPr>
        </p:nvSpPr>
        <p:spPr>
          <a:xfrm>
            <a:off x="838080" y="1949400"/>
            <a:ext cx="1051524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30" name="PlaceHolder 3"/>
          <p:cNvSpPr>
            <a:spLocks noGrp="1"/>
          </p:cNvSpPr>
          <p:nvPr>
            <p:ph type="body"/>
          </p:nvPr>
        </p:nvSpPr>
        <p:spPr>
          <a:xfrm>
            <a:off x="838080" y="4140720"/>
            <a:ext cx="1051524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32" name="PlaceHolder 2"/>
          <p:cNvSpPr>
            <a:spLocks noGrp="1"/>
          </p:cNvSpPr>
          <p:nvPr>
            <p:ph type="body"/>
          </p:nvPr>
        </p:nvSpPr>
        <p:spPr>
          <a:xfrm>
            <a:off x="838080" y="194940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33" name="PlaceHolder 3"/>
          <p:cNvSpPr>
            <a:spLocks noGrp="1"/>
          </p:cNvSpPr>
          <p:nvPr>
            <p:ph type="body"/>
          </p:nvPr>
        </p:nvSpPr>
        <p:spPr>
          <a:xfrm>
            <a:off x="6226200" y="194940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34" name="PlaceHolder 4"/>
          <p:cNvSpPr>
            <a:spLocks noGrp="1"/>
          </p:cNvSpPr>
          <p:nvPr>
            <p:ph type="body"/>
          </p:nvPr>
        </p:nvSpPr>
        <p:spPr>
          <a:xfrm>
            <a:off x="838080" y="414072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35" name="PlaceHolder 5"/>
          <p:cNvSpPr>
            <a:spLocks noGrp="1"/>
          </p:cNvSpPr>
          <p:nvPr>
            <p:ph type="body"/>
          </p:nvPr>
        </p:nvSpPr>
        <p:spPr>
          <a:xfrm>
            <a:off x="6226200" y="414072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37" name="PlaceHolder 2"/>
          <p:cNvSpPr>
            <a:spLocks noGrp="1"/>
          </p:cNvSpPr>
          <p:nvPr>
            <p:ph type="body"/>
          </p:nvPr>
        </p:nvSpPr>
        <p:spPr>
          <a:xfrm>
            <a:off x="838080" y="1949400"/>
            <a:ext cx="338580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38" name="PlaceHolder 3"/>
          <p:cNvSpPr>
            <a:spLocks noGrp="1"/>
          </p:cNvSpPr>
          <p:nvPr>
            <p:ph type="body"/>
          </p:nvPr>
        </p:nvSpPr>
        <p:spPr>
          <a:xfrm>
            <a:off x="4393440" y="1949400"/>
            <a:ext cx="338580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39" name="PlaceHolder 4"/>
          <p:cNvSpPr>
            <a:spLocks noGrp="1"/>
          </p:cNvSpPr>
          <p:nvPr>
            <p:ph type="body"/>
          </p:nvPr>
        </p:nvSpPr>
        <p:spPr>
          <a:xfrm>
            <a:off x="7949160" y="1949400"/>
            <a:ext cx="338580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40" name="PlaceHolder 5"/>
          <p:cNvSpPr>
            <a:spLocks noGrp="1"/>
          </p:cNvSpPr>
          <p:nvPr>
            <p:ph type="body"/>
          </p:nvPr>
        </p:nvSpPr>
        <p:spPr>
          <a:xfrm>
            <a:off x="838080" y="4140720"/>
            <a:ext cx="338580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41" name="PlaceHolder 6"/>
          <p:cNvSpPr>
            <a:spLocks noGrp="1"/>
          </p:cNvSpPr>
          <p:nvPr>
            <p:ph type="body"/>
          </p:nvPr>
        </p:nvSpPr>
        <p:spPr>
          <a:xfrm>
            <a:off x="4393440" y="4140720"/>
            <a:ext cx="338580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42" name="PlaceHolder 7"/>
          <p:cNvSpPr>
            <a:spLocks noGrp="1"/>
          </p:cNvSpPr>
          <p:nvPr>
            <p:ph type="body"/>
          </p:nvPr>
        </p:nvSpPr>
        <p:spPr>
          <a:xfrm>
            <a:off x="7949160" y="4140720"/>
            <a:ext cx="338580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51" name="PlaceHolder 2"/>
          <p:cNvSpPr>
            <a:spLocks noGrp="1"/>
          </p:cNvSpPr>
          <p:nvPr>
            <p:ph type="subTitle"/>
          </p:nvPr>
        </p:nvSpPr>
        <p:spPr>
          <a:xfrm>
            <a:off x="838080" y="1949400"/>
            <a:ext cx="10515240" cy="4195440"/>
          </a:xfrm>
          <a:prstGeom prst="rect">
            <a:avLst/>
          </a:prstGeom>
        </p:spPr>
        <p:txBody>
          <a:bodyPr lIns="0" tIns="0" rIns="0" bIns="0" anchor="ctr">
            <a:noAutofit/>
          </a:bodyPr>
          <a:lstStyle/>
          <a:p>
            <a:pPr algn="ctr"/>
            <a:endParaRPr lang="en-IN"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53" name="PlaceHolder 2"/>
          <p:cNvSpPr>
            <a:spLocks noGrp="1"/>
          </p:cNvSpPr>
          <p:nvPr>
            <p:ph type="body"/>
          </p:nvPr>
        </p:nvSpPr>
        <p:spPr>
          <a:xfrm>
            <a:off x="838080" y="1949400"/>
            <a:ext cx="10515240" cy="419544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55" name="PlaceHolder 2"/>
          <p:cNvSpPr>
            <a:spLocks noGrp="1"/>
          </p:cNvSpPr>
          <p:nvPr>
            <p:ph type="body"/>
          </p:nvPr>
        </p:nvSpPr>
        <p:spPr>
          <a:xfrm>
            <a:off x="838080" y="1949400"/>
            <a:ext cx="5131080" cy="419544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56" name="PlaceHolder 3"/>
          <p:cNvSpPr>
            <a:spLocks noGrp="1"/>
          </p:cNvSpPr>
          <p:nvPr>
            <p:ph type="body"/>
          </p:nvPr>
        </p:nvSpPr>
        <p:spPr>
          <a:xfrm>
            <a:off x="6226200" y="1949400"/>
            <a:ext cx="5131080" cy="419544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838080" y="365760"/>
            <a:ext cx="10515240" cy="6144120"/>
          </a:xfrm>
          <a:prstGeom prst="rect">
            <a:avLst/>
          </a:prstGeom>
        </p:spPr>
        <p:txBody>
          <a:bodyPr lIns="0" tIns="0" rIns="0" bIns="0" anchor="ctr">
            <a:noAutofit/>
          </a:bodyPr>
          <a:lstStyle/>
          <a:p>
            <a:pPr algn="ctr"/>
            <a:endParaRPr lang="en-IN"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60" name="PlaceHolder 2"/>
          <p:cNvSpPr>
            <a:spLocks noGrp="1"/>
          </p:cNvSpPr>
          <p:nvPr>
            <p:ph type="body"/>
          </p:nvPr>
        </p:nvSpPr>
        <p:spPr>
          <a:xfrm>
            <a:off x="838080" y="194940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61" name="PlaceHolder 3"/>
          <p:cNvSpPr>
            <a:spLocks noGrp="1"/>
          </p:cNvSpPr>
          <p:nvPr>
            <p:ph type="body"/>
          </p:nvPr>
        </p:nvSpPr>
        <p:spPr>
          <a:xfrm>
            <a:off x="6226200" y="1949400"/>
            <a:ext cx="5131080" cy="419544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62" name="PlaceHolder 4"/>
          <p:cNvSpPr>
            <a:spLocks noGrp="1"/>
          </p:cNvSpPr>
          <p:nvPr>
            <p:ph type="body"/>
          </p:nvPr>
        </p:nvSpPr>
        <p:spPr>
          <a:xfrm>
            <a:off x="838080" y="414072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8" name="PlaceHolder 2"/>
          <p:cNvSpPr>
            <a:spLocks noGrp="1"/>
          </p:cNvSpPr>
          <p:nvPr>
            <p:ph type="subTitle"/>
          </p:nvPr>
        </p:nvSpPr>
        <p:spPr>
          <a:xfrm>
            <a:off x="838080" y="1949400"/>
            <a:ext cx="10515240" cy="4195440"/>
          </a:xfrm>
          <a:prstGeom prst="rect">
            <a:avLst/>
          </a:prstGeom>
        </p:spPr>
        <p:txBody>
          <a:bodyPr lIns="0" tIns="0" rIns="0" bIns="0" anchor="ctr">
            <a:noAutofit/>
          </a:bodyPr>
          <a:lstStyle/>
          <a:p>
            <a:pPr algn="ctr"/>
            <a:endParaRPr lang="en-IN"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64" name="PlaceHolder 2"/>
          <p:cNvSpPr>
            <a:spLocks noGrp="1"/>
          </p:cNvSpPr>
          <p:nvPr>
            <p:ph type="body"/>
          </p:nvPr>
        </p:nvSpPr>
        <p:spPr>
          <a:xfrm>
            <a:off x="838080" y="1949400"/>
            <a:ext cx="5131080" cy="419544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65" name="PlaceHolder 3"/>
          <p:cNvSpPr>
            <a:spLocks noGrp="1"/>
          </p:cNvSpPr>
          <p:nvPr>
            <p:ph type="body"/>
          </p:nvPr>
        </p:nvSpPr>
        <p:spPr>
          <a:xfrm>
            <a:off x="6226200" y="194940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66" name="PlaceHolder 4"/>
          <p:cNvSpPr>
            <a:spLocks noGrp="1"/>
          </p:cNvSpPr>
          <p:nvPr>
            <p:ph type="body"/>
          </p:nvPr>
        </p:nvSpPr>
        <p:spPr>
          <a:xfrm>
            <a:off x="6226200" y="414072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68" name="PlaceHolder 2"/>
          <p:cNvSpPr>
            <a:spLocks noGrp="1"/>
          </p:cNvSpPr>
          <p:nvPr>
            <p:ph type="body"/>
          </p:nvPr>
        </p:nvSpPr>
        <p:spPr>
          <a:xfrm>
            <a:off x="838080" y="194940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69" name="PlaceHolder 3"/>
          <p:cNvSpPr>
            <a:spLocks noGrp="1"/>
          </p:cNvSpPr>
          <p:nvPr>
            <p:ph type="body"/>
          </p:nvPr>
        </p:nvSpPr>
        <p:spPr>
          <a:xfrm>
            <a:off x="6226200" y="194940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70" name="PlaceHolder 4"/>
          <p:cNvSpPr>
            <a:spLocks noGrp="1"/>
          </p:cNvSpPr>
          <p:nvPr>
            <p:ph type="body"/>
          </p:nvPr>
        </p:nvSpPr>
        <p:spPr>
          <a:xfrm>
            <a:off x="838080" y="4140720"/>
            <a:ext cx="1051524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72" name="PlaceHolder 2"/>
          <p:cNvSpPr>
            <a:spLocks noGrp="1"/>
          </p:cNvSpPr>
          <p:nvPr>
            <p:ph type="body"/>
          </p:nvPr>
        </p:nvSpPr>
        <p:spPr>
          <a:xfrm>
            <a:off x="838080" y="1949400"/>
            <a:ext cx="1051524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73" name="PlaceHolder 3"/>
          <p:cNvSpPr>
            <a:spLocks noGrp="1"/>
          </p:cNvSpPr>
          <p:nvPr>
            <p:ph type="body"/>
          </p:nvPr>
        </p:nvSpPr>
        <p:spPr>
          <a:xfrm>
            <a:off x="838080" y="4140720"/>
            <a:ext cx="1051524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75" name="PlaceHolder 2"/>
          <p:cNvSpPr>
            <a:spLocks noGrp="1"/>
          </p:cNvSpPr>
          <p:nvPr>
            <p:ph type="body"/>
          </p:nvPr>
        </p:nvSpPr>
        <p:spPr>
          <a:xfrm>
            <a:off x="838080" y="194940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76" name="PlaceHolder 3"/>
          <p:cNvSpPr>
            <a:spLocks noGrp="1"/>
          </p:cNvSpPr>
          <p:nvPr>
            <p:ph type="body"/>
          </p:nvPr>
        </p:nvSpPr>
        <p:spPr>
          <a:xfrm>
            <a:off x="6226200" y="194940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77" name="PlaceHolder 4"/>
          <p:cNvSpPr>
            <a:spLocks noGrp="1"/>
          </p:cNvSpPr>
          <p:nvPr>
            <p:ph type="body"/>
          </p:nvPr>
        </p:nvSpPr>
        <p:spPr>
          <a:xfrm>
            <a:off x="838080" y="414072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78" name="PlaceHolder 5"/>
          <p:cNvSpPr>
            <a:spLocks noGrp="1"/>
          </p:cNvSpPr>
          <p:nvPr>
            <p:ph type="body"/>
          </p:nvPr>
        </p:nvSpPr>
        <p:spPr>
          <a:xfrm>
            <a:off x="6226200" y="414072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80" name="PlaceHolder 2"/>
          <p:cNvSpPr>
            <a:spLocks noGrp="1"/>
          </p:cNvSpPr>
          <p:nvPr>
            <p:ph type="body"/>
          </p:nvPr>
        </p:nvSpPr>
        <p:spPr>
          <a:xfrm>
            <a:off x="838080" y="1949400"/>
            <a:ext cx="338580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81" name="PlaceHolder 3"/>
          <p:cNvSpPr>
            <a:spLocks noGrp="1"/>
          </p:cNvSpPr>
          <p:nvPr>
            <p:ph type="body"/>
          </p:nvPr>
        </p:nvSpPr>
        <p:spPr>
          <a:xfrm>
            <a:off x="4393440" y="1949400"/>
            <a:ext cx="338580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82" name="PlaceHolder 4"/>
          <p:cNvSpPr>
            <a:spLocks noGrp="1"/>
          </p:cNvSpPr>
          <p:nvPr>
            <p:ph type="body"/>
          </p:nvPr>
        </p:nvSpPr>
        <p:spPr>
          <a:xfrm>
            <a:off x="7949160" y="1949400"/>
            <a:ext cx="338580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83" name="PlaceHolder 5"/>
          <p:cNvSpPr>
            <a:spLocks noGrp="1"/>
          </p:cNvSpPr>
          <p:nvPr>
            <p:ph type="body"/>
          </p:nvPr>
        </p:nvSpPr>
        <p:spPr>
          <a:xfrm>
            <a:off x="838080" y="4140720"/>
            <a:ext cx="338580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84" name="PlaceHolder 6"/>
          <p:cNvSpPr>
            <a:spLocks noGrp="1"/>
          </p:cNvSpPr>
          <p:nvPr>
            <p:ph type="body"/>
          </p:nvPr>
        </p:nvSpPr>
        <p:spPr>
          <a:xfrm>
            <a:off x="4393440" y="4140720"/>
            <a:ext cx="338580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85" name="PlaceHolder 7"/>
          <p:cNvSpPr>
            <a:spLocks noGrp="1"/>
          </p:cNvSpPr>
          <p:nvPr>
            <p:ph type="body"/>
          </p:nvPr>
        </p:nvSpPr>
        <p:spPr>
          <a:xfrm>
            <a:off x="7949160" y="4140720"/>
            <a:ext cx="338580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10" name="PlaceHolder 2"/>
          <p:cNvSpPr>
            <a:spLocks noGrp="1"/>
          </p:cNvSpPr>
          <p:nvPr>
            <p:ph type="body"/>
          </p:nvPr>
        </p:nvSpPr>
        <p:spPr>
          <a:xfrm>
            <a:off x="838080" y="1949400"/>
            <a:ext cx="10515240" cy="419544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12" name="PlaceHolder 2"/>
          <p:cNvSpPr>
            <a:spLocks noGrp="1"/>
          </p:cNvSpPr>
          <p:nvPr>
            <p:ph type="body"/>
          </p:nvPr>
        </p:nvSpPr>
        <p:spPr>
          <a:xfrm>
            <a:off x="838080" y="1949400"/>
            <a:ext cx="5131080" cy="419544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13" name="PlaceHolder 3"/>
          <p:cNvSpPr>
            <a:spLocks noGrp="1"/>
          </p:cNvSpPr>
          <p:nvPr>
            <p:ph type="body"/>
          </p:nvPr>
        </p:nvSpPr>
        <p:spPr>
          <a:xfrm>
            <a:off x="6226200" y="1949400"/>
            <a:ext cx="5131080" cy="419544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838080" y="365760"/>
            <a:ext cx="10515240" cy="6144120"/>
          </a:xfrm>
          <a:prstGeom prst="rect">
            <a:avLst/>
          </a:prstGeom>
        </p:spPr>
        <p:txBody>
          <a:bodyPr lIns="0" tIns="0" rIns="0" bIns="0" anchor="ctr">
            <a:noAutofit/>
          </a:bodyPr>
          <a:lstStyle/>
          <a:p>
            <a:pPr algn="ctr"/>
            <a:endParaRPr lang="en-IN"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17" name="PlaceHolder 2"/>
          <p:cNvSpPr>
            <a:spLocks noGrp="1"/>
          </p:cNvSpPr>
          <p:nvPr>
            <p:ph type="body"/>
          </p:nvPr>
        </p:nvSpPr>
        <p:spPr>
          <a:xfrm>
            <a:off x="838080" y="194940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18" name="PlaceHolder 3"/>
          <p:cNvSpPr>
            <a:spLocks noGrp="1"/>
          </p:cNvSpPr>
          <p:nvPr>
            <p:ph type="body"/>
          </p:nvPr>
        </p:nvSpPr>
        <p:spPr>
          <a:xfrm>
            <a:off x="6226200" y="1949400"/>
            <a:ext cx="5131080" cy="419544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19" name="PlaceHolder 4"/>
          <p:cNvSpPr>
            <a:spLocks noGrp="1"/>
          </p:cNvSpPr>
          <p:nvPr>
            <p:ph type="body"/>
          </p:nvPr>
        </p:nvSpPr>
        <p:spPr>
          <a:xfrm>
            <a:off x="838080" y="414072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21" name="PlaceHolder 2"/>
          <p:cNvSpPr>
            <a:spLocks noGrp="1"/>
          </p:cNvSpPr>
          <p:nvPr>
            <p:ph type="body"/>
          </p:nvPr>
        </p:nvSpPr>
        <p:spPr>
          <a:xfrm>
            <a:off x="838080" y="1949400"/>
            <a:ext cx="5131080" cy="419544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22" name="PlaceHolder 3"/>
          <p:cNvSpPr>
            <a:spLocks noGrp="1"/>
          </p:cNvSpPr>
          <p:nvPr>
            <p:ph type="body"/>
          </p:nvPr>
        </p:nvSpPr>
        <p:spPr>
          <a:xfrm>
            <a:off x="6226200" y="194940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23" name="PlaceHolder 4"/>
          <p:cNvSpPr>
            <a:spLocks noGrp="1"/>
          </p:cNvSpPr>
          <p:nvPr>
            <p:ph type="body"/>
          </p:nvPr>
        </p:nvSpPr>
        <p:spPr>
          <a:xfrm>
            <a:off x="6226200" y="414072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838080" y="365760"/>
            <a:ext cx="10515240" cy="1325160"/>
          </a:xfrm>
          <a:prstGeom prst="rect">
            <a:avLst/>
          </a:prstGeom>
        </p:spPr>
        <p:txBody>
          <a:bodyPr lIns="0" tIns="0" rIns="0" bIns="0" anchor="ctr">
            <a:noAutofit/>
          </a:bodyPr>
          <a:lstStyle/>
          <a:p>
            <a:endParaRPr lang="en-US" sz="1800" b="0" strike="noStrike" spc="-1">
              <a:solidFill>
                <a:srgbClr val="000000"/>
              </a:solidFill>
              <a:latin typeface="Avenir Next LT Pro"/>
            </a:endParaRPr>
          </a:p>
        </p:txBody>
      </p:sp>
      <p:sp>
        <p:nvSpPr>
          <p:cNvPr id="25" name="PlaceHolder 2"/>
          <p:cNvSpPr>
            <a:spLocks noGrp="1"/>
          </p:cNvSpPr>
          <p:nvPr>
            <p:ph type="body"/>
          </p:nvPr>
        </p:nvSpPr>
        <p:spPr>
          <a:xfrm>
            <a:off x="838080" y="194940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26" name="PlaceHolder 3"/>
          <p:cNvSpPr>
            <a:spLocks noGrp="1"/>
          </p:cNvSpPr>
          <p:nvPr>
            <p:ph type="body"/>
          </p:nvPr>
        </p:nvSpPr>
        <p:spPr>
          <a:xfrm>
            <a:off x="6226200" y="1949400"/>
            <a:ext cx="513108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
        <p:nvSpPr>
          <p:cNvPr id="27" name="PlaceHolder 4"/>
          <p:cNvSpPr>
            <a:spLocks noGrp="1"/>
          </p:cNvSpPr>
          <p:nvPr>
            <p:ph type="body"/>
          </p:nvPr>
        </p:nvSpPr>
        <p:spPr>
          <a:xfrm>
            <a:off x="838080" y="4140720"/>
            <a:ext cx="10515240" cy="2000880"/>
          </a:xfrm>
          <a:prstGeom prst="rect">
            <a:avLst/>
          </a:prstGeom>
        </p:spPr>
        <p:txBody>
          <a:bodyPr lIns="0" tIns="0" rIns="0" bIns="0">
            <a:normAutofit/>
          </a:bodyPr>
          <a:lstStyle/>
          <a:p>
            <a:endParaRPr lang="en-US" sz="2800" b="0" strike="noStrike" spc="-1">
              <a:solidFill>
                <a:srgbClr val="FFFFFF"/>
              </a:solidFill>
              <a:latin typeface="Avenir Next LT Pro"/>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CustomShape 1"/>
          <p:cNvSpPr/>
          <p:nvPr/>
        </p:nvSpPr>
        <p:spPr>
          <a:xfrm>
            <a:off x="0" y="0"/>
            <a:ext cx="12191760" cy="685764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p:style>
      </p:sp>
      <p:pic>
        <p:nvPicPr>
          <p:cNvPr id="8" name="Picture 39"/>
          <p:cNvPicPr/>
          <p:nvPr/>
        </p:nvPicPr>
        <p:blipFill>
          <a:blip r:embed="rId14">
            <a:alphaModFix amt="35000"/>
          </a:blip>
          <a:stretch/>
        </p:blipFill>
        <p:spPr>
          <a:xfrm>
            <a:off x="0" y="0"/>
            <a:ext cx="12191760" cy="1392120"/>
          </a:xfrm>
          <a:prstGeom prst="rect">
            <a:avLst/>
          </a:prstGeom>
          <a:ln>
            <a:noFill/>
          </a:ln>
        </p:spPr>
      </p:pic>
      <p:sp>
        <p:nvSpPr>
          <p:cNvPr id="2" name="PlaceHolder 2"/>
          <p:cNvSpPr>
            <a:spLocks noGrp="1"/>
          </p:cNvSpPr>
          <p:nvPr>
            <p:ph type="title"/>
          </p:nvPr>
        </p:nvSpPr>
        <p:spPr>
          <a:xfrm>
            <a:off x="1523880" y="1122480"/>
            <a:ext cx="9143640" cy="2387160"/>
          </a:xfrm>
          <a:prstGeom prst="rect">
            <a:avLst/>
          </a:prstGeom>
        </p:spPr>
        <p:txBody>
          <a:bodyPr anchor="b">
            <a:noAutofit/>
          </a:bodyPr>
          <a:lstStyle/>
          <a:p>
            <a:pPr algn="ctr">
              <a:lnSpc>
                <a:spcPct val="100000"/>
              </a:lnSpc>
            </a:pPr>
            <a:r>
              <a:rPr lang="en-US" sz="4400" b="1" strike="noStrike" spc="-1">
                <a:solidFill>
                  <a:srgbClr val="FFFFFF"/>
                </a:solidFill>
                <a:latin typeface="Avenir Next LT Pro"/>
              </a:rPr>
              <a:t>Click to edit Master title style</a:t>
            </a:r>
            <a:endParaRPr lang="en-US" sz="4400" b="0" strike="noStrike" spc="-1">
              <a:solidFill>
                <a:srgbClr val="000000"/>
              </a:solidFill>
              <a:latin typeface="Avenir Next LT Pro"/>
            </a:endParaRPr>
          </a:p>
        </p:txBody>
      </p:sp>
      <p:sp>
        <p:nvSpPr>
          <p:cNvPr id="3" name="PlaceHolder 3"/>
          <p:cNvSpPr>
            <a:spLocks noGrp="1"/>
          </p:cNvSpPr>
          <p:nvPr>
            <p:ph type="dt"/>
          </p:nvPr>
        </p:nvSpPr>
        <p:spPr>
          <a:xfrm>
            <a:off x="838080" y="6324480"/>
            <a:ext cx="2742840" cy="364680"/>
          </a:xfrm>
          <a:prstGeom prst="rect">
            <a:avLst/>
          </a:prstGeom>
        </p:spPr>
        <p:txBody>
          <a:bodyPr anchor="ctr">
            <a:noAutofit/>
          </a:bodyPr>
          <a:lstStyle/>
          <a:p>
            <a:pPr>
              <a:lnSpc>
                <a:spcPct val="100000"/>
              </a:lnSpc>
            </a:pPr>
            <a:fld id="{CD0E6541-F59D-4B30-A3B6-AB2DB78308AC}" type="datetime1">
              <a:rPr lang="en-US" sz="900" b="0" strike="noStrike" spc="-1">
                <a:solidFill>
                  <a:srgbClr val="FFFFFF"/>
                </a:solidFill>
                <a:latin typeface="Avenir Next LT Pro"/>
              </a:rPr>
              <a:pPr>
                <a:lnSpc>
                  <a:spcPct val="100000"/>
                </a:lnSpc>
              </a:pPr>
              <a:t>14/3/2022</a:t>
            </a:fld>
            <a:endParaRPr lang="en-IN" sz="900" b="0" strike="noStrike" spc="-1">
              <a:latin typeface="Times New Roman"/>
            </a:endParaRPr>
          </a:p>
        </p:txBody>
      </p:sp>
      <p:sp>
        <p:nvSpPr>
          <p:cNvPr id="4" name="PlaceHolder 4"/>
          <p:cNvSpPr>
            <a:spLocks noGrp="1"/>
          </p:cNvSpPr>
          <p:nvPr>
            <p:ph type="ftr"/>
          </p:nvPr>
        </p:nvSpPr>
        <p:spPr>
          <a:xfrm>
            <a:off x="4038480" y="6324480"/>
            <a:ext cx="4114440" cy="364680"/>
          </a:xfrm>
          <a:prstGeom prst="rect">
            <a:avLst/>
          </a:prstGeom>
        </p:spPr>
        <p:txBody>
          <a:bodyPr anchor="ctr">
            <a:noAutofit/>
          </a:bodyPr>
          <a:lstStyle/>
          <a:p>
            <a:endParaRPr lang="en-IN" sz="2400" b="0" strike="noStrike" spc="-1">
              <a:latin typeface="Times New Roman"/>
            </a:endParaRPr>
          </a:p>
        </p:txBody>
      </p:sp>
      <p:sp>
        <p:nvSpPr>
          <p:cNvPr id="5" name="PlaceHolder 5"/>
          <p:cNvSpPr>
            <a:spLocks noGrp="1"/>
          </p:cNvSpPr>
          <p:nvPr>
            <p:ph type="sldNum"/>
          </p:nvPr>
        </p:nvSpPr>
        <p:spPr>
          <a:xfrm>
            <a:off x="8610480" y="6324480"/>
            <a:ext cx="2742840" cy="364680"/>
          </a:xfrm>
          <a:prstGeom prst="rect">
            <a:avLst/>
          </a:prstGeom>
        </p:spPr>
        <p:txBody>
          <a:bodyPr anchor="ctr">
            <a:noAutofit/>
          </a:bodyPr>
          <a:lstStyle/>
          <a:p>
            <a:pPr algn="r">
              <a:lnSpc>
                <a:spcPct val="100000"/>
              </a:lnSpc>
            </a:pPr>
            <a:fld id="{5302A022-D40C-4CE1-B8A9-148E1BD14D2E}" type="slidenum">
              <a:rPr lang="en-US" sz="900" b="0" strike="noStrike" spc="-1">
                <a:solidFill>
                  <a:srgbClr val="FFFFFF"/>
                </a:solidFill>
                <a:latin typeface="Avenir Next LT Pro"/>
              </a:rPr>
              <a:pPr algn="r">
                <a:lnSpc>
                  <a:spcPct val="100000"/>
                </a:lnSpc>
              </a:pPr>
              <a:t>‹#›</a:t>
            </a:fld>
            <a:endParaRPr lang="en-IN" sz="900" b="0" strike="noStrike" spc="-1">
              <a:latin typeface="Times New Roman"/>
            </a:endParaRPr>
          </a:p>
        </p:txBody>
      </p:sp>
      <p:sp>
        <p:nvSpPr>
          <p:cNvPr id="6" name="PlaceHolder 6"/>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FFFFFF"/>
                </a:solidFill>
                <a:latin typeface="Avenir Next LT Pro"/>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FFFFFF"/>
                </a:solidFill>
                <a:latin typeface="Avenir Next LT Pro"/>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FFFFFF"/>
                </a:solidFill>
                <a:latin typeface="Avenir Next LT Pro"/>
              </a:rPr>
              <a:t>Third Outline Level</a:t>
            </a:r>
          </a:p>
          <a:p>
            <a:pPr marL="1728000" lvl="3" indent="-216000">
              <a:spcBef>
                <a:spcPts val="567"/>
              </a:spcBef>
              <a:buClr>
                <a:srgbClr val="000000"/>
              </a:buClr>
              <a:buSzPct val="75000"/>
              <a:buFont typeface="Symbol" charset="2"/>
              <a:buChar char=""/>
            </a:pPr>
            <a:r>
              <a:rPr lang="en-US" sz="1800" b="0" strike="noStrike" spc="-1">
                <a:solidFill>
                  <a:srgbClr val="FFFFFF"/>
                </a:solidFill>
                <a:latin typeface="Avenir Next LT Pro"/>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FFFFFF"/>
                </a:solidFill>
                <a:latin typeface="Avenir Next LT Pro"/>
              </a:rPr>
              <a:t>Fifth Outline Level</a:t>
            </a:r>
          </a:p>
          <a:p>
            <a:pPr marL="2592000" lvl="5" indent="-216000">
              <a:spcBef>
                <a:spcPts val="283"/>
              </a:spcBef>
              <a:buClr>
                <a:srgbClr val="000000"/>
              </a:buClr>
              <a:buSzPct val="45000"/>
              <a:buFont typeface="Wingdings" charset="2"/>
              <a:buChar char=""/>
            </a:pPr>
            <a:r>
              <a:rPr lang="en-US" sz="2000" b="0" strike="noStrike" spc="-1">
                <a:solidFill>
                  <a:srgbClr val="FFFFFF"/>
                </a:solidFill>
                <a:latin typeface="Avenir Next LT Pro"/>
              </a:rPr>
              <a:t>Sixth Outline Level</a:t>
            </a:r>
          </a:p>
          <a:p>
            <a:pPr marL="3024000" lvl="6" indent="-216000">
              <a:spcBef>
                <a:spcPts val="283"/>
              </a:spcBef>
              <a:buClr>
                <a:srgbClr val="000000"/>
              </a:buClr>
              <a:buSzPct val="45000"/>
              <a:buFont typeface="Wingdings" charset="2"/>
              <a:buChar char=""/>
            </a:pPr>
            <a:r>
              <a:rPr lang="en-US" sz="2000" b="0" strike="noStrike" spc="-1">
                <a:solidFill>
                  <a:srgbClr val="FFFFFF"/>
                </a:solidFill>
                <a:latin typeface="Avenir Next LT Pro"/>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CustomShape 1"/>
          <p:cNvSpPr/>
          <p:nvPr/>
        </p:nvSpPr>
        <p:spPr>
          <a:xfrm>
            <a:off x="0" y="0"/>
            <a:ext cx="12191760" cy="685764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p:style>
      </p:sp>
      <p:pic>
        <p:nvPicPr>
          <p:cNvPr id="44" name="Picture 39"/>
          <p:cNvPicPr/>
          <p:nvPr/>
        </p:nvPicPr>
        <p:blipFill>
          <a:blip r:embed="rId14">
            <a:alphaModFix amt="35000"/>
          </a:blip>
          <a:stretch/>
        </p:blipFill>
        <p:spPr>
          <a:xfrm>
            <a:off x="0" y="0"/>
            <a:ext cx="12191760" cy="1392120"/>
          </a:xfrm>
          <a:prstGeom prst="rect">
            <a:avLst/>
          </a:prstGeom>
          <a:ln>
            <a:noFill/>
          </a:ln>
        </p:spPr>
      </p:pic>
      <p:sp>
        <p:nvSpPr>
          <p:cNvPr id="45" name="PlaceHolder 2"/>
          <p:cNvSpPr>
            <a:spLocks noGrp="1"/>
          </p:cNvSpPr>
          <p:nvPr>
            <p:ph type="title"/>
          </p:nvPr>
        </p:nvSpPr>
        <p:spPr>
          <a:xfrm>
            <a:off x="838080" y="365760"/>
            <a:ext cx="10515240" cy="1325160"/>
          </a:xfrm>
          <a:prstGeom prst="rect">
            <a:avLst/>
          </a:prstGeom>
        </p:spPr>
        <p:txBody>
          <a:bodyPr anchor="ctr">
            <a:noAutofit/>
          </a:bodyPr>
          <a:lstStyle/>
          <a:p>
            <a:pPr>
              <a:lnSpc>
                <a:spcPct val="100000"/>
              </a:lnSpc>
            </a:pPr>
            <a:r>
              <a:rPr lang="en-US" sz="4400" b="1" strike="noStrike" spc="-1">
                <a:solidFill>
                  <a:srgbClr val="FFFFFF"/>
                </a:solidFill>
                <a:latin typeface="Avenir Next LT Pro"/>
              </a:rPr>
              <a:t>Click to edit Master title style</a:t>
            </a:r>
            <a:endParaRPr lang="en-US" sz="4400" b="0" strike="noStrike" spc="-1">
              <a:solidFill>
                <a:srgbClr val="000000"/>
              </a:solidFill>
              <a:latin typeface="Avenir Next LT Pro"/>
            </a:endParaRPr>
          </a:p>
        </p:txBody>
      </p:sp>
      <p:sp>
        <p:nvSpPr>
          <p:cNvPr id="46" name="PlaceHolder 3"/>
          <p:cNvSpPr>
            <a:spLocks noGrp="1"/>
          </p:cNvSpPr>
          <p:nvPr>
            <p:ph type="body"/>
          </p:nvPr>
        </p:nvSpPr>
        <p:spPr>
          <a:xfrm>
            <a:off x="838080" y="1949400"/>
            <a:ext cx="10515240" cy="4195440"/>
          </a:xfrm>
          <a:prstGeom prst="rect">
            <a:avLst/>
          </a:prstGeom>
        </p:spPr>
        <p:txBody>
          <a:bodyPr>
            <a:noAutofit/>
          </a:bodyPr>
          <a:lstStyle/>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rPr>
              <a:t>Click to edit Master text styles</a:t>
            </a:r>
          </a:p>
          <a:p>
            <a:pPr marL="685800" lvl="1" indent="-228240">
              <a:lnSpc>
                <a:spcPct val="110000"/>
              </a:lnSpc>
              <a:spcBef>
                <a:spcPts val="499"/>
              </a:spcBef>
              <a:buClr>
                <a:srgbClr val="A62C52"/>
              </a:buClr>
              <a:buFont typeface="Arial"/>
              <a:buChar char="•"/>
            </a:pPr>
            <a:r>
              <a:rPr lang="en-US" sz="2400" b="0" strike="noStrike" spc="-1">
                <a:solidFill>
                  <a:srgbClr val="FFFFFF"/>
                </a:solidFill>
                <a:latin typeface="Avenir Next LT Pro"/>
              </a:rPr>
              <a:t>Second level</a:t>
            </a:r>
          </a:p>
          <a:p>
            <a:pPr marL="1143000" lvl="2" indent="-228240">
              <a:lnSpc>
                <a:spcPct val="110000"/>
              </a:lnSpc>
              <a:spcBef>
                <a:spcPts val="499"/>
              </a:spcBef>
              <a:buClr>
                <a:srgbClr val="A62C52"/>
              </a:buClr>
              <a:buFont typeface="Arial"/>
              <a:buChar char="•"/>
            </a:pPr>
            <a:r>
              <a:rPr lang="en-US" sz="2000" b="0" strike="noStrike" spc="-1">
                <a:solidFill>
                  <a:srgbClr val="FFFFFF"/>
                </a:solidFill>
                <a:latin typeface="Avenir Next LT Pro"/>
              </a:rPr>
              <a:t>Third level</a:t>
            </a:r>
          </a:p>
          <a:p>
            <a:pPr marL="1600200" lvl="3" indent="-228240">
              <a:lnSpc>
                <a:spcPct val="110000"/>
              </a:lnSpc>
              <a:spcBef>
                <a:spcPts val="499"/>
              </a:spcBef>
              <a:buClr>
                <a:srgbClr val="A62C52"/>
              </a:buClr>
              <a:buFont typeface="Arial"/>
              <a:buChar char="•"/>
            </a:pPr>
            <a:r>
              <a:rPr lang="en-US" sz="1800" b="0" strike="noStrike" spc="-1">
                <a:solidFill>
                  <a:srgbClr val="FFFFFF"/>
                </a:solidFill>
                <a:latin typeface="Avenir Next LT Pro"/>
              </a:rPr>
              <a:t>Fourth level</a:t>
            </a:r>
          </a:p>
          <a:p>
            <a:pPr marL="2057400" lvl="4" indent="-228240">
              <a:lnSpc>
                <a:spcPct val="110000"/>
              </a:lnSpc>
              <a:spcBef>
                <a:spcPts val="499"/>
              </a:spcBef>
              <a:buClr>
                <a:srgbClr val="A62C52"/>
              </a:buClr>
              <a:buFont typeface="Arial"/>
              <a:buChar char="•"/>
            </a:pPr>
            <a:r>
              <a:rPr lang="en-US" sz="1800" b="0" strike="noStrike" spc="-1">
                <a:solidFill>
                  <a:srgbClr val="FFFFFF"/>
                </a:solidFill>
                <a:latin typeface="Avenir Next LT Pro"/>
              </a:rPr>
              <a:t>Fifth level</a:t>
            </a:r>
          </a:p>
        </p:txBody>
      </p:sp>
      <p:sp>
        <p:nvSpPr>
          <p:cNvPr id="47" name="PlaceHolder 4"/>
          <p:cNvSpPr>
            <a:spLocks noGrp="1"/>
          </p:cNvSpPr>
          <p:nvPr>
            <p:ph type="dt"/>
          </p:nvPr>
        </p:nvSpPr>
        <p:spPr>
          <a:xfrm>
            <a:off x="838080" y="6324480"/>
            <a:ext cx="2742840" cy="364680"/>
          </a:xfrm>
          <a:prstGeom prst="rect">
            <a:avLst/>
          </a:prstGeom>
        </p:spPr>
        <p:txBody>
          <a:bodyPr anchor="ctr">
            <a:noAutofit/>
          </a:bodyPr>
          <a:lstStyle/>
          <a:p>
            <a:pPr>
              <a:lnSpc>
                <a:spcPct val="100000"/>
              </a:lnSpc>
            </a:pPr>
            <a:fld id="{8E1A3CF4-CA4B-4534-9BB9-4ACDEFAABC2E}" type="datetime1">
              <a:rPr lang="en-US" sz="900" b="0" strike="noStrike" spc="-1">
                <a:solidFill>
                  <a:srgbClr val="FFFFFF"/>
                </a:solidFill>
                <a:latin typeface="Avenir Next LT Pro"/>
              </a:rPr>
              <a:pPr>
                <a:lnSpc>
                  <a:spcPct val="100000"/>
                </a:lnSpc>
              </a:pPr>
              <a:t>14/3/2022</a:t>
            </a:fld>
            <a:endParaRPr lang="en-IN" sz="900" b="0" strike="noStrike" spc="-1">
              <a:latin typeface="Times New Roman"/>
            </a:endParaRPr>
          </a:p>
        </p:txBody>
      </p:sp>
      <p:sp>
        <p:nvSpPr>
          <p:cNvPr id="48" name="PlaceHolder 5"/>
          <p:cNvSpPr>
            <a:spLocks noGrp="1"/>
          </p:cNvSpPr>
          <p:nvPr>
            <p:ph type="ftr"/>
          </p:nvPr>
        </p:nvSpPr>
        <p:spPr>
          <a:xfrm>
            <a:off x="4038480" y="6324480"/>
            <a:ext cx="4114440" cy="364680"/>
          </a:xfrm>
          <a:prstGeom prst="rect">
            <a:avLst/>
          </a:prstGeom>
        </p:spPr>
        <p:txBody>
          <a:bodyPr anchor="ctr">
            <a:noAutofit/>
          </a:bodyPr>
          <a:lstStyle/>
          <a:p>
            <a:endParaRPr lang="en-IN" sz="2400" b="0" strike="noStrike" spc="-1">
              <a:latin typeface="Times New Roman"/>
            </a:endParaRPr>
          </a:p>
        </p:txBody>
      </p:sp>
      <p:sp>
        <p:nvSpPr>
          <p:cNvPr id="49" name="PlaceHolder 6"/>
          <p:cNvSpPr>
            <a:spLocks noGrp="1"/>
          </p:cNvSpPr>
          <p:nvPr>
            <p:ph type="sldNum"/>
          </p:nvPr>
        </p:nvSpPr>
        <p:spPr>
          <a:xfrm>
            <a:off x="8610480" y="6324480"/>
            <a:ext cx="2742840" cy="364680"/>
          </a:xfrm>
          <a:prstGeom prst="rect">
            <a:avLst/>
          </a:prstGeom>
        </p:spPr>
        <p:txBody>
          <a:bodyPr anchor="ctr">
            <a:noAutofit/>
          </a:bodyPr>
          <a:lstStyle/>
          <a:p>
            <a:pPr algn="r">
              <a:lnSpc>
                <a:spcPct val="100000"/>
              </a:lnSpc>
            </a:pPr>
            <a:fld id="{8769B016-C8CC-4A5A-886B-8E640DD819FA}" type="slidenum">
              <a:rPr lang="en-US" sz="900" b="0" strike="noStrike" spc="-1">
                <a:solidFill>
                  <a:srgbClr val="FFFFFF"/>
                </a:solidFill>
                <a:latin typeface="Avenir Next LT Pro"/>
              </a:rPr>
              <a:pPr algn="r">
                <a:lnSpc>
                  <a:spcPct val="100000"/>
                </a:lnSpc>
              </a:pPr>
              <a:t>‹#›</a:t>
            </a:fld>
            <a:endParaRPr lang="en-IN" sz="9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87" name="CustomShape 2"/>
          <p:cNvSpPr/>
          <p:nvPr/>
        </p:nvSpPr>
        <p:spPr>
          <a:xfrm>
            <a:off x="0" y="0"/>
            <a:ext cx="12191760" cy="685764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p:style>
      </p:sp>
      <p:sp>
        <p:nvSpPr>
          <p:cNvPr id="88" name="CustomShape 3"/>
          <p:cNvSpPr/>
          <p:nvPr/>
        </p:nvSpPr>
        <p:spPr>
          <a:xfrm rot="10800000">
            <a:off x="360" y="0"/>
            <a:ext cx="12191760" cy="6857640"/>
          </a:xfrm>
          <a:prstGeom prst="rect">
            <a:avLst/>
          </a:prstGeom>
          <a:blipFill rotWithShape="0">
            <a:blip r:embed="rId2">
              <a:alphaModFix amt="20000"/>
            </a:blip>
            <a:tile/>
          </a:blipFill>
          <a:ln>
            <a:noFill/>
          </a:ln>
        </p:spPr>
        <p:style>
          <a:lnRef idx="2">
            <a:schemeClr val="accent1">
              <a:shade val="50000"/>
            </a:schemeClr>
          </a:lnRef>
          <a:fillRef idx="1">
            <a:schemeClr val="accent1"/>
          </a:fillRef>
          <a:effectRef idx="0">
            <a:schemeClr val="accent1"/>
          </a:effectRef>
          <a:fontRef idx="minor"/>
        </p:style>
      </p:sp>
      <p:sp>
        <p:nvSpPr>
          <p:cNvPr id="89" name="CustomShape 4"/>
          <p:cNvSpPr/>
          <p:nvPr/>
        </p:nvSpPr>
        <p:spPr>
          <a:xfrm>
            <a:off x="713520" y="739440"/>
            <a:ext cx="10767960" cy="53906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p:style>
      </p:sp>
      <p:sp>
        <p:nvSpPr>
          <p:cNvPr id="90" name="TextShape 5"/>
          <p:cNvSpPr txBox="1"/>
          <p:nvPr/>
        </p:nvSpPr>
        <p:spPr>
          <a:xfrm>
            <a:off x="1563120" y="1061280"/>
            <a:ext cx="9067320" cy="2680920"/>
          </a:xfrm>
          <a:prstGeom prst="rect">
            <a:avLst/>
          </a:prstGeom>
          <a:noFill/>
          <a:ln>
            <a:noFill/>
          </a:ln>
        </p:spPr>
        <p:txBody>
          <a:bodyPr anchor="b">
            <a:normAutofit/>
          </a:bodyPr>
          <a:lstStyle/>
          <a:p>
            <a:pPr algn="ctr">
              <a:lnSpc>
                <a:spcPct val="100000"/>
              </a:lnSpc>
            </a:pPr>
            <a:r>
              <a:rPr lang="en-US" sz="6000" b="1" strike="noStrike" spc="-1">
                <a:solidFill>
                  <a:srgbClr val="44131A"/>
                </a:solidFill>
                <a:latin typeface="Times New Roman"/>
              </a:rPr>
              <a:t>ANGANWADI WORKER</a:t>
            </a:r>
            <a:endParaRPr lang="en-US" sz="6000" b="0" strike="noStrike" spc="-1">
              <a:solidFill>
                <a:srgbClr val="000000"/>
              </a:solidFill>
              <a:latin typeface="Avenir Next LT Pro"/>
            </a:endParaRPr>
          </a:p>
        </p:txBody>
      </p:sp>
    </p:spTree>
  </p:cSld>
  <p:clrMapOvr>
    <a:masterClrMapping/>
  </p:clrMapOvr>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10" presetClass="entr" fill="hold" nodeType="withEffect">
                                  <p:stCondLst>
                                    <p:cond delay="500"/>
                                  </p:stCondLst>
                                  <p:iterate>
                                    <p:tmAbs val="100"/>
                                  </p:iterate>
                                  <p:childTnLst>
                                    <p:set>
                                      <p:cBhvr>
                                        <p:cTn id="6" dur="1" fill="hold">
                                          <p:stCondLst>
                                            <p:cond delay="0"/>
                                          </p:stCondLst>
                                        </p:cTn>
                                        <p:tgtEl>
                                          <p:spTgt spid="90"/>
                                        </p:tgtEl>
                                        <p:attrNameLst>
                                          <p:attrName>style.visibility</p:attrName>
                                        </p:attrNameLst>
                                      </p:cBhvr>
                                      <p:to>
                                        <p:strVal val="visible"/>
                                      </p:to>
                                    </p:set>
                                    <p:animEffect transition="in" filter="fade">
                                      <p:cBhvr additive="repl">
                                        <p:cTn id="7" dur="7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D158B894-7DF3-407D-9AB2-9D9C2E6C7B93}"/>
              </a:ext>
            </a:extLst>
          </p:cNvPr>
          <p:cNvSpPr>
            <a:spLocks noGrp="1"/>
          </p:cNvSpPr>
          <p:nvPr>
            <p:ph type="subTitle"/>
          </p:nvPr>
        </p:nvSpPr>
        <p:spPr>
          <a:xfrm>
            <a:off x="1038105" y="1511250"/>
            <a:ext cx="10515240" cy="4195440"/>
          </a:xfrm>
        </p:spPr>
        <p:txBody>
          <a:bodyPr/>
          <a:lstStyle/>
          <a:p>
            <a:pPr marL="0" indent="0">
              <a:buNone/>
            </a:pPr>
            <a:r>
              <a:rPr lang="en-IN" sz="13800" dirty="0">
                <a:solidFill>
                  <a:schemeClr val="bg2"/>
                </a:solidFill>
              </a:rPr>
              <a:t>THANK YOU</a:t>
            </a:r>
          </a:p>
        </p:txBody>
      </p:sp>
    </p:spTree>
    <p:extLst>
      <p:ext uri="{BB962C8B-B14F-4D97-AF65-F5344CB8AC3E}">
        <p14:creationId xmlns:p14="http://schemas.microsoft.com/office/powerpoint/2010/main" xmlns="" val="134752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838080" y="365760"/>
            <a:ext cx="10515240" cy="1325160"/>
          </a:xfrm>
          <a:prstGeom prst="rect">
            <a:avLst/>
          </a:prstGeom>
          <a:noFill/>
          <a:ln>
            <a:noFill/>
          </a:ln>
        </p:spPr>
        <p:txBody>
          <a:bodyPr anchor="ctr">
            <a:noAutofit/>
          </a:bodyPr>
          <a:lstStyle/>
          <a:p>
            <a:pPr>
              <a:lnSpc>
                <a:spcPct val="100000"/>
              </a:lnSpc>
            </a:pPr>
            <a:r>
              <a:rPr lang="en-US" sz="4400" b="0" u="sng" strike="noStrike" spc="-1">
                <a:solidFill>
                  <a:srgbClr val="FFFFFF"/>
                </a:solidFill>
                <a:uFillTx/>
                <a:latin typeface="Avenir Next LT Pro"/>
              </a:rPr>
              <a:t>INTRODUCTION</a:t>
            </a:r>
            <a:endParaRPr lang="en-US" sz="4400" b="0" strike="noStrike" spc="-1">
              <a:solidFill>
                <a:srgbClr val="000000"/>
              </a:solidFill>
              <a:latin typeface="Avenir Next LT Pro"/>
            </a:endParaRPr>
          </a:p>
        </p:txBody>
      </p:sp>
      <p:sp>
        <p:nvSpPr>
          <p:cNvPr id="92" name="TextShape 2"/>
          <p:cNvSpPr txBox="1"/>
          <p:nvPr/>
        </p:nvSpPr>
        <p:spPr>
          <a:xfrm>
            <a:off x="838080" y="1949400"/>
            <a:ext cx="10515240" cy="4195440"/>
          </a:xfrm>
          <a:prstGeom prst="rect">
            <a:avLst/>
          </a:prstGeom>
          <a:noFill/>
          <a:ln>
            <a:noFill/>
          </a:ln>
        </p:spPr>
        <p:txBody>
          <a:bodyPr>
            <a:normAutofit/>
          </a:bodyPr>
          <a:lstStyle/>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Anganwadi mean(an central area in and around the house where most of the social activities of the household takes place).</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Anganwadi is a government sponsored child-care and mother-care center in India.</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It caters to children in the 0-6 age group.</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The word means "courtyard shelter" in Hindi. </a:t>
            </a:r>
            <a:endParaRPr lang="en-US" sz="2800" b="0" strike="noStrike" spc="-1">
              <a:solidFill>
                <a:srgbClr val="FFFFFF"/>
              </a:solidFill>
              <a:latin typeface="Avenir Next LT Pr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838080" y="806400"/>
            <a:ext cx="10515240" cy="5338440"/>
          </a:xfrm>
          <a:prstGeom prst="rect">
            <a:avLst/>
          </a:prstGeom>
          <a:noFill/>
          <a:ln>
            <a:noFill/>
          </a:ln>
        </p:spPr>
        <p:txBody>
          <a:bodyPr>
            <a:normAutofit/>
          </a:bodyPr>
          <a:lstStyle/>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India is home to the largest population of malnourished and hunger-stricken people and children leading to high infant and maternal mortality.</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Problems ranging from diseases, lack of education, lack of hygiene, illness, etc are cause for malnutrition.</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To combat this situation, the Government of India in 1975 initiated the Integrated Child Development Service (ICDS) scheme which operates at the state level to address the health issues of small children, all over the country. </a:t>
            </a:r>
            <a:endParaRPr lang="en-US" sz="2800" b="0" strike="noStrike" spc="-1">
              <a:solidFill>
                <a:srgbClr val="FFFFFF"/>
              </a:solidFill>
              <a:latin typeface="Avenir Next LT Pr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838080" y="365760"/>
            <a:ext cx="10515240" cy="1325160"/>
          </a:xfrm>
          <a:prstGeom prst="rect">
            <a:avLst/>
          </a:prstGeom>
          <a:noFill/>
          <a:ln>
            <a:noFill/>
          </a:ln>
        </p:spPr>
        <p:txBody>
          <a:bodyPr anchor="ctr">
            <a:noAutofit/>
          </a:bodyPr>
          <a:lstStyle/>
          <a:p>
            <a:pPr>
              <a:lnSpc>
                <a:spcPct val="100000"/>
              </a:lnSpc>
            </a:pPr>
            <a:r>
              <a:rPr lang="en-US" sz="4400" b="1" strike="noStrike" spc="-1">
                <a:solidFill>
                  <a:srgbClr val="FFFFFF"/>
                </a:solidFill>
                <a:latin typeface="Avenir Next LT Pro"/>
              </a:rPr>
              <a:t>ICDS (1975)</a:t>
            </a:r>
            <a:endParaRPr lang="en-US" sz="4400" b="0" strike="noStrike" spc="-1">
              <a:solidFill>
                <a:srgbClr val="000000"/>
              </a:solidFill>
              <a:latin typeface="Avenir Next LT Pro"/>
            </a:endParaRPr>
          </a:p>
        </p:txBody>
      </p:sp>
      <p:sp>
        <p:nvSpPr>
          <p:cNvPr id="95" name="TextShape 2"/>
          <p:cNvSpPr txBox="1"/>
          <p:nvPr/>
        </p:nvSpPr>
        <p:spPr>
          <a:xfrm>
            <a:off x="838080" y="1633320"/>
            <a:ext cx="10515240" cy="4595040"/>
          </a:xfrm>
          <a:prstGeom prst="rect">
            <a:avLst/>
          </a:prstGeom>
          <a:noFill/>
          <a:ln>
            <a:noFill/>
          </a:ln>
        </p:spPr>
        <p:txBody>
          <a:bodyPr>
            <a:normAutofit fontScale="78000"/>
          </a:bodyPr>
          <a:lstStyle/>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Started by the Indian Government in 1975 as the part of ICDS programme to combat child hunger and malnutrition.</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It is one of the largest child care programmes in the world aiming at child health, hunger, mal nutrition and its related issues </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Under the ICDS scheme, one trained person is allotted to a population of 1000, to bridge the gap between the person and organized healthcare, and to focus on the health and educational needs of children aged 0-6 years. This person is the Anganwadi worker. </a:t>
            </a:r>
            <a:endParaRPr lang="en-US" sz="2800" b="0" strike="noStrike" spc="-1">
              <a:solidFill>
                <a:srgbClr val="FFFFFF"/>
              </a:solidFill>
              <a:latin typeface="Avenir Next LT Pro"/>
            </a:endParaRPr>
          </a:p>
          <a:p>
            <a:pPr>
              <a:lnSpc>
                <a:spcPct val="110000"/>
              </a:lnSpc>
              <a:spcBef>
                <a:spcPts val="1001"/>
              </a:spcBef>
            </a:pPr>
            <a:endParaRPr lang="en-US" sz="2800" b="0" strike="noStrike" spc="-1">
              <a:solidFill>
                <a:srgbClr val="FFFFFF"/>
              </a:solidFill>
              <a:latin typeface="Avenir Next LT Pr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838080" y="1020240"/>
            <a:ext cx="10515240" cy="5124600"/>
          </a:xfrm>
          <a:prstGeom prst="rect">
            <a:avLst/>
          </a:prstGeom>
          <a:noFill/>
          <a:ln>
            <a:noFill/>
          </a:ln>
        </p:spPr>
        <p:txBody>
          <a:bodyPr>
            <a:normAutofit/>
          </a:bodyPr>
          <a:lstStyle/>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Anganwadi workers are India’s primary tool against the menace of child malnourishment, infant mortality, and lack of child education, community health problems and in curbing preventable diseases.</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They provide services to villagers, poor families and sick people across the country helping them access healthcare services, immunization, healthy food, hygiene, and provide healthy learning environment for infants, toddlers and children. </a:t>
            </a:r>
            <a:endParaRPr lang="en-US" sz="2800" b="0" strike="noStrike" spc="-1">
              <a:solidFill>
                <a:srgbClr val="FFFFFF"/>
              </a:solidFill>
              <a:latin typeface="Avenir Next LT Pr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773280" y="1549800"/>
            <a:ext cx="10515240" cy="4780800"/>
          </a:xfrm>
          <a:prstGeom prst="rect">
            <a:avLst/>
          </a:prstGeom>
          <a:noFill/>
          <a:ln>
            <a:noFill/>
          </a:ln>
        </p:spPr>
        <p:txBody>
          <a:bodyPr>
            <a:normAutofit fontScale="88000"/>
          </a:bodyPr>
          <a:lstStyle/>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The Anganwadi system is mainly managed by the Anganwadi worker.</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She is a health worker chosen from the community and given 4 months training in health, nutrition and child- care.</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She is incharge of an Anganwadi which covers a population of 1000.</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She paid 200-250 per month.</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20 to 25 Anganwadi workers are supervised by a Supervisor called Mukhyasevika.</a:t>
            </a:r>
            <a:endParaRPr lang="en-US" sz="2800" b="0" strike="noStrike" spc="-1">
              <a:solidFill>
                <a:srgbClr val="FFFFFF"/>
              </a:solidFill>
              <a:latin typeface="Avenir Next LT Pro"/>
            </a:endParaRPr>
          </a:p>
        </p:txBody>
      </p:sp>
      <p:sp>
        <p:nvSpPr>
          <p:cNvPr id="98" name="CustomShape 2"/>
          <p:cNvSpPr/>
          <p:nvPr/>
        </p:nvSpPr>
        <p:spPr>
          <a:xfrm>
            <a:off x="955080" y="527760"/>
            <a:ext cx="7491240" cy="701280"/>
          </a:xfrm>
          <a:prstGeom prst="rect">
            <a:avLst/>
          </a:prstGeom>
          <a:noFill/>
          <a:ln>
            <a:noFill/>
          </a:ln>
        </p:spPr>
        <p:style>
          <a:lnRef idx="0">
            <a:scrgbClr r="0" g="0" b="0"/>
          </a:lnRef>
          <a:fillRef idx="0">
            <a:scrgbClr r="0" g="0" b="0"/>
          </a:fillRef>
          <a:effectRef idx="0">
            <a:scrgbClr r="0" g="0" b="0"/>
          </a:effectRef>
          <a:fontRef idx="minor"/>
        </p:style>
        <p:txBody>
          <a:bodyPr>
            <a:spAutoFit/>
          </a:bodyPr>
          <a:lstStyle/>
          <a:p>
            <a:pPr>
              <a:lnSpc>
                <a:spcPct val="100000"/>
              </a:lnSpc>
            </a:pPr>
            <a:r>
              <a:rPr lang="en-US" sz="4000" b="1" strike="noStrike" spc="-1">
                <a:solidFill>
                  <a:srgbClr val="FFFFFF"/>
                </a:solidFill>
                <a:latin typeface="Avenir Next LT Pro"/>
              </a:rPr>
              <a:t>SYSTEM OF WORKERS</a:t>
            </a:r>
            <a:endParaRPr lang="en-IN" sz="40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745200" y="880920"/>
            <a:ext cx="10812600" cy="4278960"/>
          </a:xfrm>
          <a:prstGeom prst="rect">
            <a:avLst/>
          </a:prstGeom>
          <a:noFill/>
          <a:ln>
            <a:noFill/>
          </a:ln>
        </p:spPr>
        <p:txBody>
          <a:bodyPr>
            <a:normAutofit/>
          </a:bodyPr>
          <a:lstStyle/>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4 Mukhyasevikas are headed by a Child Development Projects Officer (CDPO).</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There are an estimated 1.053 million anganwadi centers employing 1.8 million mostly-female workers and helpers across the country. </a:t>
            </a:r>
            <a:endParaRPr lang="en-US" sz="2800" b="0" strike="noStrike" spc="-1">
              <a:solidFill>
                <a:srgbClr val="FFFFFF"/>
              </a:solidFill>
              <a:latin typeface="Avenir Next LT Pr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838080" y="365760"/>
            <a:ext cx="10515240" cy="1325160"/>
          </a:xfrm>
          <a:prstGeom prst="rect">
            <a:avLst/>
          </a:prstGeom>
          <a:noFill/>
          <a:ln>
            <a:noFill/>
          </a:ln>
        </p:spPr>
        <p:txBody>
          <a:bodyPr anchor="ctr">
            <a:normAutofit/>
          </a:bodyPr>
          <a:lstStyle/>
          <a:p>
            <a:pPr>
              <a:lnSpc>
                <a:spcPct val="100000"/>
              </a:lnSpc>
            </a:pPr>
            <a:r>
              <a:rPr lang="en-US" sz="3600" b="0" u="sng" strike="noStrike" spc="-1">
                <a:solidFill>
                  <a:srgbClr val="FFFFFF"/>
                </a:solidFill>
                <a:uFillTx/>
                <a:latin typeface="Avenir Next LT Pro"/>
              </a:rPr>
              <a:t>ROLE OF ANGANWADI WORKER</a:t>
            </a:r>
            <a:endParaRPr lang="en-US" sz="3600" b="0" strike="noStrike" spc="-1">
              <a:solidFill>
                <a:srgbClr val="000000"/>
              </a:solidFill>
              <a:latin typeface="Avenir Next LT Pro"/>
            </a:endParaRPr>
          </a:p>
        </p:txBody>
      </p:sp>
      <p:sp>
        <p:nvSpPr>
          <p:cNvPr id="101" name="TextShape 2"/>
          <p:cNvSpPr txBox="1"/>
          <p:nvPr/>
        </p:nvSpPr>
        <p:spPr>
          <a:xfrm>
            <a:off x="838080" y="1717200"/>
            <a:ext cx="10515240" cy="4641480"/>
          </a:xfrm>
          <a:prstGeom prst="rect">
            <a:avLst/>
          </a:prstGeom>
          <a:noFill/>
          <a:ln>
            <a:noFill/>
          </a:ln>
        </p:spPr>
        <p:txBody>
          <a:bodyPr>
            <a:normAutofit/>
          </a:bodyPr>
          <a:lstStyle/>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They provide outreach services to poor families in need of immunization, healthy food, clean water, clean toilets and a learning environment for infants, toddlers and pre- schoolers.</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They also provide similar services for expectant and nursing mothers.</a:t>
            </a:r>
            <a:endParaRPr lang="en-US" sz="2800" b="0" strike="noStrike" spc="-1">
              <a:solidFill>
                <a:srgbClr val="FFFFFF"/>
              </a:solidFill>
              <a:latin typeface="Avenir Next LT Pro"/>
            </a:endParaRPr>
          </a:p>
          <a:p>
            <a:pPr marL="228600" indent="-228240">
              <a:lnSpc>
                <a:spcPct val="110000"/>
              </a:lnSpc>
              <a:spcBef>
                <a:spcPts val="1001"/>
              </a:spcBef>
              <a:buClr>
                <a:srgbClr val="A62C52"/>
              </a:buClr>
              <a:buFont typeface="Arial"/>
              <a:buChar char="•"/>
            </a:pPr>
            <a:r>
              <a:rPr lang="en-US" sz="2800" b="0" strike="noStrike" spc="-1">
                <a:solidFill>
                  <a:srgbClr val="FFFFFF"/>
                </a:solidFill>
                <a:latin typeface="Avenir Next LT Pro"/>
                <a:ea typeface="Avenir Next LT Pro"/>
              </a:rPr>
              <a:t> According to government figures, anganwadi's reach about 58.1 million children and 10.23 million pregnant or lactating women. </a:t>
            </a:r>
            <a:endParaRPr lang="en-US" sz="2800" b="0" strike="noStrike" spc="-1">
              <a:solidFill>
                <a:srgbClr val="FFFFFF"/>
              </a:solidFill>
              <a:latin typeface="Avenir Next LT Pro"/>
            </a:endParaRPr>
          </a:p>
          <a:p>
            <a:pPr>
              <a:lnSpc>
                <a:spcPct val="110000"/>
              </a:lnSpc>
              <a:spcBef>
                <a:spcPts val="1001"/>
              </a:spcBef>
            </a:pPr>
            <a:endParaRPr lang="en-US" sz="2800" b="0" strike="noStrike" spc="-1">
              <a:solidFill>
                <a:srgbClr val="FFFFFF"/>
              </a:solidFill>
              <a:latin typeface="Avenir Next LT Pr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832773-B260-4235-9743-FBA8BBC65DB5}"/>
              </a:ext>
            </a:extLst>
          </p:cNvPr>
          <p:cNvSpPr>
            <a:spLocks noGrp="1"/>
          </p:cNvSpPr>
          <p:nvPr>
            <p:ph type="title"/>
          </p:nvPr>
        </p:nvSpPr>
        <p:spPr/>
        <p:txBody>
          <a:bodyPr/>
          <a:lstStyle/>
          <a:p>
            <a:r>
              <a:rPr lang="en-IN" dirty="0"/>
              <a:t> REFERENCE</a:t>
            </a:r>
          </a:p>
        </p:txBody>
      </p:sp>
      <p:sp>
        <p:nvSpPr>
          <p:cNvPr id="3" name="Subtitle 2">
            <a:extLst>
              <a:ext uri="{FF2B5EF4-FFF2-40B4-BE49-F238E27FC236}">
                <a16:creationId xmlns:a16="http://schemas.microsoft.com/office/drawing/2014/main" xmlns="" id="{38B5CA2C-7D41-406D-ABBD-7DFC060982E1}"/>
              </a:ext>
            </a:extLst>
          </p:cNvPr>
          <p:cNvSpPr>
            <a:spLocks noGrp="1"/>
          </p:cNvSpPr>
          <p:nvPr>
            <p:ph type="subTitle"/>
          </p:nvPr>
        </p:nvSpPr>
        <p:spPr>
          <a:xfrm>
            <a:off x="838080" y="1949400"/>
            <a:ext cx="10515240" cy="3022650"/>
          </a:xfrm>
        </p:spPr>
        <p:txBody>
          <a:bodyPr/>
          <a:lstStyle/>
          <a:p>
            <a:r>
              <a:rPr lang="en-IN" dirty="0">
                <a:solidFill>
                  <a:schemeClr val="bg1"/>
                </a:solidFill>
              </a:rPr>
              <a:t>Park. K, 2015, Park’s Textbook of Preventive and Social Medicine.</a:t>
            </a:r>
          </a:p>
        </p:txBody>
      </p:sp>
    </p:spTree>
    <p:extLst>
      <p:ext uri="{BB962C8B-B14F-4D97-AF65-F5344CB8AC3E}">
        <p14:creationId xmlns:p14="http://schemas.microsoft.com/office/powerpoint/2010/main" xmlns="" val="1840214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131A"/>
      </a:dk2>
      <a:lt2>
        <a:srgbClr val="F2ECEA"/>
      </a:lt2>
      <a:accent1>
        <a:srgbClr val="A62C52"/>
      </a:accent1>
      <a:accent2>
        <a:srgbClr val="A7928D"/>
      </a:accent2>
      <a:accent3>
        <a:srgbClr val="307C71"/>
      </a:accent3>
      <a:accent4>
        <a:srgbClr val="41575D"/>
      </a:accent4>
      <a:accent5>
        <a:srgbClr val="8FA3A3"/>
      </a:accent5>
      <a:accent6>
        <a:srgbClr val="CA8370"/>
      </a:accent6>
      <a:hlink>
        <a:srgbClr val="D13D6E"/>
      </a:hlink>
      <a:folHlink>
        <a:srgbClr val="6C9D9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131A"/>
      </a:dk2>
      <a:lt2>
        <a:srgbClr val="F2ECEA"/>
      </a:lt2>
      <a:accent1>
        <a:srgbClr val="A62C52"/>
      </a:accent1>
      <a:accent2>
        <a:srgbClr val="A7928D"/>
      </a:accent2>
      <a:accent3>
        <a:srgbClr val="307C71"/>
      </a:accent3>
      <a:accent4>
        <a:srgbClr val="41575D"/>
      </a:accent4>
      <a:accent5>
        <a:srgbClr val="8FA3A3"/>
      </a:accent5>
      <a:accent6>
        <a:srgbClr val="CA8370"/>
      </a:accent6>
      <a:hlink>
        <a:srgbClr val="D13D6E"/>
      </a:hlink>
      <a:folHlink>
        <a:srgbClr val="6C9D9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TotalTime>
  <Words>345</Words>
  <Application>Microsoft Office PowerPoint</Application>
  <PresentationFormat>Custom</PresentationFormat>
  <Paragraphs>30</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Office Theme</vt:lpstr>
      <vt:lpstr>Slide 1</vt:lpstr>
      <vt:lpstr>Slide 2</vt:lpstr>
      <vt:lpstr>Slide 3</vt:lpstr>
      <vt:lpstr>Slide 4</vt:lpstr>
      <vt:lpstr>Slide 5</vt:lpstr>
      <vt:lpstr>Slide 6</vt:lpstr>
      <vt:lpstr>Slide 7</vt:lpstr>
      <vt:lpstr>Slide 8</vt:lpstr>
      <vt:lpstr> REFERENCE</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141</cp:revision>
  <dcterms:created xsi:type="dcterms:W3CDTF">2022-03-10T14:40:55Z</dcterms:created>
  <dcterms:modified xsi:type="dcterms:W3CDTF">2022-03-14T04:27:27Z</dcterms:modified>
  <dc:language>en-IN</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8</vt:i4>
  </property>
</Properties>
</file>