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259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02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21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38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99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4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04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0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89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55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81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4735-C5DD-4D3D-9664-FDA12A757FD2}" type="datetimeFigureOut">
              <a:rPr lang="en-IN" smtClean="0"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BA3D-0238-4643-A172-C1887940B6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9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powerpoint.officeapps.live.com/pods/GetClipboardImage.ashx?Id=0460d453-4d3f-4998-bdbf-12aa1295b5a8&amp;DC=PSG4&amp;pkey=46b19b9c-2db5-4869-81d3-64da0c539854&amp;wdwaccluster=PSG4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258"/>
            <a:ext cx="597460" cy="5090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31" y="-74173"/>
            <a:ext cx="603556" cy="6523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868" y="7937"/>
            <a:ext cx="5163760" cy="5913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E6D219D-8652-4546-AF45-6537496D8250}"/>
              </a:ext>
            </a:extLst>
          </p:cNvPr>
          <p:cNvCxnSpPr>
            <a:cxnSpLocks/>
          </p:cNvCxnSpPr>
          <p:nvPr/>
        </p:nvCxnSpPr>
        <p:spPr>
          <a:xfrm flipV="1">
            <a:off x="1741336" y="562253"/>
            <a:ext cx="5756745" cy="1590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81955"/>
            <a:ext cx="9156986" cy="276045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228B12CC-1E6A-45D5-81BE-0CAD2889CA81}"/>
              </a:ext>
            </a:extLst>
          </p:cNvPr>
          <p:cNvSpPr txBox="1">
            <a:spLocks/>
          </p:cNvSpPr>
          <p:nvPr/>
        </p:nvSpPr>
        <p:spPr>
          <a:xfrm rot="19667503">
            <a:off x="423667" y="3345881"/>
            <a:ext cx="8262164" cy="76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lgerian" panose="04020705040A02060702" pitchFamily="82" charset="0"/>
                <a:ea typeface="+mj-ea"/>
                <a:cs typeface="+mj-cs"/>
              </a:defRPr>
            </a:lvl1pPr>
          </a:lstStyle>
          <a:p>
            <a:r>
              <a:rPr lang="en-US" dirty="0"/>
              <a:t>Dr. Annika Singh MBT </a:t>
            </a:r>
            <a:r>
              <a:rPr lang="en-US" dirty="0" smtClean="0"/>
              <a:t>2002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0189" y="6627168"/>
            <a:ext cx="3313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ANNIKA SINGH DEPARTMENT OF BIOTECHNOLOGY</a:t>
            </a:r>
            <a:endParaRPr lang="en-IN" sz="9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6399" y="1026730"/>
            <a:ext cx="77206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PHYSIOLOGY AND CLINICAL BIOCHEMISTRY</a:t>
            </a: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Topic: Digestion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I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ANNIKA SINGH </a:t>
            </a:r>
            <a:endParaRPr lang="en-IN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I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SCIENCES AND BIOTECHNOLOGY</a:t>
            </a:r>
            <a:endParaRPr lang="en-IN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1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powerpoint.officeapps.live.com/pods/GetClipboardImage.ashx?Id=0460d453-4d3f-4998-bdbf-12aa1295b5a8&amp;DC=PSG4&amp;pkey=46b19b9c-2db5-4869-81d3-64da0c539854&amp;wdwaccluster=PSG4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258"/>
            <a:ext cx="597460" cy="5090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31" y="-74173"/>
            <a:ext cx="603556" cy="6523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868" y="7937"/>
            <a:ext cx="5163760" cy="5913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E6D219D-8652-4546-AF45-6537496D8250}"/>
              </a:ext>
            </a:extLst>
          </p:cNvPr>
          <p:cNvCxnSpPr>
            <a:cxnSpLocks/>
          </p:cNvCxnSpPr>
          <p:nvPr/>
        </p:nvCxnSpPr>
        <p:spPr>
          <a:xfrm flipV="1">
            <a:off x="1741336" y="562253"/>
            <a:ext cx="5756745" cy="1590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81955"/>
            <a:ext cx="9156986" cy="276045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228B12CC-1E6A-45D5-81BE-0CAD2889CA81}"/>
              </a:ext>
            </a:extLst>
          </p:cNvPr>
          <p:cNvSpPr txBox="1">
            <a:spLocks/>
          </p:cNvSpPr>
          <p:nvPr/>
        </p:nvSpPr>
        <p:spPr>
          <a:xfrm rot="19667503">
            <a:off x="423667" y="3345881"/>
            <a:ext cx="8262164" cy="76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lgerian" panose="04020705040A02060702" pitchFamily="82" charset="0"/>
                <a:ea typeface="+mj-ea"/>
                <a:cs typeface="+mj-cs"/>
              </a:defRPr>
            </a:lvl1pPr>
          </a:lstStyle>
          <a:p>
            <a:r>
              <a:rPr lang="en-US" dirty="0"/>
              <a:t>Dr. Annika Singh MBT </a:t>
            </a:r>
            <a:r>
              <a:rPr lang="en-US" dirty="0" smtClean="0"/>
              <a:t>2002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0189" y="6627168"/>
            <a:ext cx="3313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ANNIKA SINGH DEPARTMENT OF BIOTECHNOLOGY</a:t>
            </a:r>
            <a:endParaRPr lang="en-IN" sz="9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6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powerpoint.officeapps.live.com/pods/GetClipboardImage.ashx?Id=0460d453-4d3f-4998-bdbf-12aa1295b5a8&amp;DC=PSG4&amp;pkey=46b19b9c-2db5-4869-81d3-64da0c539854&amp;wdwaccluster=PSG4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258"/>
            <a:ext cx="597460" cy="5090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31" y="-74173"/>
            <a:ext cx="603556" cy="6523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868" y="7937"/>
            <a:ext cx="5163760" cy="5913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E6D219D-8652-4546-AF45-6537496D8250}"/>
              </a:ext>
            </a:extLst>
          </p:cNvPr>
          <p:cNvCxnSpPr>
            <a:cxnSpLocks/>
          </p:cNvCxnSpPr>
          <p:nvPr/>
        </p:nvCxnSpPr>
        <p:spPr>
          <a:xfrm flipV="1">
            <a:off x="1741336" y="562253"/>
            <a:ext cx="5756745" cy="1590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81955"/>
            <a:ext cx="9156986" cy="276045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228B12CC-1E6A-45D5-81BE-0CAD2889CA81}"/>
              </a:ext>
            </a:extLst>
          </p:cNvPr>
          <p:cNvSpPr txBox="1">
            <a:spLocks/>
          </p:cNvSpPr>
          <p:nvPr/>
        </p:nvSpPr>
        <p:spPr>
          <a:xfrm rot="19667503">
            <a:off x="423667" y="3345881"/>
            <a:ext cx="8262164" cy="76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lgerian" panose="04020705040A02060702" pitchFamily="82" charset="0"/>
                <a:ea typeface="+mj-ea"/>
                <a:cs typeface="+mj-cs"/>
              </a:defRPr>
            </a:lvl1pPr>
          </a:lstStyle>
          <a:p>
            <a:r>
              <a:rPr lang="en-US" dirty="0"/>
              <a:t>Dr. Annika Singh MBT </a:t>
            </a:r>
            <a:r>
              <a:rPr lang="en-US" dirty="0" smtClean="0"/>
              <a:t>2002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0189" y="6627168"/>
            <a:ext cx="3313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ANNIKA SINGH DEPARTMENT OF BIOTECHNOLOGY</a:t>
            </a:r>
            <a:endParaRPr lang="en-IN" sz="9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6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powerpoint.officeapps.live.com/pods/GetClipboardImage.ashx?Id=0460d453-4d3f-4998-bdbf-12aa1295b5a8&amp;DC=PSG4&amp;pkey=46b19b9c-2db5-4869-81d3-64da0c539854&amp;wdwaccluster=PSG4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258"/>
            <a:ext cx="597460" cy="5090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31" y="-74173"/>
            <a:ext cx="603556" cy="6523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868" y="7937"/>
            <a:ext cx="5163760" cy="5913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E6D219D-8652-4546-AF45-6537496D8250}"/>
              </a:ext>
            </a:extLst>
          </p:cNvPr>
          <p:cNvCxnSpPr>
            <a:cxnSpLocks/>
          </p:cNvCxnSpPr>
          <p:nvPr/>
        </p:nvCxnSpPr>
        <p:spPr>
          <a:xfrm flipV="1">
            <a:off x="1741336" y="562253"/>
            <a:ext cx="5756745" cy="1590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81955"/>
            <a:ext cx="9156986" cy="276045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228B12CC-1E6A-45D5-81BE-0CAD2889CA81}"/>
              </a:ext>
            </a:extLst>
          </p:cNvPr>
          <p:cNvSpPr txBox="1">
            <a:spLocks/>
          </p:cNvSpPr>
          <p:nvPr/>
        </p:nvSpPr>
        <p:spPr>
          <a:xfrm rot="19667503">
            <a:off x="423667" y="3345881"/>
            <a:ext cx="8262164" cy="76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lgerian" panose="04020705040A02060702" pitchFamily="82" charset="0"/>
                <a:ea typeface="+mj-ea"/>
                <a:cs typeface="+mj-cs"/>
              </a:defRPr>
            </a:lvl1pPr>
          </a:lstStyle>
          <a:p>
            <a:r>
              <a:rPr lang="en-US" dirty="0"/>
              <a:t>Dr. Annika Singh MBT </a:t>
            </a:r>
            <a:r>
              <a:rPr lang="en-US" dirty="0" smtClean="0"/>
              <a:t>2002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0189" y="6627168"/>
            <a:ext cx="3313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ANNIKA SINGH DEPARTMENT OF BIOTECHNOLOGY</a:t>
            </a:r>
            <a:endParaRPr lang="en-IN" sz="9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powerpoint.officeapps.live.com/pods/GetClipboardImage.ashx?Id=0460d453-4d3f-4998-bdbf-12aa1295b5a8&amp;DC=PSG4&amp;pkey=46b19b9c-2db5-4869-81d3-64da0c539854&amp;wdwaccluster=PSG4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258"/>
            <a:ext cx="597460" cy="5090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031" y="-74173"/>
            <a:ext cx="603556" cy="6523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868" y="7937"/>
            <a:ext cx="5163760" cy="5913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E6D219D-8652-4546-AF45-6537496D8250}"/>
              </a:ext>
            </a:extLst>
          </p:cNvPr>
          <p:cNvCxnSpPr>
            <a:cxnSpLocks/>
          </p:cNvCxnSpPr>
          <p:nvPr/>
        </p:nvCxnSpPr>
        <p:spPr>
          <a:xfrm flipV="1">
            <a:off x="1741336" y="562253"/>
            <a:ext cx="5756745" cy="15903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miter lim="800000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81955"/>
            <a:ext cx="9156986" cy="276045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="" xmlns:a16="http://schemas.microsoft.com/office/drawing/2014/main" id="{228B12CC-1E6A-45D5-81BE-0CAD2889CA81}"/>
              </a:ext>
            </a:extLst>
          </p:cNvPr>
          <p:cNvSpPr txBox="1">
            <a:spLocks/>
          </p:cNvSpPr>
          <p:nvPr/>
        </p:nvSpPr>
        <p:spPr>
          <a:xfrm rot="19667503">
            <a:off x="423667" y="3345881"/>
            <a:ext cx="8262164" cy="76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Algerian" panose="04020705040A02060702" pitchFamily="82" charset="0"/>
                <a:ea typeface="+mj-ea"/>
                <a:cs typeface="+mj-cs"/>
              </a:defRPr>
            </a:lvl1pPr>
          </a:lstStyle>
          <a:p>
            <a:r>
              <a:rPr lang="en-US" dirty="0"/>
              <a:t>Dr. Annika Singh MBT </a:t>
            </a:r>
            <a:r>
              <a:rPr lang="en-US" dirty="0" smtClean="0"/>
              <a:t>2002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0189" y="6627168"/>
            <a:ext cx="3313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ANNIKA SINGH DEPARTMENT OF BIOTECHNOLOGY</a:t>
            </a:r>
            <a:endParaRPr lang="en-IN" sz="9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3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83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2023-02-10T09:04:51Z</dcterms:created>
  <dcterms:modified xsi:type="dcterms:W3CDTF">2023-02-10T09:25:45Z</dcterms:modified>
</cp:coreProperties>
</file>