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8" r:id="rId4"/>
    <p:sldId id="260" r:id="rId5"/>
    <p:sldId id="304" r:id="rId6"/>
    <p:sldId id="318" r:id="rId7"/>
    <p:sldId id="305" r:id="rId8"/>
    <p:sldId id="306" r:id="rId9"/>
    <p:sldId id="307" r:id="rId10"/>
    <p:sldId id="308" r:id="rId11"/>
    <p:sldId id="310" r:id="rId12"/>
    <p:sldId id="311" r:id="rId13"/>
    <p:sldId id="312" r:id="rId14"/>
    <p:sldId id="313" r:id="rId15"/>
    <p:sldId id="314" r:id="rId16"/>
    <p:sldId id="315" r:id="rId17"/>
    <p:sldId id="261" r:id="rId18"/>
    <p:sldId id="316" r:id="rId19"/>
    <p:sldId id="317" r:id="rId20"/>
    <p:sldId id="262" r:id="rId21"/>
    <p:sldId id="278" r:id="rId22"/>
    <p:sldId id="279" r:id="rId23"/>
    <p:sldId id="280" r:id="rId24"/>
    <p:sldId id="281" r:id="rId25"/>
    <p:sldId id="289" r:id="rId26"/>
    <p:sldId id="282" r:id="rId27"/>
    <p:sldId id="319" r:id="rId28"/>
    <p:sldId id="283" r:id="rId29"/>
    <p:sldId id="284" r:id="rId30"/>
    <p:sldId id="293" r:id="rId31"/>
    <p:sldId id="309" r:id="rId32"/>
    <p:sldId id="294" r:id="rId33"/>
    <p:sldId id="295" r:id="rId34"/>
    <p:sldId id="296" r:id="rId35"/>
    <p:sldId id="297" r:id="rId36"/>
    <p:sldId id="320" r:id="rId37"/>
    <p:sldId id="298" r:id="rId38"/>
    <p:sldId id="321" r:id="rId39"/>
    <p:sldId id="299" r:id="rId40"/>
    <p:sldId id="285" r:id="rId41"/>
    <p:sldId id="322"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kshat agarwal" initials="aa" lastIdx="2" clrIdx="0">
    <p:extLst>
      <p:ext uri="{19B8F6BF-5375-455C-9EA6-DF929625EA0E}">
        <p15:presenceInfo xmlns:p15="http://schemas.microsoft.com/office/powerpoint/2012/main" userId="0aa3d2ecd0f5c65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shat agarwal" userId="0aa3d2ecd0f5c65f" providerId="LiveId" clId="{8BF61B5E-EA75-4FE4-87FE-F61E98F6A59D}"/>
    <pc:docChg chg="addSld delSld">
      <pc:chgData name="akshat agarwal" userId="0aa3d2ecd0f5c65f" providerId="LiveId" clId="{8BF61B5E-EA75-4FE4-87FE-F61E98F6A59D}" dt="2021-01-30T10:33:22.214" v="1" actId="2696"/>
      <pc:docMkLst>
        <pc:docMk/>
      </pc:docMkLst>
      <pc:sldChg chg="new del">
        <pc:chgData name="akshat agarwal" userId="0aa3d2ecd0f5c65f" providerId="LiveId" clId="{8BF61B5E-EA75-4FE4-87FE-F61E98F6A59D}" dt="2021-01-30T10:33:22.214" v="1" actId="2696"/>
        <pc:sldMkLst>
          <pc:docMk/>
          <pc:sldMk cId="4247852563" sldId="323"/>
        </pc:sldMkLst>
      </pc:sldChg>
    </pc:docChg>
  </pc:docChgLst>
  <pc:docChgLst>
    <pc:chgData name="akshat agarwal" userId="0aa3d2ecd0f5c65f" providerId="LiveId" clId="{8B668B0C-D9DC-47CA-861B-CDC1229FCCE1}"/>
    <pc:docChg chg="custSel modSld">
      <pc:chgData name="akshat agarwal" userId="0aa3d2ecd0f5c65f" providerId="LiveId" clId="{8B668B0C-D9DC-47CA-861B-CDC1229FCCE1}" dt="2021-06-10T05:56:27.168" v="87" actId="13926"/>
      <pc:docMkLst>
        <pc:docMk/>
      </pc:docMkLst>
      <pc:sldChg chg="modSp mod">
        <pc:chgData name="akshat agarwal" userId="0aa3d2ecd0f5c65f" providerId="LiveId" clId="{8B668B0C-D9DC-47CA-861B-CDC1229FCCE1}" dt="2021-06-10T05:56:27.168" v="87" actId="13926"/>
        <pc:sldMkLst>
          <pc:docMk/>
          <pc:sldMk cId="2003484960" sldId="258"/>
        </pc:sldMkLst>
        <pc:spChg chg="mod">
          <ac:chgData name="akshat agarwal" userId="0aa3d2ecd0f5c65f" providerId="LiveId" clId="{8B668B0C-D9DC-47CA-861B-CDC1229FCCE1}" dt="2021-06-10T05:56:27.168" v="87" actId="13926"/>
          <ac:spMkLst>
            <pc:docMk/>
            <pc:sldMk cId="2003484960" sldId="258"/>
            <ac:spMk id="3" creationId="{D7C86464-5133-4C57-B57E-BC504448B7B4}"/>
          </ac:spMkLst>
        </pc:spChg>
      </pc:sldChg>
      <pc:sldChg chg="modSp mod">
        <pc:chgData name="akshat agarwal" userId="0aa3d2ecd0f5c65f" providerId="LiveId" clId="{8B668B0C-D9DC-47CA-861B-CDC1229FCCE1}" dt="2021-05-24T09:31:59.686" v="2" actId="6549"/>
        <pc:sldMkLst>
          <pc:docMk/>
          <pc:sldMk cId="2527316" sldId="265"/>
        </pc:sldMkLst>
        <pc:spChg chg="mod">
          <ac:chgData name="akshat agarwal" userId="0aa3d2ecd0f5c65f" providerId="LiveId" clId="{8B668B0C-D9DC-47CA-861B-CDC1229FCCE1}" dt="2021-05-24T09:31:59.686" v="2" actId="6549"/>
          <ac:spMkLst>
            <pc:docMk/>
            <pc:sldMk cId="2527316" sldId="265"/>
            <ac:spMk id="2" creationId="{839976BF-A24F-4E1E-A87A-00F06917F6BF}"/>
          </ac:spMkLst>
        </pc:spChg>
        <pc:spChg chg="mod">
          <ac:chgData name="akshat agarwal" userId="0aa3d2ecd0f5c65f" providerId="LiveId" clId="{8B668B0C-D9DC-47CA-861B-CDC1229FCCE1}" dt="2021-05-24T09:31:54.883" v="1" actId="27636"/>
          <ac:spMkLst>
            <pc:docMk/>
            <pc:sldMk cId="2527316" sldId="265"/>
            <ac:spMk id="3" creationId="{6A17CB01-F71B-4AFD-97EA-A47A094E91D6}"/>
          </ac:spMkLst>
        </pc:spChg>
      </pc:sldChg>
      <pc:sldChg chg="modSp mod">
        <pc:chgData name="akshat agarwal" userId="0aa3d2ecd0f5c65f" providerId="LiveId" clId="{8B668B0C-D9DC-47CA-861B-CDC1229FCCE1}" dt="2021-05-31T07:02:45.960" v="4" actId="20577"/>
        <pc:sldMkLst>
          <pc:docMk/>
          <pc:sldMk cId="131205451" sldId="306"/>
        </pc:sldMkLst>
        <pc:spChg chg="mod">
          <ac:chgData name="akshat agarwal" userId="0aa3d2ecd0f5c65f" providerId="LiveId" clId="{8B668B0C-D9DC-47CA-861B-CDC1229FCCE1}" dt="2021-05-31T07:02:45.960" v="4" actId="20577"/>
          <ac:spMkLst>
            <pc:docMk/>
            <pc:sldMk cId="131205451" sldId="306"/>
            <ac:spMk id="2" creationId="{9B31F74C-9F54-42A5-9855-740014AB9F7C}"/>
          </ac:spMkLst>
        </pc:spChg>
      </pc:sldChg>
      <pc:sldChg chg="modSp mod">
        <pc:chgData name="akshat agarwal" userId="0aa3d2ecd0f5c65f" providerId="LiveId" clId="{8B668B0C-D9DC-47CA-861B-CDC1229FCCE1}" dt="2021-05-31T07:46:10.370" v="7" actId="207"/>
        <pc:sldMkLst>
          <pc:docMk/>
          <pc:sldMk cId="2404248440" sldId="313"/>
        </pc:sldMkLst>
        <pc:spChg chg="mod">
          <ac:chgData name="akshat agarwal" userId="0aa3d2ecd0f5c65f" providerId="LiveId" clId="{8B668B0C-D9DC-47CA-861B-CDC1229FCCE1}" dt="2021-05-31T07:46:10.370" v="7" actId="207"/>
          <ac:spMkLst>
            <pc:docMk/>
            <pc:sldMk cId="2404248440" sldId="313"/>
            <ac:spMk id="3" creationId="{96642D65-12F3-40D4-91A0-5530005695BF}"/>
          </ac:spMkLst>
        </pc:spChg>
      </pc:sldChg>
      <pc:sldChg chg="modSp mod">
        <pc:chgData name="akshat agarwal" userId="0aa3d2ecd0f5c65f" providerId="LiveId" clId="{8B668B0C-D9DC-47CA-861B-CDC1229FCCE1}" dt="2021-05-31T07:50:28.033" v="10" actId="207"/>
        <pc:sldMkLst>
          <pc:docMk/>
          <pc:sldMk cId="2278101864" sldId="314"/>
        </pc:sldMkLst>
        <pc:spChg chg="mod">
          <ac:chgData name="akshat agarwal" userId="0aa3d2ecd0f5c65f" providerId="LiveId" clId="{8B668B0C-D9DC-47CA-861B-CDC1229FCCE1}" dt="2021-05-31T07:50:28.033" v="10" actId="207"/>
          <ac:spMkLst>
            <pc:docMk/>
            <pc:sldMk cId="2278101864" sldId="314"/>
            <ac:spMk id="3" creationId="{0215AF55-5CF0-470B-85B6-8D9034F19CF9}"/>
          </ac:spMkLst>
        </pc:spChg>
      </pc:sldChg>
      <pc:sldChg chg="modSp mod">
        <pc:chgData name="akshat agarwal" userId="0aa3d2ecd0f5c65f" providerId="LiveId" clId="{8B668B0C-D9DC-47CA-861B-CDC1229FCCE1}" dt="2021-06-03T06:14:01.260" v="73" actId="6549"/>
        <pc:sldMkLst>
          <pc:docMk/>
          <pc:sldMk cId="3208426946" sldId="316"/>
        </pc:sldMkLst>
        <pc:spChg chg="mod">
          <ac:chgData name="akshat agarwal" userId="0aa3d2ecd0f5c65f" providerId="LiveId" clId="{8B668B0C-D9DC-47CA-861B-CDC1229FCCE1}" dt="2021-06-03T06:14:01.260" v="73" actId="6549"/>
          <ac:spMkLst>
            <pc:docMk/>
            <pc:sldMk cId="3208426946" sldId="316"/>
            <ac:spMk id="3" creationId="{EB88F08C-4181-4652-9D88-22690D574C2D}"/>
          </ac:spMkLst>
        </pc:spChg>
      </pc:sldChg>
      <pc:sldChg chg="modSp mod">
        <pc:chgData name="akshat agarwal" userId="0aa3d2ecd0f5c65f" providerId="LiveId" clId="{8B668B0C-D9DC-47CA-861B-CDC1229FCCE1}" dt="2021-06-04T10:09:29.364" v="83" actId="20577"/>
        <pc:sldMkLst>
          <pc:docMk/>
          <pc:sldMk cId="4137046060" sldId="317"/>
        </pc:sldMkLst>
        <pc:spChg chg="mod">
          <ac:chgData name="akshat agarwal" userId="0aa3d2ecd0f5c65f" providerId="LiveId" clId="{8B668B0C-D9DC-47CA-861B-CDC1229FCCE1}" dt="2021-06-04T10:09:29.364" v="83" actId="20577"/>
          <ac:spMkLst>
            <pc:docMk/>
            <pc:sldMk cId="4137046060" sldId="317"/>
            <ac:spMk id="3" creationId="{3C3E7717-878E-4793-A9F4-DFEEFB9B325B}"/>
          </ac:spMkLst>
        </pc:spChg>
      </pc:sldChg>
    </pc:docChg>
  </pc:docChgLst>
  <pc:docChgLst>
    <pc:chgData name="akshat agarwal" userId="0aa3d2ecd0f5c65f" providerId="LiveId" clId="{16D0C7D7-228A-4485-AA2A-6E661238F343}"/>
    <pc:docChg chg="undo redo custSel addSld delSld modSld sldOrd">
      <pc:chgData name="akshat agarwal" userId="0aa3d2ecd0f5c65f" providerId="LiveId" clId="{16D0C7D7-228A-4485-AA2A-6E661238F343}" dt="2021-01-11T10:37:58.123" v="2467" actId="6549"/>
      <pc:docMkLst>
        <pc:docMk/>
      </pc:docMkLst>
      <pc:sldChg chg="modSp mod">
        <pc:chgData name="akshat agarwal" userId="0aa3d2ecd0f5c65f" providerId="LiveId" clId="{16D0C7D7-228A-4485-AA2A-6E661238F343}" dt="2021-01-08T10:08:16.996" v="2171" actId="20577"/>
        <pc:sldMkLst>
          <pc:docMk/>
          <pc:sldMk cId="2003484960" sldId="258"/>
        </pc:sldMkLst>
        <pc:spChg chg="mod">
          <ac:chgData name="akshat agarwal" userId="0aa3d2ecd0f5c65f" providerId="LiveId" clId="{16D0C7D7-228A-4485-AA2A-6E661238F343}" dt="2021-01-05T09:29:05.933" v="25" actId="20577"/>
          <ac:spMkLst>
            <pc:docMk/>
            <pc:sldMk cId="2003484960" sldId="258"/>
            <ac:spMk id="2" creationId="{B25DAAC7-7FD9-43C7-A64F-B5D339AC8C50}"/>
          </ac:spMkLst>
        </pc:spChg>
        <pc:spChg chg="mod">
          <ac:chgData name="akshat agarwal" userId="0aa3d2ecd0f5c65f" providerId="LiveId" clId="{16D0C7D7-228A-4485-AA2A-6E661238F343}" dt="2021-01-08T10:08:16.996" v="2171" actId="20577"/>
          <ac:spMkLst>
            <pc:docMk/>
            <pc:sldMk cId="2003484960" sldId="258"/>
            <ac:spMk id="3" creationId="{D7C86464-5133-4C57-B57E-BC504448B7B4}"/>
          </ac:spMkLst>
        </pc:spChg>
      </pc:sldChg>
      <pc:sldChg chg="del">
        <pc:chgData name="akshat agarwal" userId="0aa3d2ecd0f5c65f" providerId="LiveId" clId="{16D0C7D7-228A-4485-AA2A-6E661238F343}" dt="2021-01-05T09:30:13.267" v="69" actId="2696"/>
        <pc:sldMkLst>
          <pc:docMk/>
          <pc:sldMk cId="878163240" sldId="259"/>
        </pc:sldMkLst>
      </pc:sldChg>
      <pc:sldChg chg="modSp mod">
        <pc:chgData name="akshat agarwal" userId="0aa3d2ecd0f5c65f" providerId="LiveId" clId="{16D0C7D7-228A-4485-AA2A-6E661238F343}" dt="2021-01-08T10:11:13.199" v="2201" actId="313"/>
        <pc:sldMkLst>
          <pc:docMk/>
          <pc:sldMk cId="3848636784" sldId="260"/>
        </pc:sldMkLst>
        <pc:spChg chg="mod">
          <ac:chgData name="akshat agarwal" userId="0aa3d2ecd0f5c65f" providerId="LiveId" clId="{16D0C7D7-228A-4485-AA2A-6E661238F343}" dt="2021-01-08T10:11:13.199" v="2201" actId="313"/>
          <ac:spMkLst>
            <pc:docMk/>
            <pc:sldMk cId="3848636784" sldId="260"/>
            <ac:spMk id="2" creationId="{16CD349F-7BF2-4255-B308-C27CE1E3CE14}"/>
          </ac:spMkLst>
        </pc:spChg>
        <pc:spChg chg="mod">
          <ac:chgData name="akshat agarwal" userId="0aa3d2ecd0f5c65f" providerId="LiveId" clId="{16D0C7D7-228A-4485-AA2A-6E661238F343}" dt="2021-01-05T09:32:47.557" v="192" actId="20577"/>
          <ac:spMkLst>
            <pc:docMk/>
            <pc:sldMk cId="3848636784" sldId="260"/>
            <ac:spMk id="3" creationId="{AE28E3C6-D288-492A-9986-3014A22D65EB}"/>
          </ac:spMkLst>
        </pc:spChg>
      </pc:sldChg>
      <pc:sldChg chg="modSp mod">
        <pc:chgData name="akshat agarwal" userId="0aa3d2ecd0f5c65f" providerId="LiveId" clId="{16D0C7D7-228A-4485-AA2A-6E661238F343}" dt="2021-01-06T05:10:09.344" v="1476"/>
        <pc:sldMkLst>
          <pc:docMk/>
          <pc:sldMk cId="739730822" sldId="261"/>
        </pc:sldMkLst>
        <pc:spChg chg="mod">
          <ac:chgData name="akshat agarwal" userId="0aa3d2ecd0f5c65f" providerId="LiveId" clId="{16D0C7D7-228A-4485-AA2A-6E661238F343}" dt="2021-01-06T05:09:50.371" v="1471" actId="20577"/>
          <ac:spMkLst>
            <pc:docMk/>
            <pc:sldMk cId="739730822" sldId="261"/>
            <ac:spMk id="2" creationId="{8BAD5655-BCDF-40FA-A47E-4DD5FFBA0CCE}"/>
          </ac:spMkLst>
        </pc:spChg>
        <pc:spChg chg="mod">
          <ac:chgData name="akshat agarwal" userId="0aa3d2ecd0f5c65f" providerId="LiveId" clId="{16D0C7D7-228A-4485-AA2A-6E661238F343}" dt="2021-01-06T05:10:09.344" v="1476"/>
          <ac:spMkLst>
            <pc:docMk/>
            <pc:sldMk cId="739730822" sldId="261"/>
            <ac:spMk id="3" creationId="{5CF9A1AF-E48C-4EBA-9DA4-16D6DA38DD39}"/>
          </ac:spMkLst>
        </pc:spChg>
      </pc:sldChg>
      <pc:sldChg chg="modSp mod">
        <pc:chgData name="akshat agarwal" userId="0aa3d2ecd0f5c65f" providerId="LiveId" clId="{16D0C7D7-228A-4485-AA2A-6E661238F343}" dt="2021-01-11T10:25:54.453" v="2447" actId="6549"/>
        <pc:sldMkLst>
          <pc:docMk/>
          <pc:sldMk cId="2042431089" sldId="295"/>
        </pc:sldMkLst>
        <pc:spChg chg="mod">
          <ac:chgData name="akshat agarwal" userId="0aa3d2ecd0f5c65f" providerId="LiveId" clId="{16D0C7D7-228A-4485-AA2A-6E661238F343}" dt="2021-01-11T10:25:54.453" v="2447" actId="6549"/>
          <ac:spMkLst>
            <pc:docMk/>
            <pc:sldMk cId="2042431089" sldId="295"/>
            <ac:spMk id="2" creationId="{780B5DB3-15BB-48D7-BD5E-6EC4D5CA12D2}"/>
          </ac:spMkLst>
        </pc:spChg>
      </pc:sldChg>
      <pc:sldChg chg="modSp new mod">
        <pc:chgData name="akshat agarwal" userId="0aa3d2ecd0f5c65f" providerId="LiveId" clId="{16D0C7D7-228A-4485-AA2A-6E661238F343}" dt="2021-01-11T10:37:58.123" v="2467" actId="6549"/>
        <pc:sldMkLst>
          <pc:docMk/>
          <pc:sldMk cId="2896733155" sldId="304"/>
        </pc:sldMkLst>
        <pc:spChg chg="mod">
          <ac:chgData name="akshat agarwal" userId="0aa3d2ecd0f5c65f" providerId="LiveId" clId="{16D0C7D7-228A-4485-AA2A-6E661238F343}" dt="2021-01-06T04:08:19.708" v="212" actId="20577"/>
          <ac:spMkLst>
            <pc:docMk/>
            <pc:sldMk cId="2896733155" sldId="304"/>
            <ac:spMk id="2" creationId="{2F23933D-1F3A-4CD8-B375-AB080600402D}"/>
          </ac:spMkLst>
        </pc:spChg>
        <pc:spChg chg="mod">
          <ac:chgData name="akshat agarwal" userId="0aa3d2ecd0f5c65f" providerId="LiveId" clId="{16D0C7D7-228A-4485-AA2A-6E661238F343}" dt="2021-01-11T10:37:58.123" v="2467" actId="6549"/>
          <ac:spMkLst>
            <pc:docMk/>
            <pc:sldMk cId="2896733155" sldId="304"/>
            <ac:spMk id="3" creationId="{84ACA711-6BFA-4977-BC9D-3AE6AD7C1743}"/>
          </ac:spMkLst>
        </pc:spChg>
      </pc:sldChg>
      <pc:sldChg chg="modSp new mod">
        <pc:chgData name="akshat agarwal" userId="0aa3d2ecd0f5c65f" providerId="LiveId" clId="{16D0C7D7-228A-4485-AA2A-6E661238F343}" dt="2021-01-06T04:30:41.572" v="868" actId="20577"/>
        <pc:sldMkLst>
          <pc:docMk/>
          <pc:sldMk cId="1016056624" sldId="305"/>
        </pc:sldMkLst>
        <pc:spChg chg="mod">
          <ac:chgData name="akshat agarwal" userId="0aa3d2ecd0f5c65f" providerId="LiveId" clId="{16D0C7D7-228A-4485-AA2A-6E661238F343}" dt="2021-01-06T04:20:06.914" v="492" actId="122"/>
          <ac:spMkLst>
            <pc:docMk/>
            <pc:sldMk cId="1016056624" sldId="305"/>
            <ac:spMk id="2" creationId="{C161EBA0-2023-46BF-BD42-E94E618DD1A5}"/>
          </ac:spMkLst>
        </pc:spChg>
        <pc:spChg chg="mod">
          <ac:chgData name="akshat agarwal" userId="0aa3d2ecd0f5c65f" providerId="LiveId" clId="{16D0C7D7-228A-4485-AA2A-6E661238F343}" dt="2021-01-06T04:30:41.572" v="868" actId="20577"/>
          <ac:spMkLst>
            <pc:docMk/>
            <pc:sldMk cId="1016056624" sldId="305"/>
            <ac:spMk id="3" creationId="{052FE5F1-C8C6-4C6A-9B17-D0D9B4671D0F}"/>
          </ac:spMkLst>
        </pc:spChg>
      </pc:sldChg>
      <pc:sldChg chg="addSp delSp modSp new mod">
        <pc:chgData name="akshat agarwal" userId="0aa3d2ecd0f5c65f" providerId="LiveId" clId="{16D0C7D7-228A-4485-AA2A-6E661238F343}" dt="2021-01-07T10:26:35.535" v="1910" actId="20577"/>
        <pc:sldMkLst>
          <pc:docMk/>
          <pc:sldMk cId="131205451" sldId="306"/>
        </pc:sldMkLst>
        <pc:spChg chg="mod">
          <ac:chgData name="akshat agarwal" userId="0aa3d2ecd0f5c65f" providerId="LiveId" clId="{16D0C7D7-228A-4485-AA2A-6E661238F343}" dt="2021-01-07T10:26:35.535" v="1910" actId="20577"/>
          <ac:spMkLst>
            <pc:docMk/>
            <pc:sldMk cId="131205451" sldId="306"/>
            <ac:spMk id="2" creationId="{9B31F74C-9F54-42A5-9855-740014AB9F7C}"/>
          </ac:spMkLst>
        </pc:spChg>
        <pc:spChg chg="del">
          <ac:chgData name="akshat agarwal" userId="0aa3d2ecd0f5c65f" providerId="LiveId" clId="{16D0C7D7-228A-4485-AA2A-6E661238F343}" dt="2021-01-06T04:30:56.033" v="870" actId="931"/>
          <ac:spMkLst>
            <pc:docMk/>
            <pc:sldMk cId="131205451" sldId="306"/>
            <ac:spMk id="3" creationId="{8B77FD17-E621-495F-AC5F-19ABF1E336C5}"/>
          </ac:spMkLst>
        </pc:spChg>
        <pc:picChg chg="add mod">
          <ac:chgData name="akshat agarwal" userId="0aa3d2ecd0f5c65f" providerId="LiveId" clId="{16D0C7D7-228A-4485-AA2A-6E661238F343}" dt="2021-01-06T04:31:10.595" v="874" actId="14100"/>
          <ac:picMkLst>
            <pc:docMk/>
            <pc:sldMk cId="131205451" sldId="306"/>
            <ac:picMk id="5" creationId="{EFDD5CE2-C384-4BF0-B588-0D73D9BF42C5}"/>
          </ac:picMkLst>
        </pc:picChg>
      </pc:sldChg>
      <pc:sldChg chg="addSp delSp modSp new mod">
        <pc:chgData name="akshat agarwal" userId="0aa3d2ecd0f5c65f" providerId="LiveId" clId="{16D0C7D7-228A-4485-AA2A-6E661238F343}" dt="2021-01-06T04:34:27.085" v="886" actId="122"/>
        <pc:sldMkLst>
          <pc:docMk/>
          <pc:sldMk cId="3895901270" sldId="307"/>
        </pc:sldMkLst>
        <pc:spChg chg="mod">
          <ac:chgData name="akshat agarwal" userId="0aa3d2ecd0f5c65f" providerId="LiveId" clId="{16D0C7D7-228A-4485-AA2A-6E661238F343}" dt="2021-01-06T04:34:27.085" v="886" actId="122"/>
          <ac:spMkLst>
            <pc:docMk/>
            <pc:sldMk cId="3895901270" sldId="307"/>
            <ac:spMk id="2" creationId="{FD9675FC-7C18-42DC-82E2-C71CB34D91AC}"/>
          </ac:spMkLst>
        </pc:spChg>
        <pc:spChg chg="del">
          <ac:chgData name="akshat agarwal" userId="0aa3d2ecd0f5c65f" providerId="LiveId" clId="{16D0C7D7-228A-4485-AA2A-6E661238F343}" dt="2021-01-06T04:33:15.472" v="876" actId="931"/>
          <ac:spMkLst>
            <pc:docMk/>
            <pc:sldMk cId="3895901270" sldId="307"/>
            <ac:spMk id="3" creationId="{8119932A-4912-470E-9C51-23F478A416B3}"/>
          </ac:spMkLst>
        </pc:spChg>
        <pc:picChg chg="add mod">
          <ac:chgData name="akshat agarwal" userId="0aa3d2ecd0f5c65f" providerId="LiveId" clId="{16D0C7D7-228A-4485-AA2A-6E661238F343}" dt="2021-01-06T04:33:33.453" v="882" actId="14100"/>
          <ac:picMkLst>
            <pc:docMk/>
            <pc:sldMk cId="3895901270" sldId="307"/>
            <ac:picMk id="5" creationId="{79DFBB24-BC62-4E5E-A076-9DCDE989CD32}"/>
          </ac:picMkLst>
        </pc:picChg>
      </pc:sldChg>
      <pc:sldChg chg="modSp new mod">
        <pc:chgData name="akshat agarwal" userId="0aa3d2ecd0f5c65f" providerId="LiveId" clId="{16D0C7D7-228A-4485-AA2A-6E661238F343}" dt="2021-01-06T04:36:28.065" v="990" actId="20577"/>
        <pc:sldMkLst>
          <pc:docMk/>
          <pc:sldMk cId="481341010" sldId="308"/>
        </pc:sldMkLst>
        <pc:spChg chg="mod">
          <ac:chgData name="akshat agarwal" userId="0aa3d2ecd0f5c65f" providerId="LiveId" clId="{16D0C7D7-228A-4485-AA2A-6E661238F343}" dt="2021-01-06T04:36:28.065" v="990" actId="20577"/>
          <ac:spMkLst>
            <pc:docMk/>
            <pc:sldMk cId="481341010" sldId="308"/>
            <ac:spMk id="2" creationId="{6572C31F-44EB-4510-8D66-6DC8EE82A9B1}"/>
          </ac:spMkLst>
        </pc:spChg>
        <pc:spChg chg="mod">
          <ac:chgData name="akshat agarwal" userId="0aa3d2ecd0f5c65f" providerId="LiveId" clId="{16D0C7D7-228A-4485-AA2A-6E661238F343}" dt="2021-01-06T04:36:22.864" v="989" actId="2711"/>
          <ac:spMkLst>
            <pc:docMk/>
            <pc:sldMk cId="481341010" sldId="308"/>
            <ac:spMk id="3" creationId="{12D6BFA6-E44C-4C5D-97B3-CC6748D3347C}"/>
          </ac:spMkLst>
        </pc:spChg>
      </pc:sldChg>
      <pc:sldChg chg="modSp new mod ord">
        <pc:chgData name="akshat agarwal" userId="0aa3d2ecd0f5c65f" providerId="LiveId" clId="{16D0C7D7-228A-4485-AA2A-6E661238F343}" dt="2021-01-11T10:20:10.709" v="2436" actId="20577"/>
        <pc:sldMkLst>
          <pc:docMk/>
          <pc:sldMk cId="2319444031" sldId="309"/>
        </pc:sldMkLst>
        <pc:spChg chg="mod">
          <ac:chgData name="akshat agarwal" userId="0aa3d2ecd0f5c65f" providerId="LiveId" clId="{16D0C7D7-228A-4485-AA2A-6E661238F343}" dt="2021-01-06T04:37:14.757" v="1007" actId="122"/>
          <ac:spMkLst>
            <pc:docMk/>
            <pc:sldMk cId="2319444031" sldId="309"/>
            <ac:spMk id="2" creationId="{3EF3D271-4020-433D-A7A1-C7D76267EEA6}"/>
          </ac:spMkLst>
        </pc:spChg>
        <pc:spChg chg="mod">
          <ac:chgData name="akshat agarwal" userId="0aa3d2ecd0f5c65f" providerId="LiveId" clId="{16D0C7D7-228A-4485-AA2A-6E661238F343}" dt="2021-01-11T10:20:10.709" v="2436" actId="20577"/>
          <ac:spMkLst>
            <pc:docMk/>
            <pc:sldMk cId="2319444031" sldId="309"/>
            <ac:spMk id="3" creationId="{7FD4BFCA-E892-4C72-AA2D-78139137AE4B}"/>
          </ac:spMkLst>
        </pc:spChg>
      </pc:sldChg>
      <pc:sldChg chg="addSp delSp modSp new mod">
        <pc:chgData name="akshat agarwal" userId="0aa3d2ecd0f5c65f" providerId="LiveId" clId="{16D0C7D7-228A-4485-AA2A-6E661238F343}" dt="2021-01-06T04:50:34.735" v="1245" actId="14100"/>
        <pc:sldMkLst>
          <pc:docMk/>
          <pc:sldMk cId="1444494248" sldId="310"/>
        </pc:sldMkLst>
        <pc:spChg chg="del">
          <ac:chgData name="akshat agarwal" userId="0aa3d2ecd0f5c65f" providerId="LiveId" clId="{16D0C7D7-228A-4485-AA2A-6E661238F343}" dt="2021-01-06T04:50:19.646" v="1241" actId="931"/>
          <ac:spMkLst>
            <pc:docMk/>
            <pc:sldMk cId="1444494248" sldId="310"/>
            <ac:spMk id="3" creationId="{609F15D1-659E-4F0A-BB9B-028D7586382C}"/>
          </ac:spMkLst>
        </pc:spChg>
        <pc:picChg chg="add mod">
          <ac:chgData name="akshat agarwal" userId="0aa3d2ecd0f5c65f" providerId="LiveId" clId="{16D0C7D7-228A-4485-AA2A-6E661238F343}" dt="2021-01-06T04:50:34.735" v="1245" actId="14100"/>
          <ac:picMkLst>
            <pc:docMk/>
            <pc:sldMk cId="1444494248" sldId="310"/>
            <ac:picMk id="5" creationId="{FDDDC0C6-3331-49F5-A664-980BC68DC47A}"/>
          </ac:picMkLst>
        </pc:picChg>
      </pc:sldChg>
      <pc:sldChg chg="addSp delSp modSp new mod">
        <pc:chgData name="akshat agarwal" userId="0aa3d2ecd0f5c65f" providerId="LiveId" clId="{16D0C7D7-228A-4485-AA2A-6E661238F343}" dt="2021-01-06T04:51:02.725" v="1252" actId="14100"/>
        <pc:sldMkLst>
          <pc:docMk/>
          <pc:sldMk cId="227209806" sldId="311"/>
        </pc:sldMkLst>
        <pc:spChg chg="del">
          <ac:chgData name="akshat agarwal" userId="0aa3d2ecd0f5c65f" providerId="LiveId" clId="{16D0C7D7-228A-4485-AA2A-6E661238F343}" dt="2021-01-06T04:50:47.906" v="1247" actId="931"/>
          <ac:spMkLst>
            <pc:docMk/>
            <pc:sldMk cId="227209806" sldId="311"/>
            <ac:spMk id="3" creationId="{50858B00-4CE9-46B3-8B27-9E2B21A75066}"/>
          </ac:spMkLst>
        </pc:spChg>
        <pc:picChg chg="add mod">
          <ac:chgData name="akshat agarwal" userId="0aa3d2ecd0f5c65f" providerId="LiveId" clId="{16D0C7D7-228A-4485-AA2A-6E661238F343}" dt="2021-01-06T04:51:02.725" v="1252" actId="14100"/>
          <ac:picMkLst>
            <pc:docMk/>
            <pc:sldMk cId="227209806" sldId="311"/>
            <ac:picMk id="5" creationId="{4C9EBC56-7851-4241-8526-B6812638B865}"/>
          </ac:picMkLst>
        </pc:picChg>
      </pc:sldChg>
      <pc:sldChg chg="addSp delSp modSp new mod">
        <pc:chgData name="akshat agarwal" userId="0aa3d2ecd0f5c65f" providerId="LiveId" clId="{16D0C7D7-228A-4485-AA2A-6E661238F343}" dt="2021-01-06T04:52:25.523" v="1258" actId="14100"/>
        <pc:sldMkLst>
          <pc:docMk/>
          <pc:sldMk cId="172048864" sldId="312"/>
        </pc:sldMkLst>
        <pc:spChg chg="del">
          <ac:chgData name="akshat agarwal" userId="0aa3d2ecd0f5c65f" providerId="LiveId" clId="{16D0C7D7-228A-4485-AA2A-6E661238F343}" dt="2021-01-06T04:51:21.477" v="1254" actId="931"/>
          <ac:spMkLst>
            <pc:docMk/>
            <pc:sldMk cId="172048864" sldId="312"/>
            <ac:spMk id="3" creationId="{B1146436-C6EF-4D45-B6FE-BABA67B7FE10}"/>
          </ac:spMkLst>
        </pc:spChg>
        <pc:picChg chg="add mod">
          <ac:chgData name="akshat agarwal" userId="0aa3d2ecd0f5c65f" providerId="LiveId" clId="{16D0C7D7-228A-4485-AA2A-6E661238F343}" dt="2021-01-06T04:52:25.523" v="1258" actId="14100"/>
          <ac:picMkLst>
            <pc:docMk/>
            <pc:sldMk cId="172048864" sldId="312"/>
            <ac:picMk id="5" creationId="{C4E5312F-CA45-44EB-9DCC-021C7F840482}"/>
          </ac:picMkLst>
        </pc:picChg>
      </pc:sldChg>
      <pc:sldChg chg="modSp new mod">
        <pc:chgData name="akshat agarwal" userId="0aa3d2ecd0f5c65f" providerId="LiveId" clId="{16D0C7D7-228A-4485-AA2A-6E661238F343}" dt="2021-01-06T05:02:06.830" v="1313"/>
        <pc:sldMkLst>
          <pc:docMk/>
          <pc:sldMk cId="2404248440" sldId="313"/>
        </pc:sldMkLst>
        <pc:spChg chg="mod">
          <ac:chgData name="akshat agarwal" userId="0aa3d2ecd0f5c65f" providerId="LiveId" clId="{16D0C7D7-228A-4485-AA2A-6E661238F343}" dt="2021-01-06T04:57:07.962" v="1276" actId="122"/>
          <ac:spMkLst>
            <pc:docMk/>
            <pc:sldMk cId="2404248440" sldId="313"/>
            <ac:spMk id="2" creationId="{5E4947FA-8ED3-4732-BAD5-E73445AF84B0}"/>
          </ac:spMkLst>
        </pc:spChg>
        <pc:spChg chg="mod">
          <ac:chgData name="akshat agarwal" userId="0aa3d2ecd0f5c65f" providerId="LiveId" clId="{16D0C7D7-228A-4485-AA2A-6E661238F343}" dt="2021-01-06T05:02:06.830" v="1313"/>
          <ac:spMkLst>
            <pc:docMk/>
            <pc:sldMk cId="2404248440" sldId="313"/>
            <ac:spMk id="3" creationId="{96642D65-12F3-40D4-91A0-5530005695BF}"/>
          </ac:spMkLst>
        </pc:spChg>
      </pc:sldChg>
      <pc:sldChg chg="modSp new mod">
        <pc:chgData name="akshat agarwal" userId="0aa3d2ecd0f5c65f" providerId="LiveId" clId="{16D0C7D7-228A-4485-AA2A-6E661238F343}" dt="2021-01-06T05:07:41.144" v="1411" actId="20577"/>
        <pc:sldMkLst>
          <pc:docMk/>
          <pc:sldMk cId="2278101864" sldId="314"/>
        </pc:sldMkLst>
        <pc:spChg chg="mod">
          <ac:chgData name="akshat agarwal" userId="0aa3d2ecd0f5c65f" providerId="LiveId" clId="{16D0C7D7-228A-4485-AA2A-6E661238F343}" dt="2021-01-06T05:07:41.144" v="1411" actId="20577"/>
          <ac:spMkLst>
            <pc:docMk/>
            <pc:sldMk cId="2278101864" sldId="314"/>
            <ac:spMk id="2" creationId="{418AECFD-5753-416D-9B0C-30946D945662}"/>
          </ac:spMkLst>
        </pc:spChg>
        <pc:spChg chg="mod">
          <ac:chgData name="akshat agarwal" userId="0aa3d2ecd0f5c65f" providerId="LiveId" clId="{16D0C7D7-228A-4485-AA2A-6E661238F343}" dt="2021-01-06T05:06:01.032" v="1399" actId="27636"/>
          <ac:spMkLst>
            <pc:docMk/>
            <pc:sldMk cId="2278101864" sldId="314"/>
            <ac:spMk id="3" creationId="{0215AF55-5CF0-470B-85B6-8D9034F19CF9}"/>
          </ac:spMkLst>
        </pc:spChg>
      </pc:sldChg>
      <pc:sldChg chg="modSp new mod">
        <pc:chgData name="akshat agarwal" userId="0aa3d2ecd0f5c65f" providerId="LiveId" clId="{16D0C7D7-228A-4485-AA2A-6E661238F343}" dt="2021-01-06T05:08:49.946" v="1440" actId="2711"/>
        <pc:sldMkLst>
          <pc:docMk/>
          <pc:sldMk cId="3627696636" sldId="315"/>
        </pc:sldMkLst>
        <pc:spChg chg="mod">
          <ac:chgData name="akshat agarwal" userId="0aa3d2ecd0f5c65f" providerId="LiveId" clId="{16D0C7D7-228A-4485-AA2A-6E661238F343}" dt="2021-01-06T05:08:49.946" v="1440" actId="2711"/>
          <ac:spMkLst>
            <pc:docMk/>
            <pc:sldMk cId="3627696636" sldId="315"/>
            <ac:spMk id="2" creationId="{3DE4AA70-2755-4A0A-B7E4-177A3393BDB9}"/>
          </ac:spMkLst>
        </pc:spChg>
        <pc:spChg chg="mod">
          <ac:chgData name="akshat agarwal" userId="0aa3d2ecd0f5c65f" providerId="LiveId" clId="{16D0C7D7-228A-4485-AA2A-6E661238F343}" dt="2021-01-06T05:08:44.354" v="1439" actId="2711"/>
          <ac:spMkLst>
            <pc:docMk/>
            <pc:sldMk cId="3627696636" sldId="315"/>
            <ac:spMk id="3" creationId="{531726DD-0D4E-4C77-ABDD-5EDF7D6A5EFA}"/>
          </ac:spMkLst>
        </pc:spChg>
      </pc:sldChg>
      <pc:sldChg chg="modSp new mod">
        <pc:chgData name="akshat agarwal" userId="0aa3d2ecd0f5c65f" providerId="LiveId" clId="{16D0C7D7-228A-4485-AA2A-6E661238F343}" dt="2021-01-06T05:11:53.752" v="1491"/>
        <pc:sldMkLst>
          <pc:docMk/>
          <pc:sldMk cId="3208426946" sldId="316"/>
        </pc:sldMkLst>
        <pc:spChg chg="mod">
          <ac:chgData name="akshat agarwal" userId="0aa3d2ecd0f5c65f" providerId="LiveId" clId="{16D0C7D7-228A-4485-AA2A-6E661238F343}" dt="2021-01-06T05:10:57.440" v="1487" actId="122"/>
          <ac:spMkLst>
            <pc:docMk/>
            <pc:sldMk cId="3208426946" sldId="316"/>
            <ac:spMk id="2" creationId="{BB10B235-B2F2-47C7-A5E5-0564B4827757}"/>
          </ac:spMkLst>
        </pc:spChg>
        <pc:spChg chg="mod">
          <ac:chgData name="akshat agarwal" userId="0aa3d2ecd0f5c65f" providerId="LiveId" clId="{16D0C7D7-228A-4485-AA2A-6E661238F343}" dt="2021-01-06T05:11:53.752" v="1491"/>
          <ac:spMkLst>
            <pc:docMk/>
            <pc:sldMk cId="3208426946" sldId="316"/>
            <ac:spMk id="3" creationId="{EB88F08C-4181-4652-9D88-22690D574C2D}"/>
          </ac:spMkLst>
        </pc:spChg>
      </pc:sldChg>
      <pc:sldChg chg="addSp delSp modSp new mod">
        <pc:chgData name="akshat agarwal" userId="0aa3d2ecd0f5c65f" providerId="LiveId" clId="{16D0C7D7-228A-4485-AA2A-6E661238F343}" dt="2021-01-08T10:21:08.219" v="2378" actId="13926"/>
        <pc:sldMkLst>
          <pc:docMk/>
          <pc:sldMk cId="1990294771" sldId="318"/>
        </pc:sldMkLst>
        <pc:spChg chg="mod">
          <ac:chgData name="akshat agarwal" userId="0aa3d2ecd0f5c65f" providerId="LiveId" clId="{16D0C7D7-228A-4485-AA2A-6E661238F343}" dt="2021-01-08T10:21:08.219" v="2378" actId="13926"/>
          <ac:spMkLst>
            <pc:docMk/>
            <pc:sldMk cId="1990294771" sldId="318"/>
            <ac:spMk id="3" creationId="{CF09D9C7-2366-41F1-9DA4-ADE7ECA35CA1}"/>
          </ac:spMkLst>
        </pc:spChg>
        <pc:spChg chg="add del">
          <ac:chgData name="akshat agarwal" userId="0aa3d2ecd0f5c65f" providerId="LiveId" clId="{16D0C7D7-228A-4485-AA2A-6E661238F343}" dt="2021-01-08T10:13:53.890" v="2304" actId="22"/>
          <ac:spMkLst>
            <pc:docMk/>
            <pc:sldMk cId="1990294771" sldId="318"/>
            <ac:spMk id="5" creationId="{A5C93BA6-41E7-42A6-9A58-E3E83BFA2F87}"/>
          </ac:spMkLst>
        </pc:spChg>
      </pc:sldChg>
      <pc:sldChg chg="new del">
        <pc:chgData name="akshat agarwal" userId="0aa3d2ecd0f5c65f" providerId="LiveId" clId="{16D0C7D7-228A-4485-AA2A-6E661238F343}" dt="2021-01-08T10:27:30.767" v="2380" actId="2696"/>
        <pc:sldMkLst>
          <pc:docMk/>
          <pc:sldMk cId="2178045908" sldId="319"/>
        </pc:sldMkLst>
      </pc:sldChg>
    </pc:docChg>
  </pc:docChgLst>
  <pc:docChgLst>
    <pc:chgData name="akshat agarwal" userId="0aa3d2ecd0f5c65f" providerId="LiveId" clId="{A88BF1BF-777E-432C-99D2-0EA0AE538EB5}"/>
    <pc:docChg chg="modSld">
      <pc:chgData name="akshat agarwal" userId="0aa3d2ecd0f5c65f" providerId="LiveId" clId="{A88BF1BF-777E-432C-99D2-0EA0AE538EB5}" dt="2022-02-01T10:16:09.671" v="1" actId="20577"/>
      <pc:docMkLst>
        <pc:docMk/>
      </pc:docMkLst>
      <pc:sldChg chg="modSp mod">
        <pc:chgData name="akshat agarwal" userId="0aa3d2ecd0f5c65f" providerId="LiveId" clId="{A88BF1BF-777E-432C-99D2-0EA0AE538EB5}" dt="2022-02-01T10:16:09.671" v="1" actId="20577"/>
        <pc:sldMkLst>
          <pc:docMk/>
          <pc:sldMk cId="2527316" sldId="265"/>
        </pc:sldMkLst>
        <pc:spChg chg="mod">
          <ac:chgData name="akshat agarwal" userId="0aa3d2ecd0f5c65f" providerId="LiveId" clId="{A88BF1BF-777E-432C-99D2-0EA0AE538EB5}" dt="2022-02-01T10:16:09.671" v="1" actId="20577"/>
          <ac:spMkLst>
            <pc:docMk/>
            <pc:sldMk cId="2527316" sldId="265"/>
            <ac:spMk id="3" creationId="{6A17CB01-F71B-4AFD-97EA-A47A094E91D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C655C-6827-461B-B5E4-0F84FFED67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40F31E2-1B57-49D6-A3BD-2E1CFFF1DA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E082FE7-D431-4785-993E-C46EED597F33}"/>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042A0BEE-F9FD-45FB-A4D6-C449254DB3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47568B9-9BBD-4E11-B3CC-D1FDAC7D97D9}"/>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346820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6FDAF-0720-48B5-8526-CEF23DF8D58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5A7E89D-5B78-43EF-93C0-A4957C11EB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6424A69-5EC3-47E7-958F-577E55F8DD4E}"/>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B75A2366-80D8-4F50-8A6A-0D5A2FE0E73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E2B007-C6EE-4109-92D1-EEF131277E0E}"/>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5617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ADD99F-AAC1-4562-8A79-90EB215DAC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D2ED48AB-7E17-457E-8A5F-C63D6F1AFF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F4ECF3B-B8D6-4081-B81C-DC2E68CA23DF}"/>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2401CB7E-7EB2-474A-8711-36FD6106741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D0B2E4F-81EE-48AD-90C8-734B50BB7BAC}"/>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2495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CDAEE-352E-43EC-BD52-4A35BE8B3F5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6ABD3F-823A-4B01-AB4B-002BD9124A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64A3B28-F411-4AF2-9E99-728043B00132}"/>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71BE0C95-35AE-4AC9-83FA-0E20E637C9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AD1CF80-F43B-4046-83D2-C28D08A7A800}"/>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32863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32BA-B4AE-4F3F-A59F-17ABDBD7C0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CC080B5-2DD4-4C47-9988-6118B98BF1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683FF2-DCA7-4454-878B-9883E1CE04DE}"/>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23005E8B-E0BD-49A3-A4A8-972520710B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DB8867-85DF-4E71-B0EF-3E142C31D8BE}"/>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7795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C9009-AFE5-4613-BA1D-AFA108D11BE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5A18B00-3269-48AD-AD42-305DAD92C4C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ED1C53A-3DAC-4148-B473-E172BDDD87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07DF3B0-71D2-415D-A215-39E2D26F4FDF}"/>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6" name="Footer Placeholder 5">
            <a:extLst>
              <a:ext uri="{FF2B5EF4-FFF2-40B4-BE49-F238E27FC236}">
                <a16:creationId xmlns:a16="http://schemas.microsoft.com/office/drawing/2014/main" id="{363F4E65-A775-4BD3-8032-57AAD9335E6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CF5D83C-9797-4E72-8743-0C8A03F2ED40}"/>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975191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47E0-B358-4EEE-B842-30A412E7585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32FB789-641F-4980-B701-404F15DD25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340FB3-737D-4382-A71F-5865EB567B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B3A129C-4DD0-483D-BE09-3EC2BCD3C7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6FA46E-C5EA-43EC-8649-78E8D63484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C874157-C4BB-417E-A599-921238FC2CF1}"/>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8" name="Footer Placeholder 7">
            <a:extLst>
              <a:ext uri="{FF2B5EF4-FFF2-40B4-BE49-F238E27FC236}">
                <a16:creationId xmlns:a16="http://schemas.microsoft.com/office/drawing/2014/main" id="{343AF665-C26C-4021-A4F1-90A9DFD7410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3EEB632A-378B-4BC0-BA1E-BAB17FA0CCCC}"/>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832094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0DBAB-DFA4-4A4C-9308-01264B84B11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024EA37-4C13-4B5F-B43E-DD93E97E256C}"/>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4" name="Footer Placeholder 3">
            <a:extLst>
              <a:ext uri="{FF2B5EF4-FFF2-40B4-BE49-F238E27FC236}">
                <a16:creationId xmlns:a16="http://schemas.microsoft.com/office/drawing/2014/main" id="{87838611-712B-40CE-BCFF-EE57B91296F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550D43C-6D67-48B6-AB1A-B62775948B48}"/>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418719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C4FB34-9EAF-4FDB-AD48-7A159ADBCC66}"/>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3" name="Footer Placeholder 2">
            <a:extLst>
              <a:ext uri="{FF2B5EF4-FFF2-40B4-BE49-F238E27FC236}">
                <a16:creationId xmlns:a16="http://schemas.microsoft.com/office/drawing/2014/main" id="{2EB59D7A-0809-44D0-8037-04B12A635A0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EDE0FD42-B103-40BF-9321-5AEBB3CB65FB}"/>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841516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02B2F-D8DE-4B00-851F-1C48FDF0A9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5A466F2-79A7-4111-B3ED-5DE6B0D4B8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051C17B-A00B-4D2B-A042-CC83A9C7BF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A1ABC-956B-453B-81C3-DB6650CE5218}"/>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6" name="Footer Placeholder 5">
            <a:extLst>
              <a:ext uri="{FF2B5EF4-FFF2-40B4-BE49-F238E27FC236}">
                <a16:creationId xmlns:a16="http://schemas.microsoft.com/office/drawing/2014/main" id="{8076E099-75EB-4C61-A0A6-E88149AA255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FC29CBB-7C13-4F28-815C-72A54FF9B734}"/>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2125887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93C26-C976-490D-BA28-F4071F25AC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17D74E4-08AD-451C-B889-FC6B38C0DB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DFA935E-0A43-4649-BB01-420045816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B5B60F-E627-4474-905C-3681DFC5AAE7}"/>
              </a:ext>
            </a:extLst>
          </p:cNvPr>
          <p:cNvSpPr>
            <a:spLocks noGrp="1"/>
          </p:cNvSpPr>
          <p:nvPr>
            <p:ph type="dt" sz="half" idx="10"/>
          </p:nvPr>
        </p:nvSpPr>
        <p:spPr/>
        <p:txBody>
          <a:bodyPr/>
          <a:lstStyle/>
          <a:p>
            <a:fld id="{5A29A06D-C5F1-4CD5-AF17-BB91A04CC2CC}" type="datetimeFigureOut">
              <a:rPr lang="en-IN" smtClean="0"/>
              <a:t>01-02-2022</a:t>
            </a:fld>
            <a:endParaRPr lang="en-IN"/>
          </a:p>
        </p:txBody>
      </p:sp>
      <p:sp>
        <p:nvSpPr>
          <p:cNvPr id="6" name="Footer Placeholder 5">
            <a:extLst>
              <a:ext uri="{FF2B5EF4-FFF2-40B4-BE49-F238E27FC236}">
                <a16:creationId xmlns:a16="http://schemas.microsoft.com/office/drawing/2014/main" id="{81679D87-A90D-4060-800C-207464B5F6B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40D5BC8-9D73-4BBD-9C41-F91EE292DC01}"/>
              </a:ext>
            </a:extLst>
          </p:cNvPr>
          <p:cNvSpPr>
            <a:spLocks noGrp="1"/>
          </p:cNvSpPr>
          <p:nvPr>
            <p:ph type="sldNum" sz="quarter" idx="12"/>
          </p:nvPr>
        </p:nvSpPr>
        <p:spPr/>
        <p:txBody>
          <a:bodyPr/>
          <a:lstStyle/>
          <a:p>
            <a:fld id="{03351FC2-E192-4868-AA7E-9D2F475062EB}" type="slidenum">
              <a:rPr lang="en-IN" smtClean="0"/>
              <a:t>‹#›</a:t>
            </a:fld>
            <a:endParaRPr lang="en-IN"/>
          </a:p>
        </p:txBody>
      </p:sp>
    </p:spTree>
    <p:extLst>
      <p:ext uri="{BB962C8B-B14F-4D97-AF65-F5344CB8AC3E}">
        <p14:creationId xmlns:p14="http://schemas.microsoft.com/office/powerpoint/2010/main" val="1228155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63E348-03BB-4F81-B998-F9EEC09466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4E0BE77-3A84-4B12-8AB2-EB47A5B155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86A8F18-77E3-4DF1-B90C-51A6F13FA6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9A06D-C5F1-4CD5-AF17-BB91A04CC2CC}" type="datetimeFigureOut">
              <a:rPr lang="en-IN" smtClean="0"/>
              <a:t>01-02-2022</a:t>
            </a:fld>
            <a:endParaRPr lang="en-IN"/>
          </a:p>
        </p:txBody>
      </p:sp>
      <p:sp>
        <p:nvSpPr>
          <p:cNvPr id="5" name="Footer Placeholder 4">
            <a:extLst>
              <a:ext uri="{FF2B5EF4-FFF2-40B4-BE49-F238E27FC236}">
                <a16:creationId xmlns:a16="http://schemas.microsoft.com/office/drawing/2014/main" id="{835B3C26-0D87-4311-8ED0-BE8AC858D7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58E5F81-3019-4910-8ED1-7CCAA89FFB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51FC2-E192-4868-AA7E-9D2F475062EB}" type="slidenum">
              <a:rPr lang="en-IN" smtClean="0"/>
              <a:t>‹#›</a:t>
            </a:fld>
            <a:endParaRPr lang="en-IN"/>
          </a:p>
        </p:txBody>
      </p:sp>
    </p:spTree>
    <p:extLst>
      <p:ext uri="{BB962C8B-B14F-4D97-AF65-F5344CB8AC3E}">
        <p14:creationId xmlns:p14="http://schemas.microsoft.com/office/powerpoint/2010/main" val="213419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76BF-A24F-4E1E-A87A-00F06917F6BF}"/>
              </a:ext>
            </a:extLst>
          </p:cNvPr>
          <p:cNvSpPr>
            <a:spLocks noGrp="1"/>
          </p:cNvSpPr>
          <p:nvPr>
            <p:ph type="title"/>
          </p:nvPr>
        </p:nvSpPr>
        <p:spPr/>
        <p:txBody>
          <a:bodyPr/>
          <a:lstStyle/>
          <a:p>
            <a:pPr algn="ctr"/>
            <a:r>
              <a:rPr lang="en-US" dirty="0"/>
              <a:t>Etiquettes to Attend Online Classes</a:t>
            </a:r>
            <a:endParaRPr lang="en-IN" dirty="0"/>
          </a:p>
        </p:txBody>
      </p:sp>
      <p:sp>
        <p:nvSpPr>
          <p:cNvPr id="3" name="Content Placeholder 2">
            <a:extLst>
              <a:ext uri="{FF2B5EF4-FFF2-40B4-BE49-F238E27FC236}">
                <a16:creationId xmlns:a16="http://schemas.microsoft.com/office/drawing/2014/main" id="{6A17CB01-F71B-4AFD-97EA-A47A094E91D6}"/>
              </a:ext>
            </a:extLst>
          </p:cNvPr>
          <p:cNvSpPr>
            <a:spLocks noGrp="1"/>
          </p:cNvSpPr>
          <p:nvPr>
            <p:ph idx="1"/>
          </p:nvPr>
        </p:nvSpPr>
        <p:spPr/>
        <p:txBody>
          <a:bodyPr>
            <a:normAutofit/>
          </a:bodyPr>
          <a:lstStyle/>
          <a:p>
            <a:pPr marL="514350" indent="-514350">
              <a:buAutoNum type="arabicPeriod"/>
            </a:pPr>
            <a:r>
              <a:rPr lang="en-US" dirty="0"/>
              <a:t>Join class on time.</a:t>
            </a:r>
            <a:endParaRPr lang="en-IN" dirty="0"/>
          </a:p>
          <a:p>
            <a:pPr marL="514350" indent="-514350">
              <a:buAutoNum type="arabicPeriod"/>
            </a:pPr>
            <a:r>
              <a:rPr lang="en-IN" dirty="0"/>
              <a:t>Unmute mic. phone  to interact with the instructor.</a:t>
            </a:r>
          </a:p>
          <a:p>
            <a:pPr marL="514350" indent="-514350">
              <a:buAutoNum type="arabicPeriod"/>
            </a:pPr>
            <a:r>
              <a:rPr lang="en-IN" dirty="0"/>
              <a:t> Turn on camera while you are presenting.</a:t>
            </a:r>
          </a:p>
          <a:p>
            <a:pPr marL="514350" indent="-514350">
              <a:buAutoNum type="arabicPeriod"/>
            </a:pPr>
            <a:r>
              <a:rPr lang="en-IN" dirty="0"/>
              <a:t>Do not present on your own.</a:t>
            </a:r>
          </a:p>
          <a:p>
            <a:pPr marL="514350" indent="-514350">
              <a:buAutoNum type="arabicPeriod"/>
            </a:pPr>
            <a:r>
              <a:rPr lang="en-IN" dirty="0"/>
              <a:t>Do not form small groups among yourself for discussion.</a:t>
            </a:r>
          </a:p>
          <a:p>
            <a:pPr marL="514350" indent="-514350">
              <a:buAutoNum type="arabicPeriod"/>
            </a:pPr>
            <a:endParaRPr lang="en-IN" dirty="0"/>
          </a:p>
          <a:p>
            <a:pPr marL="514350" indent="-514350">
              <a:buAutoNum type="arabicPeriod"/>
            </a:pPr>
            <a:endParaRPr lang="en-IN" dirty="0"/>
          </a:p>
          <a:p>
            <a:pPr marL="514350" indent="-514350">
              <a:buAutoNum type="arabicPeriod"/>
            </a:pPr>
            <a:endParaRPr lang="en-US" dirty="0"/>
          </a:p>
        </p:txBody>
      </p:sp>
    </p:spTree>
    <p:extLst>
      <p:ext uri="{BB962C8B-B14F-4D97-AF65-F5344CB8AC3E}">
        <p14:creationId xmlns:p14="http://schemas.microsoft.com/office/powerpoint/2010/main" val="2527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2C31F-44EB-4510-8D66-6DC8EE82A9B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Differing Backgrounds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2D6BFA6-E44C-4C5D-97B3-CC6748D3347C}"/>
              </a:ext>
            </a:extLst>
          </p:cNvPr>
          <p:cNvSpPr>
            <a:spLocks noGrp="1"/>
          </p:cNvSpPr>
          <p:nvPr>
            <p:ph idx="1"/>
          </p:nvPr>
        </p:nvSpPr>
        <p:spPr/>
        <p:txBody>
          <a:bodyPr/>
          <a:lstStyle/>
          <a:p>
            <a:r>
              <a:rPr lang="en-US" dirty="0"/>
              <a:t>Factors:</a:t>
            </a:r>
          </a:p>
          <a:p>
            <a:r>
              <a:rPr lang="en-US" dirty="0">
                <a:latin typeface="Times New Roman" panose="02020603050405020304" pitchFamily="18" charset="0"/>
                <a:cs typeface="Times New Roman" panose="02020603050405020304" pitchFamily="18" charset="0"/>
              </a:rPr>
              <a:t>Education</a:t>
            </a:r>
          </a:p>
          <a:p>
            <a:r>
              <a:rPr lang="en-US" dirty="0">
                <a:latin typeface="Times New Roman" panose="02020603050405020304" pitchFamily="18" charset="0"/>
                <a:cs typeface="Times New Roman" panose="02020603050405020304" pitchFamily="18" charset="0"/>
              </a:rPr>
              <a:t>Language</a:t>
            </a:r>
          </a:p>
          <a:p>
            <a:r>
              <a:rPr lang="en-US" dirty="0">
                <a:latin typeface="Times New Roman" panose="02020603050405020304" pitchFamily="18" charset="0"/>
                <a:cs typeface="Times New Roman" panose="02020603050405020304" pitchFamily="18" charset="0"/>
              </a:rPr>
              <a:t>Culture</a:t>
            </a:r>
          </a:p>
          <a:p>
            <a:r>
              <a:rPr lang="en-US" dirty="0">
                <a:latin typeface="Times New Roman" panose="02020603050405020304" pitchFamily="18" charset="0"/>
                <a:cs typeface="Times New Roman" panose="02020603050405020304" pitchFamily="18" charset="0"/>
              </a:rPr>
              <a:t>Environment</a:t>
            </a:r>
          </a:p>
          <a:p>
            <a:r>
              <a:rPr lang="en-US" dirty="0">
                <a:latin typeface="Times New Roman" panose="02020603050405020304" pitchFamily="18" charset="0"/>
                <a:cs typeface="Times New Roman" panose="02020603050405020304" pitchFamily="18" charset="0"/>
              </a:rPr>
              <a:t>Financial Status</a:t>
            </a:r>
          </a:p>
          <a:p>
            <a:endParaRPr lang="en-IN" dirty="0"/>
          </a:p>
        </p:txBody>
      </p:sp>
    </p:spTree>
    <p:extLst>
      <p:ext uri="{BB962C8B-B14F-4D97-AF65-F5344CB8AC3E}">
        <p14:creationId xmlns:p14="http://schemas.microsoft.com/office/powerpoint/2010/main" val="481341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B31DF-0014-4F14-8733-A714EC100A2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Cross Cultural Differences</a:t>
            </a:r>
            <a:endParaRPr lang="en-IN"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FDDDC0C6-3331-49F5-A664-980BC68DC4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00512" y="2474844"/>
            <a:ext cx="5063366" cy="3053970"/>
          </a:xfrm>
        </p:spPr>
      </p:pic>
    </p:spTree>
    <p:extLst>
      <p:ext uri="{BB962C8B-B14F-4D97-AF65-F5344CB8AC3E}">
        <p14:creationId xmlns:p14="http://schemas.microsoft.com/office/powerpoint/2010/main" val="1444494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E7034-048B-4676-88C4-4B230ADB471A}"/>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4C9EBC56-7851-4241-8526-B6812638B86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88026" y="1823433"/>
            <a:ext cx="5913783" cy="4418341"/>
          </a:xfrm>
        </p:spPr>
      </p:pic>
    </p:spTree>
    <p:extLst>
      <p:ext uri="{BB962C8B-B14F-4D97-AF65-F5344CB8AC3E}">
        <p14:creationId xmlns:p14="http://schemas.microsoft.com/office/powerpoint/2010/main" val="227209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14DA1-4F24-4522-920C-307430935D7E}"/>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C4E5312F-CA45-44EB-9DCC-021C7F84048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199" y="2007703"/>
            <a:ext cx="7583557" cy="4124739"/>
          </a:xfrm>
        </p:spPr>
      </p:pic>
    </p:spTree>
    <p:extLst>
      <p:ext uri="{BB962C8B-B14F-4D97-AF65-F5344CB8AC3E}">
        <p14:creationId xmlns:p14="http://schemas.microsoft.com/office/powerpoint/2010/main" val="172048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47FA-8ED3-4732-BAD5-E73445AF84B0}"/>
              </a:ext>
            </a:extLst>
          </p:cNvPr>
          <p:cNvSpPr>
            <a:spLocks noGrp="1"/>
          </p:cNvSpPr>
          <p:nvPr>
            <p:ph type="title"/>
          </p:nvPr>
        </p:nvSpPr>
        <p:spPr/>
        <p:txBody>
          <a:bodyPr/>
          <a:lstStyle/>
          <a:p>
            <a:pPr algn="ctr"/>
            <a:r>
              <a:rPr lang="en-US" dirty="0"/>
              <a:t>Wrong Inferences</a:t>
            </a:r>
            <a:endParaRPr lang="en-IN" dirty="0"/>
          </a:p>
        </p:txBody>
      </p:sp>
      <p:sp>
        <p:nvSpPr>
          <p:cNvPr id="3" name="Content Placeholder 2">
            <a:extLst>
              <a:ext uri="{FF2B5EF4-FFF2-40B4-BE49-F238E27FC236}">
                <a16:creationId xmlns:a16="http://schemas.microsoft.com/office/drawing/2014/main" id="{96642D65-12F3-40D4-91A0-5530005695BF}"/>
              </a:ext>
            </a:extLst>
          </p:cNvPr>
          <p:cNvSpPr>
            <a:spLocks noGrp="1"/>
          </p:cNvSpPr>
          <p:nvPr>
            <p:ph idx="1"/>
          </p:nvPr>
        </p:nvSpPr>
        <p:spPr/>
        <p:txBody>
          <a:bodyPr/>
          <a:lstStyle/>
          <a:p>
            <a:r>
              <a:rPr lang="en-US" dirty="0"/>
              <a:t>Fact- Inference Confusion</a:t>
            </a:r>
          </a:p>
          <a:p>
            <a:r>
              <a:rPr lang="en-US" dirty="0"/>
              <a:t>For example—You have returned from a business trip and you find that two of your colleagues are absent. They do not turn up for several days. Since there is a recession on, you draw an inference that they have been laid off. The fact is that they have been promoted and sent to another department.</a:t>
            </a:r>
          </a:p>
          <a:p>
            <a:r>
              <a:rPr lang="en-US" dirty="0"/>
              <a:t>When presenting any inference in the course of your work, you could use qualifiers such as ‘</a:t>
            </a:r>
            <a:r>
              <a:rPr lang="en-US" dirty="0">
                <a:solidFill>
                  <a:srgbClr val="FFFF00"/>
                </a:solidFill>
              </a:rPr>
              <a:t>evidence suggest</a:t>
            </a:r>
            <a:r>
              <a:rPr lang="en-US" dirty="0"/>
              <a:t>’ or ‘</a:t>
            </a:r>
            <a:r>
              <a:rPr lang="en-US" dirty="0">
                <a:solidFill>
                  <a:srgbClr val="FFFF00"/>
                </a:solidFill>
              </a:rPr>
              <a:t>in my opinion</a:t>
            </a:r>
            <a:r>
              <a:rPr lang="en-US" dirty="0"/>
              <a:t>’ to remind yourself and the receiver that this is not yet established as fact.</a:t>
            </a:r>
            <a:endParaRPr lang="en-IN" dirty="0"/>
          </a:p>
        </p:txBody>
      </p:sp>
    </p:spTree>
    <p:extLst>
      <p:ext uri="{BB962C8B-B14F-4D97-AF65-F5344CB8AC3E}">
        <p14:creationId xmlns:p14="http://schemas.microsoft.com/office/powerpoint/2010/main" val="2404248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AECFD-5753-416D-9B0C-30946D94566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Closed Mind</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215AF55-5CF0-470B-85B6-8D9034F19CF9}"/>
              </a:ext>
            </a:extLst>
          </p:cNvPr>
          <p:cNvSpPr>
            <a:spLocks noGrp="1"/>
          </p:cNvSpPr>
          <p:nvPr>
            <p:ph idx="1"/>
          </p:nvPr>
        </p:nvSpPr>
        <p:spPr/>
        <p:txBody>
          <a:bodyPr>
            <a:normAutofit fontScale="85000" lnSpcReduction="10000"/>
          </a:bodyPr>
          <a:lstStyle/>
          <a:p>
            <a:pPr marL="0" indent="0">
              <a:buNone/>
            </a:pPr>
            <a:r>
              <a:rPr lang="en-US" dirty="0">
                <a:latin typeface="Times New Roman" panose="02020603050405020304" pitchFamily="18" charset="0"/>
                <a:cs typeface="Times New Roman" panose="02020603050405020304" pitchFamily="18" charset="0"/>
              </a:rPr>
              <a:t> The expression ‘closed mind’ refers to thinking tendency of the people that they know everything about the issue and therefore refuse to accept any further information on that topic.</a:t>
            </a:r>
          </a:p>
          <a:p>
            <a:pPr marL="0" indent="0">
              <a:buNone/>
            </a:pPr>
            <a:r>
              <a:rPr lang="en-US" dirty="0">
                <a:latin typeface="Times New Roman" panose="02020603050405020304" pitchFamily="18" charset="0"/>
                <a:cs typeface="Times New Roman" panose="02020603050405020304" pitchFamily="18" charset="0"/>
              </a:rPr>
              <a:t>People who feel that they know it all are called Pansophists.</a:t>
            </a:r>
          </a:p>
          <a:p>
            <a:pPr marL="0" indent="0">
              <a:buNone/>
            </a:pPr>
            <a:r>
              <a:rPr lang="en-US" dirty="0">
                <a:latin typeface="Times New Roman" panose="02020603050405020304" pitchFamily="18" charset="0"/>
                <a:cs typeface="Times New Roman" panose="02020603050405020304" pitchFamily="18" charset="0"/>
              </a:rPr>
              <a:t>This type of thinking can pose a major barrier, leading to failure in communication.  In such instances, the receivers refuse information because of their ‘know it all attitude’.</a:t>
            </a:r>
          </a:p>
          <a:p>
            <a:pPr marL="0" indent="0">
              <a:buNone/>
            </a:pPr>
            <a:r>
              <a:rPr lang="en-US" dirty="0">
                <a:latin typeface="Times New Roman" panose="02020603050405020304" pitchFamily="18" charset="0"/>
                <a:cs typeface="Times New Roman" panose="02020603050405020304" pitchFamily="18" charset="0"/>
              </a:rPr>
              <a:t>The clue to detect this barrier is the use of words like—</a:t>
            </a:r>
            <a:r>
              <a:rPr lang="en-US" dirty="0">
                <a:solidFill>
                  <a:srgbClr val="00B050"/>
                </a:solidFill>
                <a:latin typeface="Times New Roman" panose="02020603050405020304" pitchFamily="18" charset="0"/>
                <a:cs typeface="Times New Roman" panose="02020603050405020304" pitchFamily="18" charset="0"/>
              </a:rPr>
              <a:t>all, always, everybody, everything, every time</a:t>
            </a:r>
            <a:r>
              <a:rPr lang="en-US" dirty="0">
                <a:latin typeface="Times New Roman" panose="02020603050405020304" pitchFamily="18" charset="0"/>
                <a:cs typeface="Times New Roman" panose="02020603050405020304" pitchFamily="18" charset="0"/>
              </a:rPr>
              <a:t> and their opposites like </a:t>
            </a:r>
            <a:r>
              <a:rPr lang="en-US" dirty="0">
                <a:solidFill>
                  <a:srgbClr val="00B050"/>
                </a:solidFill>
                <a:latin typeface="Times New Roman" panose="02020603050405020304" pitchFamily="18" charset="0"/>
                <a:cs typeface="Times New Roman" panose="02020603050405020304" pitchFamily="18" charset="0"/>
              </a:rPr>
              <a:t>none, never, nobody and nothing</a:t>
            </a:r>
            <a:r>
              <a:rPr lang="en-US" dirty="0">
                <a:latin typeface="Times New Roman" panose="02020603050405020304" pitchFamily="18" charset="0"/>
                <a:cs typeface="Times New Roman" panose="02020603050405020304" pitchFamily="18" charset="0"/>
              </a:rPr>
              <a:t>. • To avoid this barrier use phrases like ‘it appears to me’ or ‘the evidence indicates’.</a:t>
            </a:r>
          </a:p>
          <a:p>
            <a:pPr marL="0" indent="0">
              <a:buNone/>
            </a:pPr>
            <a:r>
              <a:rPr lang="en-US" dirty="0">
                <a:latin typeface="Times New Roman" panose="02020603050405020304" pitchFamily="18" charset="0"/>
                <a:cs typeface="Times New Roman" panose="02020603050405020304" pitchFamily="18" charset="0"/>
              </a:rPr>
              <a:t>If your data is insufficient, it is better to admit that you are unaware of the rest of the information rather than stone walling. (obstruct with evasive/ ambiguous answers)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8101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4AA70-2755-4A0A-B7E4-177A3393BDB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Blocked Categories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31726DD-0D4E-4C77-ABDD-5EDF7D6A5EFA}"/>
              </a:ext>
            </a:extLst>
          </p:cNvPr>
          <p:cNvSpPr>
            <a:spLocks noGrp="1"/>
          </p:cNvSpPr>
          <p:nvPr>
            <p:ph idx="1"/>
          </p:nvPr>
        </p:nvSpPr>
        <p:spPr/>
        <p:txBody>
          <a:bodyPr>
            <a:normAutofit lnSpcReduction="10000"/>
          </a:bodyPr>
          <a:lstStyle/>
          <a:p>
            <a:r>
              <a:rPr lang="en-US" b="0" i="0" dirty="0">
                <a:solidFill>
                  <a:srgbClr val="3B3835"/>
                </a:solidFill>
                <a:effectLst/>
                <a:latin typeface="Times New Roman" panose="02020603050405020304" pitchFamily="18" charset="0"/>
                <a:cs typeface="Times New Roman" panose="02020603050405020304" pitchFamily="18" charset="0"/>
              </a:rPr>
              <a:t>We react positively to information only if it is in consonance with our views and attitudes. </a:t>
            </a:r>
          </a:p>
          <a:p>
            <a:r>
              <a:rPr lang="en-US" b="0" i="0" dirty="0">
                <a:solidFill>
                  <a:srgbClr val="3B3835"/>
                </a:solidFill>
                <a:effectLst/>
                <a:latin typeface="Times New Roman" panose="02020603050405020304" pitchFamily="18" charset="0"/>
                <a:cs typeface="Times New Roman" panose="02020603050405020304" pitchFamily="18" charset="0"/>
              </a:rPr>
              <a:t> Conversely, when we receive information that does not conform to our personal views, habits and attitudes or appears unfavorable to us, we tend to react negatively or even disbelieve.</a:t>
            </a:r>
          </a:p>
          <a:p>
            <a:r>
              <a:rPr lang="en-US" dirty="0">
                <a:latin typeface="Times New Roman" panose="02020603050405020304" pitchFamily="18" charset="0"/>
                <a:cs typeface="Times New Roman" panose="02020603050405020304" pitchFamily="18" charset="0"/>
              </a:rPr>
              <a:t>People who are very rigid in their opinions may face problems in communicating effectively. </a:t>
            </a:r>
          </a:p>
          <a:p>
            <a:r>
              <a:rPr lang="en-US" dirty="0">
                <a:latin typeface="Times New Roman" panose="02020603050405020304" pitchFamily="18" charset="0"/>
                <a:cs typeface="Times New Roman" panose="02020603050405020304" pitchFamily="18" charset="0"/>
              </a:rPr>
              <a:t> For example– one of your fellow students may think that only students of sc. are good at reasoning, such people fall into impervious categories because they may not be able to accept any deviation from their points of view.</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7696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D5655-BCDF-40FA-A47E-4DD5FFBA0CCE}"/>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Inter Personal Barriers</a:t>
            </a:r>
          </a:p>
        </p:txBody>
      </p:sp>
      <p:sp>
        <p:nvSpPr>
          <p:cNvPr id="3" name="Content Placeholder 2">
            <a:extLst>
              <a:ext uri="{FF2B5EF4-FFF2-40B4-BE49-F238E27FC236}">
                <a16:creationId xmlns:a16="http://schemas.microsoft.com/office/drawing/2014/main" id="{5CF9A1AF-E48C-4EBA-9DA4-16D6DA38DD39}"/>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Intrapersonal barriers stem from an individual’s attitude or habits whereas Inter-personal barriers occur due to inappropriate transaction of words between two or more people.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97308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0B235-B2F2-47C7-A5E5-0564B482775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LIMITED VOCABULARY</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B88F08C-4181-4652-9D88-22690D574C2D}"/>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 During your speech, if you are at loss of words, your communication will be ineffective and you will leave a poor impression on your audience. </a:t>
            </a:r>
          </a:p>
          <a:p>
            <a:r>
              <a:rPr lang="en-US" dirty="0">
                <a:latin typeface="Times New Roman" panose="02020603050405020304" pitchFamily="18" charset="0"/>
                <a:cs typeface="Times New Roman" panose="02020603050405020304" pitchFamily="18" charset="0"/>
              </a:rPr>
              <a:t>The correct and accurate usage of words.</a:t>
            </a:r>
          </a:p>
          <a:p>
            <a:r>
              <a:rPr lang="en-US" dirty="0">
                <a:latin typeface="Times New Roman" panose="02020603050405020304" pitchFamily="18" charset="0"/>
                <a:cs typeface="Times New Roman" panose="02020603050405020304" pitchFamily="18" charset="0"/>
              </a:rPr>
              <a:t> If you have a varied and substantial vocabulary, you can create an indelible impression on your listeners.</a:t>
            </a:r>
          </a:p>
        </p:txBody>
      </p:sp>
    </p:spTree>
    <p:extLst>
      <p:ext uri="{BB962C8B-B14F-4D97-AF65-F5344CB8AC3E}">
        <p14:creationId xmlns:p14="http://schemas.microsoft.com/office/powerpoint/2010/main" val="3208426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A891F-1F06-40EF-9E8F-C37678428EA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INCONGRUITY OF VERBAL AND NON-VERBAL MESSAGES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C3E7717-878E-4793-A9F4-DFEEFB9B325B}"/>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Ignoring non-verbal cues or misinterpreting them can result in the message being completely misunderstood. </a:t>
            </a:r>
          </a:p>
          <a:p>
            <a:r>
              <a:rPr lang="en-US" dirty="0">
                <a:latin typeface="Times New Roman" panose="02020603050405020304" pitchFamily="18" charset="0"/>
                <a:cs typeface="Times New Roman" panose="02020603050405020304" pitchFamily="18" charset="0"/>
              </a:rPr>
              <a:t> For example– In a small speech a peer employee conveys the message that he is very delighted on the promotion of his colleague. However the expression on his face shows just the opposite of what he is saying</a:t>
            </a:r>
            <a:r>
              <a:rPr lang="en-US" dirty="0"/>
              <a:t>.</a:t>
            </a:r>
            <a:endParaRPr lang="en-IN" dirty="0"/>
          </a:p>
        </p:txBody>
      </p:sp>
    </p:spTree>
    <p:extLst>
      <p:ext uri="{BB962C8B-B14F-4D97-AF65-F5344CB8AC3E}">
        <p14:creationId xmlns:p14="http://schemas.microsoft.com/office/powerpoint/2010/main" val="4137046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3E791-3838-4537-8B9D-7AC7AEB27CF0}"/>
              </a:ext>
            </a:extLst>
          </p:cNvPr>
          <p:cNvSpPr>
            <a:spLocks noGrp="1"/>
          </p:cNvSpPr>
          <p:nvPr>
            <p:ph type="ctrTitle"/>
          </p:nvPr>
        </p:nvSpPr>
        <p:spPr/>
        <p:txBody>
          <a:bodyPr/>
          <a:lstStyle/>
          <a:p>
            <a:r>
              <a:rPr lang="en-US" dirty="0">
                <a:latin typeface="Times New Roman" panose="02020603050405020304" pitchFamily="18" charset="0"/>
                <a:cs typeface="Times New Roman" panose="02020603050405020304" pitchFamily="18" charset="0"/>
              </a:rPr>
              <a:t>Communicative English</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Course Code: HSS-S101</a:t>
            </a:r>
            <a:endParaRPr lang="en-IN"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3C6D2B0-873E-410D-B551-1A2C4B964B05}"/>
              </a:ext>
            </a:extLst>
          </p:cNvPr>
          <p:cNvSpPr>
            <a:spLocks noGrp="1"/>
          </p:cNvSpPr>
          <p:nvPr>
            <p:ph type="subTitle" idx="1"/>
          </p:nvPr>
        </p:nvSpPr>
        <p:spPr/>
        <p:txBody>
          <a:bodyPr/>
          <a:lstStyle/>
          <a:p>
            <a:r>
              <a:rPr lang="en-US" dirty="0">
                <a:latin typeface="Times New Roman" panose="02020603050405020304" pitchFamily="18" charset="0"/>
                <a:cs typeface="Times New Roman" panose="02020603050405020304" pitchFamily="18" charset="0"/>
              </a:rPr>
              <a:t>Deepti Agarwal </a:t>
            </a:r>
          </a:p>
          <a:p>
            <a:r>
              <a:rPr lang="en-US" dirty="0">
                <a:latin typeface="Times New Roman" panose="02020603050405020304" pitchFamily="18" charset="0"/>
                <a:cs typeface="Times New Roman" panose="02020603050405020304" pitchFamily="18" charset="0"/>
              </a:rPr>
              <a:t>Instructor</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2138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A6A90-2968-4135-8E3C-55D530EFDAC3}"/>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Ways to resolve</a:t>
            </a:r>
          </a:p>
        </p:txBody>
      </p:sp>
      <p:sp>
        <p:nvSpPr>
          <p:cNvPr id="3" name="Content Placeholder 2">
            <a:extLst>
              <a:ext uri="{FF2B5EF4-FFF2-40B4-BE49-F238E27FC236}">
                <a16:creationId xmlns:a16="http://schemas.microsoft.com/office/drawing/2014/main" id="{BAEF6A92-1223-490A-ACCC-C53D957C8B99}"/>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The stark difference between the verbal and non-verbal aspects of his communication leaves his listeners feel confused and puzzled. </a:t>
            </a:r>
          </a:p>
          <a:p>
            <a:pPr marL="0" indent="0">
              <a:buNone/>
            </a:pPr>
            <a:r>
              <a:rPr lang="en-US" dirty="0">
                <a:latin typeface="Times New Roman" panose="02020603050405020304" pitchFamily="18" charset="0"/>
                <a:cs typeface="Times New Roman" panose="02020603050405020304" pitchFamily="18" charset="0"/>
              </a:rPr>
              <a:t>• Your non-verbal cues should consistently match with your verbal message, adding to their effectiveness and enhancing your image as a competent and interesting communicator.</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1486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76444-C2CB-4786-9B80-6C1CD59FDE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EMOTIONAL OUTBURST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3186EA-FFA5-4DA9-945F-AA9D756C5BCB}"/>
              </a:ext>
            </a:extLst>
          </p:cNvPr>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Encoding and decoding of messages depend to quite some extent on one’s emotional state at a particular time. </a:t>
            </a:r>
          </a:p>
          <a:p>
            <a:r>
              <a:rPr lang="en-US" dirty="0">
                <a:latin typeface="Times New Roman" panose="02020603050405020304" pitchFamily="18" charset="0"/>
                <a:cs typeface="Times New Roman" panose="02020603050405020304" pitchFamily="18" charset="0"/>
              </a:rPr>
              <a:t> Extreme emotions like jubilation or depression are likely to hinder effective communication. </a:t>
            </a:r>
          </a:p>
          <a:p>
            <a:r>
              <a:rPr lang="en-US" dirty="0">
                <a:latin typeface="Times New Roman" panose="02020603050405020304" pitchFamily="18" charset="0"/>
                <a:cs typeface="Times New Roman" panose="02020603050405020304" pitchFamily="18" charset="0"/>
              </a:rPr>
              <a:t> A message received when one is angry is likely to be interpreted in a very different manner than one is calm and composed.</a:t>
            </a:r>
          </a:p>
          <a:p>
            <a:r>
              <a:rPr lang="en-US" dirty="0">
                <a:latin typeface="Times New Roman" panose="02020603050405020304" pitchFamily="18" charset="0"/>
                <a:cs typeface="Times New Roman" panose="02020603050405020304" pitchFamily="18" charset="0"/>
              </a:rPr>
              <a:t>Extreme anger can create such an emotionally charged environment that rational discussion is just not possible. </a:t>
            </a:r>
          </a:p>
          <a:p>
            <a:r>
              <a:rPr lang="en-US" dirty="0">
                <a:latin typeface="Times New Roman" panose="02020603050405020304" pitchFamily="18" charset="0"/>
                <a:cs typeface="Times New Roman" panose="02020603050405020304" pitchFamily="18" charset="0"/>
              </a:rPr>
              <a:t> Positive emotions like happiness and excitement also interfere in communication but to lesser extent than negative feelings.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962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ED2FA-3D71-4A87-B135-9A48E9FE1F67}"/>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Ways to resolve</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8AEDFA6-B6A5-452F-AAF2-B23BAACAEF29}"/>
              </a:ext>
            </a:extLst>
          </p:cNvPr>
          <p:cNvSpPr>
            <a:spLocks noGrp="1"/>
          </p:cNvSpPr>
          <p:nvPr>
            <p:ph idx="1"/>
          </p:nvPr>
        </p:nvSpPr>
        <p:spPr>
          <a:xfrm>
            <a:off x="708991" y="1587086"/>
            <a:ext cx="10515600" cy="4351338"/>
          </a:xfrm>
        </p:spPr>
        <p:txBody>
          <a:bodyPr/>
          <a:lstStyle/>
          <a:p>
            <a:r>
              <a:rPr lang="en-US" dirty="0">
                <a:latin typeface="Times New Roman" panose="02020603050405020304" pitchFamily="18" charset="0"/>
                <a:cs typeface="Times New Roman" panose="02020603050405020304" pitchFamily="18" charset="0"/>
              </a:rPr>
              <a:t>Choose the proper time.</a:t>
            </a:r>
          </a:p>
          <a:p>
            <a:r>
              <a:rPr lang="en-US" dirty="0">
                <a:latin typeface="Times New Roman" panose="02020603050405020304" pitchFamily="18" charset="0"/>
                <a:cs typeface="Times New Roman" panose="02020603050405020304" pitchFamily="18" charset="0"/>
              </a:rPr>
              <a:t>Choose the right kind of environment.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5337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8E54F-7072-4233-9939-5690402E83E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COMMUNICATION SELECTIVITY/ FILTERING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2EBA56A-AB82-4721-A74A-47A73AC9D1C8}"/>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 If you are a receiver in communication process, and you pay attention only to a part of the message which you find interesting. In such a situation the sender is not at fault and the barrier is known as communication selectivity. </a:t>
            </a:r>
          </a:p>
          <a:p>
            <a:r>
              <a:rPr lang="en-US" dirty="0">
                <a:latin typeface="Times New Roman" panose="02020603050405020304" pitchFamily="18" charset="0"/>
                <a:cs typeface="Times New Roman" panose="02020603050405020304" pitchFamily="18" charset="0"/>
              </a:rPr>
              <a:t>For Ex– In a meeting, held by the Chairman of a company he called all his executives from various divisions Production, Marketing, Finance etc. • During the meeting he discusses various topics but he will not be able to get across the entire message to each one of the participants, unless he gets their individual attention.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0348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2F373-CA9B-45B2-972A-AA6D75CAA04C}"/>
              </a:ext>
            </a:extLst>
          </p:cNvPr>
          <p:cNvSpPr>
            <a:spLocks noGrp="1"/>
          </p:cNvSpPr>
          <p:nvPr>
            <p:ph type="title"/>
          </p:nvPr>
        </p:nvSpPr>
        <p:spPr/>
        <p:txBody>
          <a:bodyPr/>
          <a:lstStyle/>
          <a:p>
            <a:pPr algn="ct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92644A5-6640-403D-B39A-CB79107FB43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Communication selectivity may act as a barrier in written forms of communication as well. </a:t>
            </a:r>
          </a:p>
          <a:p>
            <a:r>
              <a:rPr lang="en-US" dirty="0">
                <a:latin typeface="Times New Roman" panose="02020603050405020304" pitchFamily="18" charset="0"/>
                <a:cs typeface="Times New Roman" panose="02020603050405020304" pitchFamily="18" charset="0"/>
              </a:rPr>
              <a:t> When you read a story, if you read only certain parts and omit others, you are posing this barrier.</a:t>
            </a:r>
            <a:endParaRPr lang="en-IN" dirty="0"/>
          </a:p>
        </p:txBody>
      </p:sp>
    </p:spTree>
    <p:extLst>
      <p:ext uri="{BB962C8B-B14F-4D97-AF65-F5344CB8AC3E}">
        <p14:creationId xmlns:p14="http://schemas.microsoft.com/office/powerpoint/2010/main" val="2628103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EA409-DA68-4819-94EB-1A0AF30D093D}"/>
              </a:ext>
            </a:extLst>
          </p:cNvPr>
          <p:cNvSpPr>
            <a:spLocks noGrp="1"/>
          </p:cNvSpPr>
          <p:nvPr>
            <p:ph type="title"/>
          </p:nvPr>
        </p:nvSpPr>
        <p:spPr/>
        <p:txBody>
          <a:bodyPr/>
          <a:lstStyle/>
          <a:p>
            <a:pPr algn="ctr"/>
            <a:r>
              <a:rPr lang="en-IN" dirty="0"/>
              <a:t>CULTURAL VARIATION</a:t>
            </a:r>
          </a:p>
        </p:txBody>
      </p:sp>
      <p:sp>
        <p:nvSpPr>
          <p:cNvPr id="4" name="Content Placeholder 3">
            <a:extLst>
              <a:ext uri="{FF2B5EF4-FFF2-40B4-BE49-F238E27FC236}">
                <a16:creationId xmlns:a16="http://schemas.microsoft.com/office/drawing/2014/main" id="{433B287C-6565-44A3-A4B3-0DE01E50B28C}"/>
              </a:ext>
            </a:extLst>
          </p:cNvPr>
          <p:cNvSpPr>
            <a:spLocks noGrp="1"/>
          </p:cNvSpPr>
          <p:nvPr>
            <p:ph idx="1"/>
          </p:nvPr>
        </p:nvSpPr>
        <p:spPr/>
        <p:txBody>
          <a:bodyPr/>
          <a:lstStyle/>
          <a:p>
            <a:r>
              <a:rPr lang="en-US" dirty="0"/>
              <a:t> In International environment, cultural differences often cause communication problems. </a:t>
            </a:r>
          </a:p>
          <a:p>
            <a:r>
              <a:rPr lang="en-US" dirty="0"/>
              <a:t>The same category of words, phrases, symbols, actions, colors mean different things to people of different countries/ cultural background.</a:t>
            </a:r>
          </a:p>
          <a:p>
            <a:r>
              <a:rPr lang="en-US" b="0" i="0" dirty="0">
                <a:solidFill>
                  <a:srgbClr val="3B3835"/>
                </a:solidFill>
                <a:effectLst/>
                <a:latin typeface="Helvetica Neue"/>
              </a:rPr>
              <a:t>For ex– In western countries black color is associated with death and mourning while in the east white is the color of mourning. </a:t>
            </a:r>
          </a:p>
          <a:p>
            <a:r>
              <a:rPr lang="en-US" b="0" i="0" dirty="0">
                <a:solidFill>
                  <a:srgbClr val="3B3835"/>
                </a:solidFill>
                <a:effectLst/>
                <a:latin typeface="Helvetica Neue"/>
              </a:rPr>
              <a:t> Your success whether as a student or as a professional, lies in knowing the business practices, social customs and etiquette of a particular country.</a:t>
            </a:r>
            <a:endParaRPr lang="en-IN" dirty="0"/>
          </a:p>
        </p:txBody>
      </p:sp>
    </p:spTree>
    <p:extLst>
      <p:ext uri="{BB962C8B-B14F-4D97-AF65-F5344CB8AC3E}">
        <p14:creationId xmlns:p14="http://schemas.microsoft.com/office/powerpoint/2010/main" val="4050747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AEFC0-F36F-4C02-8BEF-A95B9FA08B5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POOR LISTENING SKILLS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9E59F2E-6525-4FB2-8593-4B1AF36598D7}"/>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Misunderstanding and conflicts can be mitigated if people listen to the message with full attention. </a:t>
            </a:r>
          </a:p>
          <a:p>
            <a:pPr marL="0" indent="0">
              <a:buNone/>
            </a:pPr>
            <a:r>
              <a:rPr lang="en-US" dirty="0">
                <a:latin typeface="Times New Roman" panose="02020603050405020304" pitchFamily="18" charset="0"/>
                <a:cs typeface="Times New Roman" panose="02020603050405020304" pitchFamily="18" charset="0"/>
              </a:rPr>
              <a:t>Process of Listening:</a:t>
            </a:r>
          </a:p>
          <a:p>
            <a:r>
              <a:rPr lang="en-US" dirty="0"/>
              <a:t>Listen to the speaker. </a:t>
            </a:r>
          </a:p>
          <a:p>
            <a:r>
              <a:rPr lang="en-US" dirty="0"/>
              <a:t>Analyze the information.</a:t>
            </a:r>
          </a:p>
          <a:p>
            <a:r>
              <a:rPr lang="en-US" dirty="0"/>
              <a:t>Interpret the information</a:t>
            </a:r>
          </a:p>
          <a:p>
            <a:r>
              <a:rPr lang="en-US" dirty="0"/>
              <a:t>Provide response to the speaker</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941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012EC-E07B-480C-9517-A16654162CE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Tips to be a Good Listener</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DFBEFE3-DBDC-4F5A-935F-15EAF3196AEC}"/>
              </a:ext>
            </a:extLst>
          </p:cNvPr>
          <p:cNvSpPr>
            <a:spLocks noGrp="1"/>
          </p:cNvSpPr>
          <p:nvPr>
            <p:ph idx="1"/>
          </p:nvPr>
        </p:nvSpPr>
        <p:spPr/>
        <p:txBody>
          <a:bodyPr>
            <a:normAutofit fontScale="92500" lnSpcReduction="20000"/>
          </a:bodyPr>
          <a:lstStyle/>
          <a:p>
            <a:r>
              <a:rPr lang="en-US" dirty="0"/>
              <a:t>Do not jump to conclusions.</a:t>
            </a:r>
          </a:p>
          <a:p>
            <a:r>
              <a:rPr lang="en-US" dirty="0"/>
              <a:t>Avoid rehearsing reply while listening.</a:t>
            </a:r>
          </a:p>
          <a:p>
            <a:r>
              <a:rPr lang="en-US" dirty="0"/>
              <a:t>Avoid getting distracted by external disturbances.</a:t>
            </a:r>
          </a:p>
          <a:p>
            <a:r>
              <a:rPr lang="en-US" dirty="0"/>
              <a:t>Respond through non-verbal gestures while listening.</a:t>
            </a:r>
          </a:p>
          <a:p>
            <a:r>
              <a:rPr lang="en-US" dirty="0"/>
              <a:t>Ask questions at the appropriate moment. </a:t>
            </a:r>
          </a:p>
          <a:p>
            <a:r>
              <a:rPr lang="en-US" dirty="0"/>
              <a:t>Maintain your composure and allow the speaker to finish before interpreting his message.</a:t>
            </a:r>
          </a:p>
          <a:p>
            <a:r>
              <a:rPr lang="en-US" dirty="0">
                <a:latin typeface="Times New Roman" panose="02020603050405020304" pitchFamily="18" charset="0"/>
                <a:cs typeface="Times New Roman" panose="02020603050405020304" pitchFamily="18" charset="0"/>
              </a:rPr>
              <a:t>Avoid being biased.</a:t>
            </a:r>
          </a:p>
          <a:p>
            <a:r>
              <a:rPr lang="en-US" dirty="0">
                <a:latin typeface="Times New Roman" panose="02020603050405020304" pitchFamily="18" charset="0"/>
                <a:cs typeface="Times New Roman" panose="02020603050405020304" pitchFamily="18" charset="0"/>
              </a:rPr>
              <a:t>Keep our eyes and ears open by understanding through non verbal gestures of the speaker. </a:t>
            </a:r>
          </a:p>
          <a:p>
            <a:r>
              <a:rPr lang="en-US" dirty="0">
                <a:latin typeface="Times New Roman" panose="02020603050405020304" pitchFamily="18" charset="0"/>
                <a:cs typeface="Times New Roman" panose="02020603050405020304" pitchFamily="18" charset="0"/>
              </a:rPr>
              <a:t>Empathize with others.</a:t>
            </a:r>
          </a:p>
          <a:p>
            <a:endParaRPr lang="en-IN"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938654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AA35C-21CC-49C0-9494-175D0CA6C66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Noise</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94F0E88-1DEE-4980-8F65-9149CC8192A9}"/>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Noise can be defined as any unplanned interference in the communication environment, which causes hindrance in the transmission of message. </a:t>
            </a:r>
          </a:p>
          <a:p>
            <a:pPr marL="0" indent="0">
              <a:buNone/>
            </a:pPr>
            <a:r>
              <a:rPr lang="en-US" dirty="0">
                <a:latin typeface="Times New Roman" panose="02020603050405020304" pitchFamily="18" charset="0"/>
                <a:cs typeface="Times New Roman" panose="02020603050405020304" pitchFamily="18" charset="0"/>
              </a:rPr>
              <a:t>Noise occurs primarily at the transmission level which distorts interpretation or the decoding part of the communication process.</a:t>
            </a:r>
          </a:p>
          <a:p>
            <a:pPr marL="0" indent="0">
              <a:buNone/>
            </a:pPr>
            <a:r>
              <a:rPr lang="en-US" dirty="0">
                <a:latin typeface="Times New Roman" panose="02020603050405020304" pitchFamily="18" charset="0"/>
                <a:cs typeface="Times New Roman" panose="02020603050405020304" pitchFamily="18" charset="0"/>
              </a:rPr>
              <a:t>Noise can be classified as channel and semantic. </a:t>
            </a:r>
          </a:p>
          <a:p>
            <a:pPr marL="0" indent="0">
              <a:buNone/>
            </a:pPr>
            <a:r>
              <a:rPr lang="en-US" dirty="0">
                <a:latin typeface="Times New Roman" panose="02020603050405020304" pitchFamily="18" charset="0"/>
                <a:cs typeface="Times New Roman" panose="02020603050405020304" pitchFamily="18" charset="0"/>
              </a:rPr>
              <a:t> In written communication, illegible hand writing can be termed as channel noise.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90359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B575C-F27C-436B-8A08-52D5AA8FF60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CHANNEL NOISE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81ABC23-7E10-4EE1-A83E-633905E6A4F1}"/>
              </a:ext>
            </a:extLst>
          </p:cNvPr>
          <p:cNvSpPr>
            <a:spLocks noGrp="1"/>
          </p:cNvSpPr>
          <p:nvPr>
            <p:ph idx="1"/>
          </p:nvPr>
        </p:nvSpPr>
        <p:spPr>
          <a:xfrm>
            <a:off x="1404731" y="2141537"/>
            <a:ext cx="10515600" cy="4351338"/>
          </a:xfrm>
        </p:spPr>
        <p:txBody>
          <a:bodyPr/>
          <a:lstStyle/>
          <a:p>
            <a:r>
              <a:rPr lang="en-US" dirty="0">
                <a:latin typeface="Times New Roman" panose="02020603050405020304" pitchFamily="18" charset="0"/>
                <a:cs typeface="Times New Roman" panose="02020603050405020304" pitchFamily="18" charset="0"/>
              </a:rPr>
              <a:t>Channel noise is any interference in the mechanics of the medium used to send a message. </a:t>
            </a:r>
          </a:p>
          <a:p>
            <a:pPr marL="0" indent="0">
              <a:buNone/>
            </a:pPr>
            <a:r>
              <a:rPr lang="en-US" dirty="0">
                <a:latin typeface="Times New Roman" panose="02020603050405020304" pitchFamily="18" charset="0"/>
                <a:cs typeface="Times New Roman" panose="02020603050405020304" pitchFamily="18" charset="0"/>
              </a:rPr>
              <a:t>• For ex- Channel noise is distortion due to faulty background, noise in telephone lines, or too high a volume from a loud speaker.</a:t>
            </a:r>
          </a:p>
          <a:p>
            <a:pPr marL="0" indent="0">
              <a:buNone/>
            </a:pPr>
            <a:r>
              <a:rPr lang="en-US" dirty="0">
                <a:latin typeface="Times New Roman" panose="02020603050405020304" pitchFamily="18" charset="0"/>
                <a:cs typeface="Times New Roman" panose="02020603050405020304" pitchFamily="18" charset="0"/>
              </a:rPr>
              <a:t> • Channel noise develops externally.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66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DAAC7-7FD9-43C7-A64F-B5D339AC8C5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Classification of Barriers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7C86464-5133-4C57-B57E-BC504448B7B4}"/>
              </a:ext>
            </a:extLst>
          </p:cNvPr>
          <p:cNvSpPr>
            <a:spLocks noGrp="1"/>
          </p:cNvSpPr>
          <p:nvPr>
            <p:ph idx="1"/>
          </p:nvPr>
        </p:nvSpPr>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marL="0" indent="0">
              <a:buNone/>
            </a:pPr>
            <a:r>
              <a:rPr lang="en-IN" dirty="0">
                <a:highlight>
                  <a:srgbClr val="FFFF00"/>
                </a:highlight>
                <a:latin typeface="Times New Roman" panose="02020603050405020304" pitchFamily="18" charset="0"/>
                <a:cs typeface="Times New Roman" panose="02020603050405020304" pitchFamily="18" charset="0"/>
              </a:rPr>
              <a:t>Intra </a:t>
            </a:r>
            <a:r>
              <a:rPr lang="en-IN" dirty="0">
                <a:latin typeface="Times New Roman" panose="02020603050405020304" pitchFamily="18" charset="0"/>
                <a:cs typeface="Times New Roman" panose="02020603050405020304" pitchFamily="18" charset="0"/>
              </a:rPr>
              <a:t>Personal Barriers: An individual becomes a barrier .</a:t>
            </a:r>
          </a:p>
          <a:p>
            <a:pPr marL="0" indent="0">
              <a:buNone/>
            </a:pPr>
            <a:r>
              <a:rPr lang="en-IN" dirty="0">
                <a:highlight>
                  <a:srgbClr val="00FF00"/>
                </a:highlight>
                <a:latin typeface="Times New Roman" panose="02020603050405020304" pitchFamily="18" charset="0"/>
                <a:cs typeface="Times New Roman" panose="02020603050405020304" pitchFamily="18" charset="0"/>
              </a:rPr>
              <a:t>Inter </a:t>
            </a:r>
            <a:r>
              <a:rPr lang="en-IN" dirty="0">
                <a:latin typeface="Times New Roman" panose="02020603050405020304" pitchFamily="18" charset="0"/>
                <a:cs typeface="Times New Roman" panose="02020603050405020304" pitchFamily="18" charset="0"/>
              </a:rPr>
              <a:t>Personal Barriers: Either the sender or the receiver becomes a barrier .</a:t>
            </a:r>
          </a:p>
          <a:p>
            <a:pPr marL="0" indent="0">
              <a:buNone/>
            </a:pPr>
            <a:r>
              <a:rPr lang="en-IN" dirty="0">
                <a:highlight>
                  <a:srgbClr val="FF00FF"/>
                </a:highlight>
                <a:latin typeface="Times New Roman" panose="02020603050405020304" pitchFamily="18" charset="0"/>
                <a:cs typeface="Times New Roman" panose="02020603050405020304" pitchFamily="18" charset="0"/>
              </a:rPr>
              <a:t>Organisational</a:t>
            </a:r>
            <a:r>
              <a:rPr lang="en-IN" dirty="0">
                <a:latin typeface="Times New Roman" panose="02020603050405020304" pitchFamily="18" charset="0"/>
                <a:cs typeface="Times New Roman" panose="02020603050405020304" pitchFamily="18" charset="0"/>
              </a:rPr>
              <a:t> Barriers: Either the system, or individuals, groups becomes barriers.</a:t>
            </a:r>
          </a:p>
          <a:p>
            <a:pPr marL="0" indent="0">
              <a:buNone/>
            </a:pPr>
            <a:endParaRPr lang="en-IN" dirty="0">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2003484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369BB-1B14-4B82-BC74-C8DF6205B23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SEMANTIC BARRIERS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B889B62-C804-4418-912B-BE4DBDC1529B}"/>
              </a:ext>
            </a:extLst>
          </p:cNvPr>
          <p:cNvSpPr>
            <a:spLocks noGrp="1"/>
          </p:cNvSpPr>
          <p:nvPr>
            <p:ph idx="1"/>
          </p:nvPr>
        </p:nvSpPr>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 Semantic barriers arise due to problems in language. </a:t>
            </a:r>
          </a:p>
          <a:p>
            <a:pPr marL="0" indent="0">
              <a:buNone/>
            </a:pPr>
            <a:r>
              <a:rPr lang="en-US" dirty="0">
                <a:latin typeface="Times New Roman" panose="02020603050405020304" pitchFamily="18" charset="0"/>
                <a:cs typeface="Times New Roman" panose="02020603050405020304" pitchFamily="18" charset="0"/>
              </a:rPr>
              <a:t> Language is the most important tool of communication but its careless use can be dangerous.</a:t>
            </a:r>
          </a:p>
          <a:p>
            <a:pPr marL="0" indent="0">
              <a:buNone/>
            </a:pPr>
            <a:r>
              <a:rPr lang="en-US" dirty="0">
                <a:latin typeface="Times New Roman" panose="02020603050405020304" pitchFamily="18" charset="0"/>
                <a:cs typeface="Times New Roman" panose="02020603050405020304" pitchFamily="18" charset="0"/>
              </a:rPr>
              <a:t>Semantic noise is generally internal, resulting from errors in the message itself. </a:t>
            </a:r>
          </a:p>
          <a:p>
            <a:pPr marL="0" indent="0">
              <a:buNone/>
            </a:pPr>
            <a:r>
              <a:rPr lang="en-US" dirty="0">
                <a:latin typeface="Times New Roman" panose="02020603050405020304" pitchFamily="18" charset="0"/>
                <a:cs typeface="Times New Roman" panose="02020603050405020304" pitchFamily="18" charset="0"/>
              </a:rPr>
              <a:t> For ex– on the sender’s part encoding may be faulty because of the use of confusing or ambiguous sentence structure.</a:t>
            </a:r>
          </a:p>
          <a:p>
            <a:pPr marL="0" indent="0">
              <a:buNone/>
            </a:pPr>
            <a:r>
              <a:rPr lang="en-US" dirty="0">
                <a:latin typeface="Times New Roman" panose="02020603050405020304" pitchFamily="18" charset="0"/>
                <a:cs typeface="Times New Roman" panose="02020603050405020304" pitchFamily="18" charset="0"/>
              </a:rPr>
              <a:t>At receiver’s level reception may be inaccurate because of inattention of sender.</a:t>
            </a:r>
          </a:p>
          <a:p>
            <a:pPr marL="0" indent="0">
              <a:buNone/>
            </a:pPr>
            <a:r>
              <a:rPr lang="en-US" dirty="0">
                <a:latin typeface="Times New Roman" panose="02020603050405020304" pitchFamily="18" charset="0"/>
                <a:cs typeface="Times New Roman" panose="02020603050405020304" pitchFamily="18" charset="0"/>
              </a:rPr>
              <a:t>Semantic noise are faulty grammar, misspellings and incorrect punctuation. </a:t>
            </a:r>
          </a:p>
          <a:p>
            <a:pPr marL="0" indent="0">
              <a:buNone/>
            </a:pPr>
            <a:r>
              <a:rPr lang="en-US" dirty="0">
                <a:latin typeface="Times New Roman" panose="02020603050405020304" pitchFamily="18" charset="0"/>
                <a:cs typeface="Times New Roman" panose="02020603050405020304" pitchFamily="18" charset="0"/>
              </a:rPr>
              <a:t> One must aim at simplicity, clarity and brevity so as to minimize the chances of different interpretations.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75933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3D271-4020-433D-A7A1-C7D76267EEA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Way to resolve</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FD4BFCA-E892-4C72-AA2D-78139137AE4B}"/>
              </a:ext>
            </a:extLst>
          </p:cNvPr>
          <p:cNvSpPr>
            <a:spLocks noGrp="1"/>
          </p:cNvSpPr>
          <p:nvPr>
            <p:ph idx="1"/>
          </p:nvPr>
        </p:nvSpPr>
        <p:spPr/>
        <p:txBody>
          <a:bodyPr/>
          <a:lstStyle/>
          <a:p>
            <a:pPr marL="0" indent="0">
              <a:buNone/>
            </a:pPr>
            <a:r>
              <a:rPr lang="en-US" dirty="0"/>
              <a:t> Be Empathetic</a:t>
            </a:r>
          </a:p>
          <a:p>
            <a:pPr marL="0" indent="0">
              <a:buNone/>
            </a:pPr>
            <a:r>
              <a:rPr lang="en-US" dirty="0"/>
              <a:t>Be non-judgmental</a:t>
            </a:r>
          </a:p>
          <a:p>
            <a:pPr marL="0" indent="0">
              <a:buNone/>
            </a:pPr>
            <a:r>
              <a:rPr lang="en-US" dirty="0"/>
              <a:t>Seek clarification ( Is this what you mean?)Is this what you are saying.</a:t>
            </a:r>
          </a:p>
          <a:p>
            <a:pPr marL="0" indent="0">
              <a:buNone/>
            </a:pPr>
            <a:r>
              <a:rPr lang="en-US" dirty="0"/>
              <a:t>Not assume anything</a:t>
            </a:r>
          </a:p>
          <a:p>
            <a:pPr marL="0" indent="0">
              <a:buNone/>
            </a:pPr>
            <a:r>
              <a:rPr lang="en-US" dirty="0"/>
              <a:t>Stick to the subject</a:t>
            </a:r>
          </a:p>
          <a:p>
            <a:pPr marL="0" indent="0">
              <a:buNone/>
            </a:pPr>
            <a:r>
              <a:rPr lang="en-US" dirty="0"/>
              <a:t>Listen and above all paraphrase</a:t>
            </a:r>
          </a:p>
          <a:p>
            <a:pPr marL="0" indent="0">
              <a:buNone/>
            </a:pPr>
            <a:r>
              <a:rPr lang="en-US" dirty="0"/>
              <a:t>Remember that generalization do not hold good for all situations</a:t>
            </a:r>
            <a:endParaRPr lang="en-IN" dirty="0"/>
          </a:p>
        </p:txBody>
      </p:sp>
    </p:spTree>
    <p:extLst>
      <p:ext uri="{BB962C8B-B14F-4D97-AF65-F5344CB8AC3E}">
        <p14:creationId xmlns:p14="http://schemas.microsoft.com/office/powerpoint/2010/main" val="23194440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9CD3E-B3C2-4CDF-8EC9-DB2DC22FF87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ORGANIZATIONAL BARRIERS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68B3FC2-D49D-484C-B71B-11C526630C0E}"/>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 Rigid hierarchical structure usually restricts the flow of communication. </a:t>
            </a:r>
          </a:p>
          <a:p>
            <a:pPr marL="0" indent="0">
              <a:buNone/>
            </a:pPr>
            <a:r>
              <a:rPr lang="en-US" dirty="0">
                <a:latin typeface="Times New Roman" panose="02020603050405020304" pitchFamily="18" charset="0"/>
                <a:cs typeface="Times New Roman" panose="02020603050405020304" pitchFamily="18" charset="0"/>
              </a:rPr>
              <a:t> This is because there are numerous transfer points and each of these points has the potential to distort, delay or lose the message. </a:t>
            </a:r>
          </a:p>
          <a:p>
            <a:pPr marL="0" indent="0">
              <a:buNone/>
            </a:pPr>
            <a:r>
              <a:rPr lang="en-US" dirty="0">
                <a:latin typeface="Times New Roman" panose="02020603050405020304" pitchFamily="18" charset="0"/>
                <a:cs typeface="Times New Roman" panose="02020603050405020304" pitchFamily="18" charset="0"/>
              </a:rPr>
              <a:t> To obviate (prevent/avert) this, there should be a direct contact between sender and receiver with minimum transfer stations.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7634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B5DB3-15BB-48D7-BD5E-6EC4D5CA12D2}"/>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TOO MANY TRANSFER STATIONS</a:t>
            </a: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F125E1-CAFD-4116-8966-89D299E519C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When messages pass on from one person to another in a series of transmission they are likely to become less and less accurate. </a:t>
            </a:r>
          </a:p>
          <a:p>
            <a:r>
              <a:rPr lang="en-US" dirty="0">
                <a:latin typeface="Times New Roman" panose="02020603050405020304" pitchFamily="18" charset="0"/>
                <a:cs typeface="Times New Roman" panose="02020603050405020304" pitchFamily="18" charset="0"/>
              </a:rPr>
              <a:t> The message gets distorted at each level because of poor listening or lack of concentration.</a:t>
            </a:r>
          </a:p>
          <a:p>
            <a:r>
              <a:rPr lang="en-US" dirty="0">
                <a:latin typeface="Times New Roman" panose="02020603050405020304" pitchFamily="18" charset="0"/>
                <a:cs typeface="Times New Roman" panose="02020603050405020304" pitchFamily="18" charset="0"/>
              </a:rPr>
              <a:t>Some employees may filter out a part of the message which they consider unimportant.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2431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E0CEF-DE0B-48B1-AF40-6BCD8C3F7F74}"/>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FEAR OF SUPERIORS</a:t>
            </a:r>
          </a:p>
        </p:txBody>
      </p:sp>
      <p:sp>
        <p:nvSpPr>
          <p:cNvPr id="3" name="Content Placeholder 2">
            <a:extLst>
              <a:ext uri="{FF2B5EF4-FFF2-40B4-BE49-F238E27FC236}">
                <a16:creationId xmlns:a16="http://schemas.microsoft.com/office/drawing/2014/main" id="{C513FE48-FB77-4326-8C88-E6AB5750F0ED}"/>
              </a:ext>
            </a:extLst>
          </p:cNvPr>
          <p:cNvSpPr>
            <a:spLocks noGrp="1"/>
          </p:cNvSpPr>
          <p:nvPr>
            <p:ph idx="1"/>
          </p:nvPr>
        </p:nvSpPr>
        <p:spPr/>
        <p:txBody>
          <a:bodyPr>
            <a:normAutofit fontScale="92500" lnSpcReduction="10000"/>
          </a:bodyPr>
          <a:lstStyle/>
          <a:p>
            <a:pPr marL="0" indent="0">
              <a:buNone/>
            </a:pPr>
            <a:endParaRPr lang="en-IN"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In rigidly structured organization, fear or awe of the superiors prevents subordinates from speaking frankly. </a:t>
            </a:r>
          </a:p>
          <a:p>
            <a:pPr marL="0" indent="0">
              <a:buNone/>
            </a:pPr>
            <a:r>
              <a:rPr lang="en-US" dirty="0">
                <a:latin typeface="Times New Roman" panose="02020603050405020304" pitchFamily="18" charset="0"/>
                <a:cs typeface="Times New Roman" panose="02020603050405020304" pitchFamily="18" charset="0"/>
              </a:rPr>
              <a:t> To avoid speaking directly to their boss, some employees may either shun all communication with their superiors or they may present all the information that they have.</a:t>
            </a:r>
          </a:p>
          <a:p>
            <a:pPr marL="0" indent="0">
              <a:buNone/>
            </a:pPr>
            <a:r>
              <a:rPr lang="en-US" dirty="0">
                <a:latin typeface="Times New Roman" panose="02020603050405020304" pitchFamily="18" charset="0"/>
                <a:cs typeface="Times New Roman" panose="02020603050405020304" pitchFamily="18" charset="0"/>
              </a:rPr>
              <a:t>sometimes out of fear employees do not communicate available information. </a:t>
            </a:r>
          </a:p>
          <a:p>
            <a:pPr marL="0" indent="0">
              <a:buNone/>
            </a:pPr>
            <a:r>
              <a:rPr lang="en-US" dirty="0">
                <a:latin typeface="Times New Roman" panose="02020603050405020304" pitchFamily="18" charset="0"/>
                <a:cs typeface="Times New Roman" panose="02020603050405020304" pitchFamily="18" charset="0"/>
              </a:rPr>
              <a:t> It may result in sending partial information. </a:t>
            </a:r>
          </a:p>
          <a:p>
            <a:pPr marL="0" indent="0">
              <a:buNone/>
            </a:pPr>
            <a:r>
              <a:rPr lang="en-US" dirty="0">
                <a:latin typeface="Times New Roman" panose="02020603050405020304" pitchFamily="18" charset="0"/>
                <a:cs typeface="Times New Roman" panose="02020603050405020304" pitchFamily="18" charset="0"/>
              </a:rPr>
              <a:t> Fear of full disclosure or non-disclosure misleads a superior. </a:t>
            </a:r>
          </a:p>
          <a:p>
            <a:pPr marL="0" indent="0">
              <a:buNone/>
            </a:pPr>
            <a:r>
              <a:rPr lang="en-US" dirty="0">
                <a:latin typeface="Times New Roman" panose="02020603050405020304" pitchFamily="18" charset="0"/>
                <a:cs typeface="Times New Roman" panose="02020603050405020304" pitchFamily="18" charset="0"/>
              </a:rPr>
              <a:t> In written communication this results in bulky reports, where essential information is clubbed with important details.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705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A7F3F-4454-48AE-8FE6-88CA56F411B2}"/>
              </a:ext>
            </a:extLst>
          </p:cNvPr>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USE OF INAPPROPRIATE MEDIA </a:t>
            </a:r>
            <a:endParaRPr lang="en-IN"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920B1C3-018D-4CB2-ABB8-3319157EDE83}"/>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 Some of the common media used in organizations are graphs, charts, telephones, fax machines, computer presentations, e-mails, slides, teleconferencing and video-conferencing. </a:t>
            </a:r>
          </a:p>
          <a:p>
            <a:r>
              <a:rPr lang="en-US" dirty="0">
                <a:latin typeface="Times New Roman" panose="02020603050405020304" pitchFamily="18" charset="0"/>
                <a:cs typeface="Times New Roman" panose="02020603050405020304" pitchFamily="18" charset="0"/>
              </a:rPr>
              <a:t>While choosing the media you should therefore keep in mind the advantages, disadvantages and potential barriers to communication.</a:t>
            </a:r>
          </a:p>
          <a:p>
            <a:r>
              <a:rPr lang="en-US" dirty="0">
                <a:latin typeface="Times New Roman" panose="02020603050405020304" pitchFamily="18" charset="0"/>
                <a:cs typeface="Times New Roman" panose="02020603050405020304" pitchFamily="18" charset="0"/>
              </a:rPr>
              <a:t> Telephone, for instance would be an ideal medium for conveying a confidential information. </a:t>
            </a:r>
          </a:p>
          <a:p>
            <a:r>
              <a:rPr lang="en-US" dirty="0">
                <a:latin typeface="Times New Roman" panose="02020603050405020304" pitchFamily="18" charset="0"/>
                <a:cs typeface="Times New Roman" panose="02020603050405020304" pitchFamily="18" charset="0"/>
              </a:rPr>
              <a:t>Typed letters which provide permanence are preferable for information which requires to be stored for future reference.</a:t>
            </a:r>
          </a:p>
          <a:p>
            <a:r>
              <a:rPr lang="en-US" dirty="0">
                <a:latin typeface="Times New Roman" panose="02020603050405020304" pitchFamily="18" charset="0"/>
                <a:cs typeface="Times New Roman" panose="02020603050405020304" pitchFamily="18" charset="0"/>
              </a:rPr>
              <a:t>Usually a mix of media is best for effective communication. </a:t>
            </a:r>
          </a:p>
          <a:p>
            <a:r>
              <a:rPr lang="en-US" dirty="0">
                <a:latin typeface="Times New Roman" panose="02020603050405020304" pitchFamily="18" charset="0"/>
                <a:cs typeface="Times New Roman" panose="02020603050405020304" pitchFamily="18" charset="0"/>
              </a:rPr>
              <a:t> For ex- a telephone call to book an order to be followed by a confirmatory letter ensures that there is no possible misunderstanding of the message.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454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98C7E-0C78-4F9E-94D4-641E0BF7DB9A}"/>
              </a:ext>
            </a:extLst>
          </p:cNvPr>
          <p:cNvSpPr>
            <a:spLocks noGrp="1"/>
          </p:cNvSpPr>
          <p:nvPr>
            <p:ph type="title"/>
          </p:nvPr>
        </p:nvSpPr>
        <p:spPr>
          <a:xfrm>
            <a:off x="884582" y="365125"/>
            <a:ext cx="10469217" cy="1325563"/>
          </a:xfrm>
        </p:spPr>
        <p:txBody>
          <a:bodyPr/>
          <a:lstStyle/>
          <a:p>
            <a:pPr algn="ctr"/>
            <a:r>
              <a:rPr lang="en-US" dirty="0">
                <a:latin typeface="Times New Roman" panose="02020603050405020304" pitchFamily="18" charset="0"/>
                <a:cs typeface="Times New Roman" panose="02020603050405020304" pitchFamily="18" charset="0"/>
              </a:rPr>
              <a:t>Information Overload</a:t>
            </a:r>
            <a:endParaRPr lang="en-IN"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D5A7406F-03F7-4BFD-81F5-74E4DAD514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6548" y="1690689"/>
            <a:ext cx="8547652" cy="5276642"/>
          </a:xfrm>
        </p:spPr>
      </p:pic>
    </p:spTree>
    <p:extLst>
      <p:ext uri="{BB962C8B-B14F-4D97-AF65-F5344CB8AC3E}">
        <p14:creationId xmlns:p14="http://schemas.microsoft.com/office/powerpoint/2010/main" val="38128154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D620A-8AB6-4389-8DB2-9B08F5826FF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INFORMATION OVERLOAD</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89E3545-A21C-49B9-894D-C731C8BB4F18}"/>
              </a:ext>
            </a:extLst>
          </p:cNvPr>
          <p:cNvSpPr>
            <a:spLocks noGrp="1"/>
          </p:cNvSpPr>
          <p:nvPr>
            <p:ph idx="1"/>
          </p:nvPr>
        </p:nvSpPr>
        <p:spPr/>
        <p:txBody>
          <a:bodyPr>
            <a:normAutofit fontScale="77500" lnSpcReduction="20000"/>
          </a:bodyPr>
          <a:lstStyle/>
          <a:p>
            <a:pPr marL="0" indent="0">
              <a:buNone/>
            </a:pPr>
            <a:r>
              <a:rPr lang="en-US" dirty="0">
                <a:latin typeface="Times New Roman" panose="02020603050405020304" pitchFamily="18" charset="0"/>
                <a:cs typeface="Times New Roman" panose="02020603050405020304" pitchFamily="18" charset="0"/>
              </a:rPr>
              <a:t>One of the major problems faced by organization today is the availability of huge amount of data which the receiver is unable to handle. </a:t>
            </a:r>
          </a:p>
          <a:p>
            <a:pPr marL="0" indent="0">
              <a:buNone/>
            </a:pPr>
            <a:r>
              <a:rPr lang="en-US" dirty="0">
                <a:latin typeface="Times New Roman" panose="02020603050405020304" pitchFamily="18" charset="0"/>
                <a:cs typeface="Times New Roman" panose="02020603050405020304" pitchFamily="18" charset="0"/>
              </a:rPr>
              <a:t> Receiver should receive only that amount of facts and figures at one time that he/ she can absorb.</a:t>
            </a:r>
          </a:p>
          <a:p>
            <a:pPr marL="0" indent="0">
              <a:buNone/>
            </a:pPr>
            <a:r>
              <a:rPr lang="en-US" dirty="0">
                <a:latin typeface="Times New Roman" panose="02020603050405020304" pitchFamily="18" charset="0"/>
                <a:cs typeface="Times New Roman" panose="02020603050405020304" pitchFamily="18" charset="0"/>
              </a:rPr>
              <a:t>The usual results of information overload are fatigue, boredom and disinterest.</a:t>
            </a:r>
          </a:p>
          <a:p>
            <a:pPr marL="0" indent="0">
              <a:buNone/>
            </a:pPr>
            <a:r>
              <a:rPr lang="en-US" dirty="0">
                <a:latin typeface="Times New Roman" panose="02020603050405020304" pitchFamily="18" charset="0"/>
                <a:cs typeface="Times New Roman" panose="02020603050405020304" pitchFamily="18" charset="0"/>
              </a:rPr>
              <a:t> People respond to this kind of information in many ways. </a:t>
            </a:r>
          </a:p>
          <a:p>
            <a:pPr marL="0" indent="0">
              <a:buNone/>
            </a:pPr>
            <a:r>
              <a:rPr lang="en-US" dirty="0">
                <a:latin typeface="Times New Roman" panose="02020603050405020304" pitchFamily="18" charset="0"/>
                <a:cs typeface="Times New Roman" panose="02020603050405020304" pitchFamily="18" charset="0"/>
              </a:rPr>
              <a:t> Firstly, they may disregard certain information.</a:t>
            </a:r>
          </a:p>
          <a:p>
            <a:pPr marL="0" indent="0">
              <a:buNone/>
            </a:pPr>
            <a:r>
              <a:rPr lang="en-US" dirty="0">
                <a:latin typeface="Times New Roman" panose="02020603050405020304" pitchFamily="18" charset="0"/>
                <a:cs typeface="Times New Roman" panose="02020603050405020304" pitchFamily="18" charset="0"/>
              </a:rPr>
              <a:t> Secondly, they are likely to make errors when they become overwhelmed with too much information. </a:t>
            </a:r>
          </a:p>
          <a:p>
            <a:pPr marL="0" indent="0">
              <a:buNone/>
            </a:pPr>
            <a:r>
              <a:rPr lang="en-US" dirty="0">
                <a:latin typeface="Times New Roman" panose="02020603050405020304" pitchFamily="18" charset="0"/>
                <a:cs typeface="Times New Roman" panose="02020603050405020304" pitchFamily="18" charset="0"/>
              </a:rPr>
              <a:t> Thirdly, they may delay responding to information at least for the time being. </a:t>
            </a:r>
          </a:p>
          <a:p>
            <a:pPr marL="0" indent="0">
              <a:buNone/>
            </a:pPr>
            <a:r>
              <a:rPr lang="en-US" dirty="0">
                <a:latin typeface="Times New Roman" panose="02020603050405020304" pitchFamily="18" charset="0"/>
                <a:cs typeface="Times New Roman" panose="02020603050405020304" pitchFamily="18" charset="0"/>
              </a:rPr>
              <a:t> Fourthly, they may become highly selective in their response.</a:t>
            </a:r>
          </a:p>
          <a:p>
            <a:pPr marL="0" indent="0">
              <a:buNone/>
            </a:pPr>
            <a:r>
              <a:rPr lang="en-US" dirty="0">
                <a:latin typeface="Times New Roman" panose="02020603050405020304" pitchFamily="18" charset="0"/>
                <a:cs typeface="Times New Roman" panose="02020603050405020304" pitchFamily="18" charset="0"/>
              </a:rPr>
              <a:t> Finally,  very often vital information gets mixed up with too many irrelevant details and therefore goes ignored by the receiver.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390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B1F9B-D2E3-4009-9A1E-47AC7B1E1D75}"/>
              </a:ext>
            </a:extLst>
          </p:cNvPr>
          <p:cNvSpPr>
            <a:spLocks noGrp="1"/>
          </p:cNvSpPr>
          <p:nvPr>
            <p:ph type="title"/>
          </p:nvPr>
        </p:nvSpPr>
        <p:spPr/>
        <p:txBody>
          <a:bodyPr/>
          <a:lstStyle/>
          <a:p>
            <a:endParaRPr lang="en-IN"/>
          </a:p>
        </p:txBody>
      </p:sp>
      <p:pic>
        <p:nvPicPr>
          <p:cNvPr id="5" name="Content Placeholder 4">
            <a:extLst>
              <a:ext uri="{FF2B5EF4-FFF2-40B4-BE49-F238E27FC236}">
                <a16:creationId xmlns:a16="http://schemas.microsoft.com/office/drawing/2014/main" id="{176632BB-61A6-46B8-B33F-C93A735F82E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0"/>
            <a:ext cx="10601739" cy="6781110"/>
          </a:xfrm>
        </p:spPr>
      </p:pic>
    </p:spTree>
    <p:extLst>
      <p:ext uri="{BB962C8B-B14F-4D97-AF65-F5344CB8AC3E}">
        <p14:creationId xmlns:p14="http://schemas.microsoft.com/office/powerpoint/2010/main" val="29184297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B5175-0758-4FDF-BDB2-F2AEFF23B614}"/>
              </a:ext>
            </a:extLst>
          </p:cNvPr>
          <p:cNvSpPr>
            <a:spLocks noGrp="1"/>
          </p:cNvSpPr>
          <p:nvPr>
            <p:ph type="title"/>
          </p:nvPr>
        </p:nvSpPr>
        <p:spPr/>
        <p:txBody>
          <a:bodyPr/>
          <a:lstStyle/>
          <a:p>
            <a:pPr algn="ctr"/>
            <a:r>
              <a:rPr lang="en-IN" dirty="0">
                <a:latin typeface="Times New Roman" panose="02020603050405020304" pitchFamily="18" charset="0"/>
                <a:cs typeface="Times New Roman" panose="02020603050405020304" pitchFamily="18" charset="0"/>
              </a:rPr>
              <a:t>To Reduce Information Overload</a:t>
            </a:r>
          </a:p>
        </p:txBody>
      </p:sp>
      <p:sp>
        <p:nvSpPr>
          <p:cNvPr id="3" name="Content Placeholder 2">
            <a:extLst>
              <a:ext uri="{FF2B5EF4-FFF2-40B4-BE49-F238E27FC236}">
                <a16:creationId xmlns:a16="http://schemas.microsoft.com/office/drawing/2014/main" id="{BB5729EF-6528-4BCF-B933-0D84B96D81E2}"/>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Screening of information is mandatory.</a:t>
            </a:r>
          </a:p>
          <a:p>
            <a:pPr marL="0" indent="0">
              <a:buNone/>
            </a:pPr>
            <a:r>
              <a:rPr lang="en-US" dirty="0">
                <a:latin typeface="Times New Roman" panose="02020603050405020304" pitchFamily="18" charset="0"/>
                <a:cs typeface="Times New Roman" panose="02020603050405020304" pitchFamily="18" charset="0"/>
              </a:rPr>
              <a:t>Highlighting major points. </a:t>
            </a:r>
          </a:p>
          <a:p>
            <a:pPr marL="0" indent="0">
              <a:buNone/>
            </a:pPr>
            <a:r>
              <a:rPr lang="en-US" dirty="0">
                <a:latin typeface="Times New Roman" panose="02020603050405020304" pitchFamily="18" charset="0"/>
                <a:cs typeface="Times New Roman" panose="02020603050405020304" pitchFamily="18" charset="0"/>
              </a:rPr>
              <a:t>Leaving out all irrelevant things.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5675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D349F-7BF2-4255-B308-C27CE1E3CE14}"/>
              </a:ext>
            </a:extLst>
          </p:cNvPr>
          <p:cNvSpPr>
            <a:spLocks noGrp="1"/>
          </p:cNvSpPr>
          <p:nvPr>
            <p:ph type="title"/>
          </p:nvPr>
        </p:nvSpPr>
        <p:spPr/>
        <p:txBody>
          <a:bodyPr>
            <a:normAutofit/>
          </a:bodyPr>
          <a:lstStyle/>
          <a:p>
            <a:pPr algn="ctr"/>
            <a:r>
              <a:rPr lang="en-US" dirty="0">
                <a:latin typeface="Times New Roman" panose="02020603050405020304" pitchFamily="18" charset="0"/>
                <a:cs typeface="Times New Roman" panose="02020603050405020304" pitchFamily="18" charset="0"/>
              </a:rPr>
              <a:t>Intra Personal Barriers/ Psychological/ Behavioral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E28E3C6-D288-492A-9986-3014A22D65EB}"/>
              </a:ext>
            </a:extLst>
          </p:cNvPr>
          <p:cNvSpPr>
            <a:spLocks noGrp="1"/>
          </p:cNvSpPr>
          <p:nvPr>
            <p:ph idx="1"/>
          </p:nvPr>
        </p:nvSpPr>
        <p:spPr/>
        <p:txBody>
          <a:bodyPr/>
          <a:lstStyle/>
          <a:p>
            <a:pPr marL="0" indent="0">
              <a:buNone/>
            </a:pPr>
            <a:r>
              <a:rPr lang="en-IN" dirty="0">
                <a:latin typeface="Times New Roman" panose="02020603050405020304" pitchFamily="18" charset="0"/>
                <a:cs typeface="Times New Roman" panose="02020603050405020304" pitchFamily="18" charset="0"/>
              </a:rPr>
              <a:t>Wrong Assumptions</a:t>
            </a:r>
          </a:p>
          <a:p>
            <a:pPr marL="0" indent="0">
              <a:buNone/>
            </a:pPr>
            <a:r>
              <a:rPr lang="en-IN" dirty="0">
                <a:latin typeface="Times New Roman" panose="02020603050405020304" pitchFamily="18" charset="0"/>
                <a:cs typeface="Times New Roman" panose="02020603050405020304" pitchFamily="18" charset="0"/>
              </a:rPr>
              <a:t>Varied Perceptions</a:t>
            </a:r>
          </a:p>
          <a:p>
            <a:pPr marL="0" indent="0">
              <a:buNone/>
            </a:pPr>
            <a:r>
              <a:rPr lang="en-IN" dirty="0">
                <a:latin typeface="Times New Roman" panose="02020603050405020304" pitchFamily="18" charset="0"/>
                <a:cs typeface="Times New Roman" panose="02020603050405020304" pitchFamily="18" charset="0"/>
              </a:rPr>
              <a:t>Differing Backgrounds</a:t>
            </a:r>
          </a:p>
          <a:p>
            <a:pPr marL="0" indent="0">
              <a:buNone/>
            </a:pPr>
            <a:r>
              <a:rPr lang="en-IN" dirty="0">
                <a:latin typeface="Times New Roman" panose="02020603050405020304" pitchFamily="18" charset="0"/>
                <a:cs typeface="Times New Roman" panose="02020603050405020304" pitchFamily="18" charset="0"/>
              </a:rPr>
              <a:t>Wrong Inferences</a:t>
            </a:r>
          </a:p>
          <a:p>
            <a:pPr marL="0" indent="0">
              <a:buNone/>
            </a:pPr>
            <a:r>
              <a:rPr lang="en-IN" dirty="0">
                <a:latin typeface="Times New Roman" panose="02020603050405020304" pitchFamily="18" charset="0"/>
                <a:cs typeface="Times New Roman" panose="02020603050405020304" pitchFamily="18" charset="0"/>
              </a:rPr>
              <a:t>Blocked Categories</a:t>
            </a:r>
          </a:p>
          <a:p>
            <a:pPr marL="0" indent="0">
              <a:buNone/>
            </a:pPr>
            <a:r>
              <a:rPr lang="en-IN" dirty="0">
                <a:latin typeface="Times New Roman" panose="02020603050405020304" pitchFamily="18" charset="0"/>
                <a:cs typeface="Times New Roman" panose="02020603050405020304" pitchFamily="18" charset="0"/>
              </a:rPr>
              <a:t>Categorical thinking</a:t>
            </a:r>
          </a:p>
        </p:txBody>
      </p:sp>
    </p:spTree>
    <p:extLst>
      <p:ext uri="{BB962C8B-B14F-4D97-AF65-F5344CB8AC3E}">
        <p14:creationId xmlns:p14="http://schemas.microsoft.com/office/powerpoint/2010/main" val="38486367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892B0-3BDC-4F38-B827-95A8517CC59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 TIPS FOR EFFECTIVE COMMUNICATION </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85579F7-7108-4B65-99D5-B2E88EDDC757}"/>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 Create an open communication environment. </a:t>
            </a:r>
          </a:p>
          <a:p>
            <a:pPr marL="0" indent="0">
              <a:buNone/>
            </a:pPr>
            <a:r>
              <a:rPr lang="en-US" dirty="0">
                <a:latin typeface="Times New Roman" panose="02020603050405020304" pitchFamily="18" charset="0"/>
                <a:cs typeface="Times New Roman" panose="02020603050405020304" pitchFamily="18" charset="0"/>
              </a:rPr>
              <a:t> Always keep the receiver in mind.</a:t>
            </a:r>
          </a:p>
          <a:p>
            <a:pPr marL="0" indent="0">
              <a:buNone/>
            </a:pPr>
            <a:r>
              <a:rPr lang="en-US" dirty="0">
                <a:latin typeface="Times New Roman" panose="02020603050405020304" pitchFamily="18" charset="0"/>
                <a:cs typeface="Times New Roman" panose="02020603050405020304" pitchFamily="18" charset="0"/>
              </a:rPr>
              <a:t>Avoid having too many transfer stations. </a:t>
            </a:r>
          </a:p>
          <a:p>
            <a:pPr marL="0" indent="0">
              <a:buNone/>
            </a:pPr>
            <a:r>
              <a:rPr lang="en-US" dirty="0">
                <a:latin typeface="Times New Roman" panose="02020603050405020304" pitchFamily="18" charset="0"/>
                <a:cs typeface="Times New Roman" panose="02020603050405020304" pitchFamily="18" charset="0"/>
              </a:rPr>
              <a:t>Do not communicate when emotionally disturbed. </a:t>
            </a:r>
          </a:p>
          <a:p>
            <a:pPr marL="0" indent="0">
              <a:buNone/>
            </a:pPr>
            <a:r>
              <a:rPr lang="en-US" dirty="0">
                <a:latin typeface="Times New Roman" panose="02020603050405020304" pitchFamily="18" charset="0"/>
                <a:cs typeface="Times New Roman" panose="02020603050405020304" pitchFamily="18" charset="0"/>
              </a:rPr>
              <a:t> Be aware of diversity in culture, language etc.</a:t>
            </a:r>
          </a:p>
          <a:p>
            <a:pPr marL="0" indent="0">
              <a:buNone/>
            </a:pPr>
            <a:r>
              <a:rPr lang="en-US" dirty="0">
                <a:latin typeface="Times New Roman" panose="02020603050405020304" pitchFamily="18" charset="0"/>
                <a:cs typeface="Times New Roman" panose="02020603050405020304" pitchFamily="18" charset="0"/>
              </a:rPr>
              <a:t>Use appropriate non-verbal cues. </a:t>
            </a:r>
          </a:p>
          <a:p>
            <a:pPr marL="0" indent="0">
              <a:buNone/>
            </a:pPr>
            <a:r>
              <a:rPr lang="en-US" dirty="0">
                <a:latin typeface="Times New Roman" panose="02020603050405020304" pitchFamily="18" charset="0"/>
                <a:cs typeface="Times New Roman" panose="02020603050405020304" pitchFamily="18" charset="0"/>
              </a:rPr>
              <a:t> Select the most suitable medium. </a:t>
            </a:r>
          </a:p>
          <a:p>
            <a:pPr marL="0" indent="0">
              <a:buNone/>
            </a:pPr>
            <a:r>
              <a:rPr lang="en-US" dirty="0">
                <a:latin typeface="Times New Roman" panose="02020603050405020304" pitchFamily="18" charset="0"/>
                <a:cs typeface="Times New Roman" panose="02020603050405020304" pitchFamily="18" charset="0"/>
              </a:rPr>
              <a:t>Analyze the feedback.</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91889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7F1A3-B292-43E4-A902-BCB73305EA8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Failure to communicate</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9DD1401-491E-4A30-8496-22DBD876C0AF}"/>
              </a:ext>
            </a:extLst>
          </p:cNvPr>
          <p:cNvSpPr>
            <a:spLocks noGrp="1"/>
          </p:cNvSpPr>
          <p:nvPr>
            <p:ph idx="1"/>
          </p:nvPr>
        </p:nvSpPr>
        <p:spPr/>
        <p:txBody>
          <a:bodyPr/>
          <a:lstStyle/>
          <a:p>
            <a:r>
              <a:rPr lang="en-IN" dirty="0"/>
              <a:t> Watch this video</a:t>
            </a:r>
          </a:p>
          <a:p>
            <a:r>
              <a:rPr lang="en-IN" dirty="0"/>
              <a:t>https://youtu.be/8Ox5LhIJSBE</a:t>
            </a:r>
          </a:p>
        </p:txBody>
      </p:sp>
    </p:spTree>
    <p:extLst>
      <p:ext uri="{BB962C8B-B14F-4D97-AF65-F5344CB8AC3E}">
        <p14:creationId xmlns:p14="http://schemas.microsoft.com/office/powerpoint/2010/main" val="3685501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3933D-1F3A-4CD8-B375-AB080600402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Wrong Assumptions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4ACA711-6BFA-4977-BC9D-3AE6AD7C1743}"/>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1. The Sender or the receiver has fixed ideas. (rigid/ fixed)</a:t>
            </a:r>
          </a:p>
          <a:p>
            <a:pPr marL="0" indent="0">
              <a:buNone/>
            </a:pPr>
            <a:r>
              <a:rPr lang="en-US" dirty="0">
                <a:latin typeface="Times New Roman" panose="02020603050405020304" pitchFamily="18" charset="0"/>
                <a:cs typeface="Times New Roman" panose="02020603050405020304" pitchFamily="18" charset="0"/>
              </a:rPr>
              <a:t>2. The sender or the receiver doesn’t have background knowledge/ context.</a:t>
            </a:r>
          </a:p>
          <a:p>
            <a:pPr marL="0" indent="0">
              <a:buNone/>
            </a:pPr>
            <a:r>
              <a:rPr lang="en-US" dirty="0">
                <a:latin typeface="Times New Roman" panose="02020603050405020304" pitchFamily="18" charset="0"/>
                <a:cs typeface="Times New Roman" panose="02020603050405020304" pitchFamily="18" charset="0"/>
              </a:rPr>
              <a:t> Comments: you have joined in the middle of the conversation.</a:t>
            </a:r>
          </a:p>
          <a:p>
            <a:pPr marL="0" indent="0">
              <a:buNone/>
            </a:pPr>
            <a:r>
              <a:rPr lang="en-US" dirty="0">
                <a:latin typeface="Times New Roman" panose="02020603050405020304" pitchFamily="18" charset="0"/>
                <a:cs typeface="Times New Roman" panose="02020603050405020304" pitchFamily="18" charset="0"/>
              </a:rPr>
              <a:t>3. The sender or the receiver entertains certain false concepts.</a:t>
            </a:r>
          </a:p>
          <a:p>
            <a:pPr marL="0" indent="0">
              <a:buNone/>
            </a:pPr>
            <a:r>
              <a:rPr lang="en-US" dirty="0">
                <a:latin typeface="Times New Roman" panose="02020603050405020304" pitchFamily="18" charset="0"/>
                <a:cs typeface="Times New Roman" panose="02020603050405020304" pitchFamily="18" charset="0"/>
              </a:rPr>
              <a:t> </a:t>
            </a:r>
            <a:r>
              <a:rPr lang="en-US" dirty="0">
                <a:highlight>
                  <a:srgbClr val="00FFFF"/>
                </a:highlight>
                <a:latin typeface="Times New Roman" panose="02020603050405020304" pitchFamily="18" charset="0"/>
                <a:cs typeface="Times New Roman" panose="02020603050405020304" pitchFamily="18" charset="0"/>
              </a:rPr>
              <a:t> </a:t>
            </a:r>
          </a:p>
          <a:p>
            <a:pPr marL="0" indent="0">
              <a:buNone/>
            </a:pPr>
            <a:endParaRPr lang="en-US" b="0" i="0" dirty="0">
              <a:solidFill>
                <a:srgbClr val="212529"/>
              </a:solidFill>
              <a:effectLst/>
              <a:latin typeface="Georgia" panose="02040502050405020303" pitchFamily="18" charset="0"/>
            </a:endParaRPr>
          </a:p>
          <a:p>
            <a:pPr marL="514350" indent="-514350">
              <a:buAutoNum type="alphaLcPeriod"/>
            </a:pPr>
            <a:endParaRPr lang="en-US" dirty="0">
              <a:latin typeface="Times New Roman" panose="02020603050405020304" pitchFamily="18"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673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B8DBF-EAC7-4678-9956-C43652EF2DB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F09D9C7-2366-41F1-9DA4-ADE7ECA35CA1}"/>
              </a:ext>
            </a:extLst>
          </p:cNvPr>
          <p:cNvSpPr>
            <a:spLocks noGrp="1"/>
          </p:cNvSpPr>
          <p:nvPr>
            <p:ph idx="1"/>
          </p:nvPr>
        </p:nvSpPr>
        <p:spPr/>
        <p:txBody>
          <a:bodyPr>
            <a:normAutofit fontScale="55000" lnSpcReduction="20000"/>
          </a:bodyPr>
          <a:lstStyle/>
          <a:p>
            <a:pPr marL="0" indent="0">
              <a:buNone/>
            </a:pPr>
            <a:r>
              <a:rPr lang="en-US" dirty="0">
                <a:latin typeface="Times New Roman" panose="02020603050405020304" pitchFamily="18" charset="0"/>
                <a:cs typeface="Times New Roman" panose="02020603050405020304" pitchFamily="18" charset="0"/>
              </a:rPr>
              <a:t>For example: </a:t>
            </a:r>
          </a:p>
          <a:p>
            <a:pPr marL="514350" indent="-514350">
              <a:buAutoNum type="alphaLcPeriod"/>
            </a:pPr>
            <a:r>
              <a:rPr lang="en-US" dirty="0">
                <a:latin typeface="Times New Roman" panose="02020603050405020304" pitchFamily="18" charset="0"/>
                <a:cs typeface="Times New Roman" panose="02020603050405020304" pitchFamily="18" charset="0"/>
              </a:rPr>
              <a:t>I have enough time for exam, I will start studying tomorrow.</a:t>
            </a:r>
          </a:p>
          <a:p>
            <a:pPr marL="514350" indent="-514350">
              <a:buAutoNum type="alphaLcPeriod"/>
            </a:pPr>
            <a:r>
              <a:rPr lang="en-US" dirty="0">
                <a:highlight>
                  <a:srgbClr val="00FFFF"/>
                </a:highlight>
                <a:latin typeface="Times New Roman" panose="02020603050405020304" pitchFamily="18" charset="0"/>
                <a:cs typeface="Times New Roman" panose="02020603050405020304" pitchFamily="18" charset="0"/>
              </a:rPr>
              <a:t>I am being perfectly logical and fair and everyone that disagrees with me is just plain stupid</a:t>
            </a:r>
            <a:r>
              <a:rPr lang="en-US" dirty="0">
                <a:latin typeface="Times New Roman" panose="02020603050405020304" pitchFamily="18" charset="0"/>
                <a:cs typeface="Times New Roman" panose="02020603050405020304" pitchFamily="18" charset="0"/>
              </a:rPr>
              <a:t>.</a:t>
            </a:r>
          </a:p>
          <a:p>
            <a:pPr marL="0" indent="0">
              <a:buNone/>
            </a:pPr>
            <a:r>
              <a:rPr lang="en-US" dirty="0">
                <a:highlight>
                  <a:srgbClr val="00FF00"/>
                </a:highlight>
                <a:latin typeface="Times New Roman" panose="02020603050405020304" pitchFamily="18" charset="0"/>
                <a:cs typeface="Times New Roman" panose="02020603050405020304" pitchFamily="18" charset="0"/>
              </a:rPr>
              <a:t>Revised: I believe I have made a logical and rational point however </a:t>
            </a:r>
            <a:r>
              <a:rPr lang="en-US" dirty="0">
                <a:highlight>
                  <a:srgbClr val="FF00FF"/>
                </a:highlight>
                <a:latin typeface="Times New Roman" panose="02020603050405020304" pitchFamily="18" charset="0"/>
                <a:cs typeface="Times New Roman" panose="02020603050405020304" pitchFamily="18" charset="0"/>
              </a:rPr>
              <a:t>there is always the other side to a coin </a:t>
            </a:r>
            <a:r>
              <a:rPr lang="en-US" dirty="0">
                <a:highlight>
                  <a:srgbClr val="00FF00"/>
                </a:highlight>
                <a:latin typeface="Times New Roman" panose="02020603050405020304" pitchFamily="18" charset="0"/>
                <a:cs typeface="Times New Roman" panose="02020603050405020304" pitchFamily="18" charset="0"/>
              </a:rPr>
              <a:t>(barrier free).</a:t>
            </a:r>
          </a:p>
          <a:p>
            <a:pPr marL="514350" indent="-514350">
              <a:buFont typeface="Arial" panose="020B0604020202020204" pitchFamily="34" charset="0"/>
              <a:buAutoNum type="alphaLcPeriod"/>
            </a:pPr>
            <a:r>
              <a:rPr lang="en-US" b="0" i="0" dirty="0">
                <a:solidFill>
                  <a:srgbClr val="212529"/>
                </a:solidFill>
                <a:effectLst/>
                <a:latin typeface="Georgia" panose="02040502050405020303" pitchFamily="18" charset="0"/>
              </a:rPr>
              <a:t>My moral system is the social norm, if you don’t agree with me, something is wrong with you.</a:t>
            </a:r>
          </a:p>
          <a:p>
            <a:pPr marL="514350" indent="-514350">
              <a:buFont typeface="Arial" panose="020B0604020202020204" pitchFamily="34" charset="0"/>
              <a:buAutoNum type="alphaLcPeriod"/>
            </a:pPr>
            <a:r>
              <a:rPr lang="en-IN" b="0" i="0" dirty="0">
                <a:solidFill>
                  <a:srgbClr val="212529"/>
                </a:solidFill>
                <a:effectLst/>
                <a:latin typeface="Georgia" panose="02040502050405020303" pitchFamily="18" charset="0"/>
              </a:rPr>
              <a:t>Things will work out. (General)</a:t>
            </a:r>
          </a:p>
          <a:p>
            <a:pPr marL="0" indent="0">
              <a:buNone/>
            </a:pPr>
            <a:r>
              <a:rPr lang="en-IN" dirty="0">
                <a:solidFill>
                  <a:srgbClr val="212529"/>
                </a:solidFill>
                <a:highlight>
                  <a:srgbClr val="00FF00"/>
                </a:highlight>
                <a:latin typeface="Georgia" panose="02040502050405020303" pitchFamily="18" charset="0"/>
              </a:rPr>
              <a:t>Revised: we have a systematic plan for things to work out.</a:t>
            </a:r>
            <a:endParaRPr lang="en-IN" b="0" i="0" dirty="0">
              <a:solidFill>
                <a:srgbClr val="212529"/>
              </a:solidFill>
              <a:effectLst/>
              <a:highlight>
                <a:srgbClr val="00FF00"/>
              </a:highlight>
              <a:latin typeface="Georgia" panose="02040502050405020303" pitchFamily="18" charset="0"/>
            </a:endParaRPr>
          </a:p>
          <a:p>
            <a:pPr marL="514350" indent="-514350">
              <a:buFont typeface="Arial" panose="020B0604020202020204" pitchFamily="34" charset="0"/>
              <a:buAutoNum type="alphaLcPeriod"/>
            </a:pPr>
            <a:r>
              <a:rPr lang="en-US" b="0" i="0" dirty="0">
                <a:solidFill>
                  <a:srgbClr val="212529"/>
                </a:solidFill>
                <a:effectLst/>
                <a:highlight>
                  <a:srgbClr val="00FFFF"/>
                </a:highlight>
                <a:latin typeface="Georgia" panose="02040502050405020303" pitchFamily="18" charset="0"/>
              </a:rPr>
              <a:t>Being in a relationship gives you the right of ownership of your partner</a:t>
            </a:r>
            <a:r>
              <a:rPr lang="en-US" b="0" i="0" dirty="0">
                <a:solidFill>
                  <a:srgbClr val="212529"/>
                </a:solidFill>
                <a:effectLst/>
                <a:latin typeface="Georgia" panose="02040502050405020303" pitchFamily="18" charset="0"/>
              </a:rPr>
              <a:t>. (oppressive, dominating, authoritative, restrictive)</a:t>
            </a:r>
          </a:p>
          <a:p>
            <a:pPr marL="0" indent="0">
              <a:buNone/>
            </a:pPr>
            <a:r>
              <a:rPr lang="en-US" dirty="0">
                <a:solidFill>
                  <a:srgbClr val="212529"/>
                </a:solidFill>
                <a:latin typeface="Georgia" panose="02040502050405020303" pitchFamily="18" charset="0"/>
              </a:rPr>
              <a:t>Revised: A good relationship works when each one gives space to the other.</a:t>
            </a:r>
            <a:endParaRPr lang="en-US" b="0" i="0" dirty="0">
              <a:solidFill>
                <a:srgbClr val="212529"/>
              </a:solidFill>
              <a:effectLst/>
              <a:latin typeface="Georgia" panose="02040502050405020303" pitchFamily="18" charset="0"/>
            </a:endParaRPr>
          </a:p>
          <a:p>
            <a:pPr marL="514350" indent="-514350">
              <a:buFont typeface="Arial" panose="020B0604020202020204" pitchFamily="34" charset="0"/>
              <a:buAutoNum type="alphaLcPeriod"/>
            </a:pPr>
            <a:r>
              <a:rPr lang="en-US" b="0" i="0" dirty="0">
                <a:solidFill>
                  <a:srgbClr val="212529"/>
                </a:solidFill>
                <a:effectLst/>
                <a:highlight>
                  <a:srgbClr val="00FFFF"/>
                </a:highlight>
                <a:latin typeface="Georgia" panose="02040502050405020303" pitchFamily="18" charset="0"/>
              </a:rPr>
              <a:t>I can get a partner as long as I’m smart and attractive and friendly</a:t>
            </a:r>
          </a:p>
          <a:p>
            <a:pPr marL="514350" indent="-514350">
              <a:buFont typeface="Arial" panose="020B0604020202020204" pitchFamily="34" charset="0"/>
              <a:buAutoNum type="alphaLcPeriod"/>
            </a:pPr>
            <a:r>
              <a:rPr lang="en-US" b="0" i="0" dirty="0">
                <a:solidFill>
                  <a:srgbClr val="212529"/>
                </a:solidFill>
                <a:effectLst/>
                <a:highlight>
                  <a:srgbClr val="FF0000"/>
                </a:highlight>
                <a:latin typeface="Georgia" panose="02040502050405020303" pitchFamily="18" charset="0"/>
              </a:rPr>
              <a:t>Everyone</a:t>
            </a:r>
            <a:r>
              <a:rPr lang="en-US" b="0" i="0" dirty="0">
                <a:solidFill>
                  <a:srgbClr val="212529"/>
                </a:solidFill>
                <a:effectLst/>
                <a:highlight>
                  <a:srgbClr val="00FFFF"/>
                </a:highlight>
                <a:latin typeface="Georgia" panose="02040502050405020303" pitchFamily="18" charset="0"/>
              </a:rPr>
              <a:t> is having an affair or cheating on their partner.</a:t>
            </a:r>
          </a:p>
          <a:p>
            <a:pPr marL="514350" indent="-514350">
              <a:buFont typeface="Arial" panose="020B0604020202020204" pitchFamily="34" charset="0"/>
              <a:buAutoNum type="alphaLcPeriod"/>
            </a:pPr>
            <a:r>
              <a:rPr lang="en-US" b="0" i="0" dirty="0">
                <a:solidFill>
                  <a:srgbClr val="212529"/>
                </a:solidFill>
                <a:effectLst/>
                <a:latin typeface="Georgia" panose="02040502050405020303" pitchFamily="18" charset="0"/>
              </a:rPr>
              <a:t>All eyes are on you. (construct)</a:t>
            </a:r>
          </a:p>
          <a:p>
            <a:pPr marL="514350" indent="-514350">
              <a:buFont typeface="Arial" panose="020B0604020202020204" pitchFamily="34" charset="0"/>
              <a:buAutoNum type="alphaLcPeriod"/>
            </a:pPr>
            <a:r>
              <a:rPr lang="en-US" b="0" i="0" dirty="0">
                <a:solidFill>
                  <a:srgbClr val="212529"/>
                </a:solidFill>
                <a:effectLst/>
                <a:latin typeface="Georgia" panose="02040502050405020303" pitchFamily="18" charset="0"/>
              </a:rPr>
              <a:t>I am important and I am right.</a:t>
            </a:r>
          </a:p>
          <a:p>
            <a:endParaRPr lang="en-IN" dirty="0"/>
          </a:p>
        </p:txBody>
      </p:sp>
    </p:spTree>
    <p:extLst>
      <p:ext uri="{BB962C8B-B14F-4D97-AF65-F5344CB8AC3E}">
        <p14:creationId xmlns:p14="http://schemas.microsoft.com/office/powerpoint/2010/main" val="1990294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1EBA0-2023-46BF-BD42-E94E618DD1A5}"/>
              </a:ext>
            </a:extLst>
          </p:cNvPr>
          <p:cNvSpPr>
            <a:spLocks noGrp="1"/>
          </p:cNvSpPr>
          <p:nvPr>
            <p:ph type="title"/>
          </p:nvPr>
        </p:nvSpPr>
        <p:spPr/>
        <p:txBody>
          <a:bodyPr/>
          <a:lstStyle/>
          <a:p>
            <a:pPr algn="ctr"/>
            <a:r>
              <a:rPr lang="en-US" dirty="0"/>
              <a:t>Varied Perceptions</a:t>
            </a:r>
            <a:endParaRPr lang="en-IN" dirty="0"/>
          </a:p>
        </p:txBody>
      </p:sp>
      <p:sp>
        <p:nvSpPr>
          <p:cNvPr id="3" name="Content Placeholder 2">
            <a:extLst>
              <a:ext uri="{FF2B5EF4-FFF2-40B4-BE49-F238E27FC236}">
                <a16:creationId xmlns:a16="http://schemas.microsoft.com/office/drawing/2014/main" id="{052FE5F1-C8C6-4C6A-9B17-D0D9B4671D0F}"/>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Each and every individual has different view points on a topic.</a:t>
            </a:r>
          </a:p>
          <a:p>
            <a:r>
              <a:rPr lang="en-US" dirty="0">
                <a:latin typeface="Times New Roman" panose="02020603050405020304" pitchFamily="18" charset="0"/>
                <a:cs typeface="Times New Roman" panose="02020603050405020304" pitchFamily="18" charset="0"/>
              </a:rPr>
              <a:t>Individuals having similar viewpoints are likely to be biased.</a:t>
            </a:r>
          </a:p>
          <a:p>
            <a:r>
              <a:rPr lang="en-US" dirty="0">
                <a:latin typeface="Times New Roman" panose="02020603050405020304" pitchFamily="18" charset="0"/>
                <a:cs typeface="Times New Roman" panose="02020603050405020304" pitchFamily="18" charset="0"/>
              </a:rPr>
              <a:t>Individuals having differing viewpoints are likely to be at loggerheads.</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6056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1F74C-9F54-42A5-9855-740014AB9F7C}"/>
              </a:ext>
            </a:extLst>
          </p:cNvPr>
          <p:cNvSpPr>
            <a:spLocks noGrp="1"/>
          </p:cNvSpPr>
          <p:nvPr>
            <p:ph type="title"/>
          </p:nvPr>
        </p:nvSpPr>
        <p:spPr/>
        <p:txBody>
          <a:bodyPr/>
          <a:lstStyle/>
          <a:p>
            <a:r>
              <a:rPr lang="en-US" dirty="0"/>
              <a:t>An Elephant and seven blind men</a:t>
            </a:r>
            <a:endParaRPr lang="en-IN" dirty="0"/>
          </a:p>
        </p:txBody>
      </p:sp>
      <p:pic>
        <p:nvPicPr>
          <p:cNvPr id="5" name="Content Placeholder 4">
            <a:extLst>
              <a:ext uri="{FF2B5EF4-FFF2-40B4-BE49-F238E27FC236}">
                <a16:creationId xmlns:a16="http://schemas.microsoft.com/office/drawing/2014/main" id="{EFDD5CE2-C384-4BF0-B588-0D73D9BF4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0444" y="1868556"/>
            <a:ext cx="8507896" cy="4870173"/>
          </a:xfrm>
        </p:spPr>
      </p:pic>
    </p:spTree>
    <p:extLst>
      <p:ext uri="{BB962C8B-B14F-4D97-AF65-F5344CB8AC3E}">
        <p14:creationId xmlns:p14="http://schemas.microsoft.com/office/powerpoint/2010/main" val="131205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675FC-7C18-42DC-82E2-C71CB34D91AC}"/>
              </a:ext>
            </a:extLst>
          </p:cNvPr>
          <p:cNvSpPr>
            <a:spLocks noGrp="1"/>
          </p:cNvSpPr>
          <p:nvPr>
            <p:ph type="title"/>
          </p:nvPr>
        </p:nvSpPr>
        <p:spPr/>
        <p:txBody>
          <a:bodyPr/>
          <a:lstStyle/>
          <a:p>
            <a:pPr algn="ctr"/>
            <a:r>
              <a:rPr lang="en-US" b="0" i="0" dirty="0">
                <a:solidFill>
                  <a:srgbClr val="4D5156"/>
                </a:solidFill>
                <a:effectLst/>
                <a:latin typeface="Times New Roman" panose="02020603050405020304" pitchFamily="18" charset="0"/>
                <a:cs typeface="Times New Roman" panose="02020603050405020304" pitchFamily="18" charset="0"/>
              </a:rPr>
              <a:t>Is the glass half empty or half full?</a:t>
            </a:r>
            <a:endParaRPr lang="en-IN" dirty="0">
              <a:latin typeface="Times New Roman" panose="02020603050405020304" pitchFamily="18" charset="0"/>
              <a:cs typeface="Times New Roman" panose="02020603050405020304" pitchFamily="18" charset="0"/>
            </a:endParaRPr>
          </a:p>
        </p:txBody>
      </p:sp>
      <p:pic>
        <p:nvPicPr>
          <p:cNvPr id="5" name="Content Placeholder 4">
            <a:extLst>
              <a:ext uri="{FF2B5EF4-FFF2-40B4-BE49-F238E27FC236}">
                <a16:creationId xmlns:a16="http://schemas.microsoft.com/office/drawing/2014/main" id="{79DFBB24-BC62-4E5E-A076-9DCDE989CD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30827" y="1690688"/>
            <a:ext cx="5456582" cy="4699311"/>
          </a:xfrm>
        </p:spPr>
      </p:pic>
    </p:spTree>
    <p:extLst>
      <p:ext uri="{BB962C8B-B14F-4D97-AF65-F5344CB8AC3E}">
        <p14:creationId xmlns:p14="http://schemas.microsoft.com/office/powerpoint/2010/main" val="3895901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1907</TotalTime>
  <Words>2355</Words>
  <Application>Microsoft Office PowerPoint</Application>
  <PresentationFormat>Widescreen</PresentationFormat>
  <Paragraphs>194</Paragraphs>
  <Slides>41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Arial</vt:lpstr>
      <vt:lpstr>Calibri</vt:lpstr>
      <vt:lpstr>Calibri Light</vt:lpstr>
      <vt:lpstr>Georgia</vt:lpstr>
      <vt:lpstr>Helvetica Neue</vt:lpstr>
      <vt:lpstr>Times New Roman</vt:lpstr>
      <vt:lpstr>Office Theme</vt:lpstr>
      <vt:lpstr>Etiquettes to Attend Online Classes</vt:lpstr>
      <vt:lpstr>Communicative English Course Code: HSS-S101</vt:lpstr>
      <vt:lpstr>Classification of Barriers</vt:lpstr>
      <vt:lpstr>Intra Personal Barriers/ Psychological/ Behavioral </vt:lpstr>
      <vt:lpstr>Wrong Assumptions</vt:lpstr>
      <vt:lpstr>PowerPoint Presentation</vt:lpstr>
      <vt:lpstr>Varied Perceptions</vt:lpstr>
      <vt:lpstr>An Elephant and seven blind men</vt:lpstr>
      <vt:lpstr>Is the glass half empty or half full?</vt:lpstr>
      <vt:lpstr>Differing Backgrounds</vt:lpstr>
      <vt:lpstr>Cross Cultural Differences</vt:lpstr>
      <vt:lpstr>PowerPoint Presentation</vt:lpstr>
      <vt:lpstr>PowerPoint Presentation</vt:lpstr>
      <vt:lpstr>Wrong Inferences</vt:lpstr>
      <vt:lpstr>Closed Mind</vt:lpstr>
      <vt:lpstr>Blocked Categories</vt:lpstr>
      <vt:lpstr>Inter Personal Barriers</vt:lpstr>
      <vt:lpstr>LIMITED VOCABULARY</vt:lpstr>
      <vt:lpstr>INCONGRUITY OF VERBAL AND NON-VERBAL MESSAGES </vt:lpstr>
      <vt:lpstr>Ways to resolve</vt:lpstr>
      <vt:lpstr>EMOTIONAL OUTBURST </vt:lpstr>
      <vt:lpstr>Ways to resolve</vt:lpstr>
      <vt:lpstr>COMMUNICATION SELECTIVITY/ FILTERING </vt:lpstr>
      <vt:lpstr>PowerPoint Presentation</vt:lpstr>
      <vt:lpstr>CULTURAL VARIATION</vt:lpstr>
      <vt:lpstr>POOR LISTENING SKILLS </vt:lpstr>
      <vt:lpstr>Tips to be a Good Listener</vt:lpstr>
      <vt:lpstr>Noise</vt:lpstr>
      <vt:lpstr>CHANNEL NOISE </vt:lpstr>
      <vt:lpstr>SEMANTIC BARRIERS </vt:lpstr>
      <vt:lpstr>Way to resolve</vt:lpstr>
      <vt:lpstr>ORGANIZATIONAL BARRIERS </vt:lpstr>
      <vt:lpstr>TOO MANY TRANSFER STATIONS </vt:lpstr>
      <vt:lpstr>FEAR OF SUPERIORS</vt:lpstr>
      <vt:lpstr>USE OF INAPPROPRIATE MEDIA </vt:lpstr>
      <vt:lpstr>Information Overload</vt:lpstr>
      <vt:lpstr>INFORMATION OVERLOAD</vt:lpstr>
      <vt:lpstr>PowerPoint Presentation</vt:lpstr>
      <vt:lpstr>To Reduce Information Overload</vt:lpstr>
      <vt:lpstr> TIPS FOR EFFECTIVE COMMUNICATION </vt:lpstr>
      <vt:lpstr>Failure to communicate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Communicative English Course Code: HSS-S101</dc:title>
  <dc:creator>akshat agarwal</dc:creator>
  <cp:lastModifiedBy>akshat agarwal</cp:lastModifiedBy>
  <cp:revision>101</cp:revision>
  <dcterms:created xsi:type="dcterms:W3CDTF">2020-12-15T06:02:42Z</dcterms:created>
  <dcterms:modified xsi:type="dcterms:W3CDTF">2022-02-01T10:17:00Z</dcterms:modified>
</cp:coreProperties>
</file>