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336" r:id="rId4"/>
    <p:sldId id="337" r:id="rId5"/>
    <p:sldId id="338" r:id="rId6"/>
    <p:sldId id="342" r:id="rId7"/>
    <p:sldId id="339" r:id="rId8"/>
    <p:sldId id="333" r:id="rId9"/>
    <p:sldId id="340" r:id="rId10"/>
    <p:sldId id="341" r:id="rId11"/>
    <p:sldId id="318" r:id="rId12"/>
    <p:sldId id="334" r:id="rId13"/>
    <p:sldId id="335" r:id="rId14"/>
    <p:sldId id="308" r:id="rId15"/>
    <p:sldId id="314" r:id="rId16"/>
    <p:sldId id="331" r:id="rId17"/>
    <p:sldId id="32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shat agarwal" initials="aa" lastIdx="2" clrIdx="0">
    <p:extLst>
      <p:ext uri="{19B8F6BF-5375-455C-9EA6-DF929625EA0E}">
        <p15:presenceInfo xmlns:p15="http://schemas.microsoft.com/office/powerpoint/2012/main" userId="0aa3d2ecd0f5c6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shat agarwal" userId="0aa3d2ecd0f5c65f" providerId="LiveId" clId="{628C8078-2179-494C-AD8F-EEEDC6F60C17}"/>
    <pc:docChg chg="custSel modSld">
      <pc:chgData name="akshat agarwal" userId="0aa3d2ecd0f5c65f" providerId="LiveId" clId="{628C8078-2179-494C-AD8F-EEEDC6F60C17}" dt="2021-07-02T05:17:20.956" v="393" actId="20577"/>
      <pc:docMkLst>
        <pc:docMk/>
      </pc:docMkLst>
      <pc:sldChg chg="modSp mod">
        <pc:chgData name="akshat agarwal" userId="0aa3d2ecd0f5c65f" providerId="LiveId" clId="{628C8078-2179-494C-AD8F-EEEDC6F60C17}" dt="2021-07-02T05:17:20.956" v="393" actId="20577"/>
        <pc:sldMkLst>
          <pc:docMk/>
          <pc:sldMk cId="2720133425" sldId="334"/>
        </pc:sldMkLst>
        <pc:spChg chg="mod">
          <ac:chgData name="akshat agarwal" userId="0aa3d2ecd0f5c65f" providerId="LiveId" clId="{628C8078-2179-494C-AD8F-EEEDC6F60C17}" dt="2021-07-02T05:17:20.956" v="393" actId="20577"/>
          <ac:spMkLst>
            <pc:docMk/>
            <pc:sldMk cId="2720133425" sldId="334"/>
            <ac:spMk id="3" creationId="{5D115924-F897-42DB-80E5-A6790E74EC31}"/>
          </ac:spMkLst>
        </pc:spChg>
      </pc:sldChg>
      <pc:sldChg chg="modSp mod">
        <pc:chgData name="akshat agarwal" userId="0aa3d2ecd0f5c65f" providerId="LiveId" clId="{628C8078-2179-494C-AD8F-EEEDC6F60C17}" dt="2021-07-02T05:03:25.787" v="295" actId="20577"/>
        <pc:sldMkLst>
          <pc:docMk/>
          <pc:sldMk cId="3470532520" sldId="336"/>
        </pc:sldMkLst>
        <pc:spChg chg="mod">
          <ac:chgData name="akshat agarwal" userId="0aa3d2ecd0f5c65f" providerId="LiveId" clId="{628C8078-2179-494C-AD8F-EEEDC6F60C17}" dt="2021-07-02T05:03:25.787" v="295" actId="20577"/>
          <ac:spMkLst>
            <pc:docMk/>
            <pc:sldMk cId="3470532520" sldId="336"/>
            <ac:spMk id="3" creationId="{49FC399D-C4BB-4F49-B57F-672CCFF2C478}"/>
          </ac:spMkLst>
        </pc:spChg>
      </pc:sldChg>
      <pc:sldChg chg="modSp mod">
        <pc:chgData name="akshat agarwal" userId="0aa3d2ecd0f5c65f" providerId="LiveId" clId="{628C8078-2179-494C-AD8F-EEEDC6F60C17}" dt="2021-07-02T04:58:46.224" v="130" actId="20577"/>
        <pc:sldMkLst>
          <pc:docMk/>
          <pc:sldMk cId="1491401977" sldId="337"/>
        </pc:sldMkLst>
        <pc:spChg chg="mod">
          <ac:chgData name="akshat agarwal" userId="0aa3d2ecd0f5c65f" providerId="LiveId" clId="{628C8078-2179-494C-AD8F-EEEDC6F60C17}" dt="2021-07-02T04:58:46.224" v="130" actId="20577"/>
          <ac:spMkLst>
            <pc:docMk/>
            <pc:sldMk cId="1491401977" sldId="337"/>
            <ac:spMk id="3" creationId="{4911D77E-760E-4090-8E5A-A571C447BB7A}"/>
          </ac:spMkLst>
        </pc:spChg>
      </pc:sldChg>
      <pc:sldChg chg="modSp mod">
        <pc:chgData name="akshat agarwal" userId="0aa3d2ecd0f5c65f" providerId="LiveId" clId="{628C8078-2179-494C-AD8F-EEEDC6F60C17}" dt="2021-07-02T05:03:05.624" v="291" actId="20577"/>
        <pc:sldMkLst>
          <pc:docMk/>
          <pc:sldMk cId="733917009" sldId="338"/>
        </pc:sldMkLst>
        <pc:spChg chg="mod">
          <ac:chgData name="akshat agarwal" userId="0aa3d2ecd0f5c65f" providerId="LiveId" clId="{628C8078-2179-494C-AD8F-EEEDC6F60C17}" dt="2021-07-02T05:03:01.167" v="290" actId="20577"/>
          <ac:spMkLst>
            <pc:docMk/>
            <pc:sldMk cId="733917009" sldId="338"/>
            <ac:spMk id="2" creationId="{7629EE05-381E-4A73-94D8-FA66D747A932}"/>
          </ac:spMkLst>
        </pc:spChg>
        <pc:spChg chg="mod">
          <ac:chgData name="akshat agarwal" userId="0aa3d2ecd0f5c65f" providerId="LiveId" clId="{628C8078-2179-494C-AD8F-EEEDC6F60C17}" dt="2021-07-02T05:03:05.624" v="291" actId="20577"/>
          <ac:spMkLst>
            <pc:docMk/>
            <pc:sldMk cId="733917009" sldId="338"/>
            <ac:spMk id="3" creationId="{0AEF648E-D709-49E8-AAB6-FF3A24EB826A}"/>
          </ac:spMkLst>
        </pc:spChg>
      </pc:sldChg>
      <pc:sldChg chg="modSp mod">
        <pc:chgData name="akshat agarwal" userId="0aa3d2ecd0f5c65f" providerId="LiveId" clId="{628C8078-2179-494C-AD8F-EEEDC6F60C17}" dt="2021-07-02T05:13:23.226" v="364" actId="20577"/>
        <pc:sldMkLst>
          <pc:docMk/>
          <pc:sldMk cId="365103962" sldId="340"/>
        </pc:sldMkLst>
        <pc:spChg chg="mod">
          <ac:chgData name="akshat agarwal" userId="0aa3d2ecd0f5c65f" providerId="LiveId" clId="{628C8078-2179-494C-AD8F-EEEDC6F60C17}" dt="2021-07-02T05:11:33.255" v="318" actId="20577"/>
          <ac:spMkLst>
            <pc:docMk/>
            <pc:sldMk cId="365103962" sldId="340"/>
            <ac:spMk id="2" creationId="{BF4BBEF6-C35A-4BEA-AF96-1DDB186DC3D3}"/>
          </ac:spMkLst>
        </pc:spChg>
        <pc:spChg chg="mod">
          <ac:chgData name="akshat agarwal" userId="0aa3d2ecd0f5c65f" providerId="LiveId" clId="{628C8078-2179-494C-AD8F-EEEDC6F60C17}" dt="2021-07-02T05:13:23.226" v="364" actId="20577"/>
          <ac:spMkLst>
            <pc:docMk/>
            <pc:sldMk cId="365103962" sldId="340"/>
            <ac:spMk id="3" creationId="{FD6B8E74-1E7D-46DE-AB1C-1E1B416EE577}"/>
          </ac:spMkLst>
        </pc:spChg>
      </pc:sldChg>
    </pc:docChg>
  </pc:docChgLst>
  <pc:docChgLst>
    <pc:chgData name="akshat agarwal" userId="0aa3d2ecd0f5c65f" providerId="LiveId" clId="{46170D8F-1392-48F6-B563-80BBA5BD321F}"/>
    <pc:docChg chg="undo redo custSel addSld delSld modSld">
      <pc:chgData name="akshat agarwal" userId="0aa3d2ecd0f5c65f" providerId="LiveId" clId="{46170D8F-1392-48F6-B563-80BBA5BD321F}" dt="2021-02-09T07:47:13.997" v="751" actId="2696"/>
      <pc:docMkLst>
        <pc:docMk/>
      </pc:docMkLst>
      <pc:sldChg chg="add del">
        <pc:chgData name="akshat agarwal" userId="0aa3d2ecd0f5c65f" providerId="LiveId" clId="{46170D8F-1392-48F6-B563-80BBA5BD321F}" dt="2021-02-09T07:47:13.997" v="751" actId="2696"/>
        <pc:sldMkLst>
          <pc:docMk/>
          <pc:sldMk cId="739730822" sldId="261"/>
        </pc:sldMkLst>
      </pc:sldChg>
      <pc:sldChg chg="del">
        <pc:chgData name="akshat agarwal" userId="0aa3d2ecd0f5c65f" providerId="LiveId" clId="{46170D8F-1392-48F6-B563-80BBA5BD321F}" dt="2021-02-09T07:45:27.165" v="739" actId="2696"/>
        <pc:sldMkLst>
          <pc:docMk/>
          <pc:sldMk cId="3591486313" sldId="262"/>
        </pc:sldMkLst>
      </pc:sldChg>
      <pc:sldChg chg="modSp mod">
        <pc:chgData name="akshat agarwal" userId="0aa3d2ecd0f5c65f" providerId="LiveId" clId="{46170D8F-1392-48F6-B563-80BBA5BD321F}" dt="2021-02-09T07:44:51.534" v="731" actId="20577"/>
        <pc:sldMkLst>
          <pc:docMk/>
          <pc:sldMk cId="2527316" sldId="265"/>
        </pc:sldMkLst>
        <pc:spChg chg="mod">
          <ac:chgData name="akshat agarwal" userId="0aa3d2ecd0f5c65f" providerId="LiveId" clId="{46170D8F-1392-48F6-B563-80BBA5BD321F}" dt="2021-02-09T07:44:46.486" v="728" actId="20577"/>
          <ac:spMkLst>
            <pc:docMk/>
            <pc:sldMk cId="2527316" sldId="265"/>
            <ac:spMk id="2" creationId="{839976BF-A24F-4E1E-A87A-00F06917F6BF}"/>
          </ac:spMkLst>
        </pc:spChg>
        <pc:spChg chg="mod">
          <ac:chgData name="akshat agarwal" userId="0aa3d2ecd0f5c65f" providerId="LiveId" clId="{46170D8F-1392-48F6-B563-80BBA5BD321F}" dt="2021-02-09T07:44:51.534" v="731" actId="20577"/>
          <ac:spMkLst>
            <pc:docMk/>
            <pc:sldMk cId="2527316" sldId="265"/>
            <ac:spMk id="3" creationId="{6A17CB01-F71B-4AFD-97EA-A47A094E91D6}"/>
          </ac:spMkLst>
        </pc:spChg>
      </pc:sldChg>
      <pc:sldChg chg="del">
        <pc:chgData name="akshat agarwal" userId="0aa3d2ecd0f5c65f" providerId="LiveId" clId="{46170D8F-1392-48F6-B563-80BBA5BD321F}" dt="2021-02-09T07:45:23.876" v="738" actId="2696"/>
        <pc:sldMkLst>
          <pc:docMk/>
          <pc:sldMk cId="3159962945" sldId="278"/>
        </pc:sldMkLst>
      </pc:sldChg>
      <pc:sldChg chg="del">
        <pc:chgData name="akshat agarwal" userId="0aa3d2ecd0f5c65f" providerId="LiveId" clId="{46170D8F-1392-48F6-B563-80BBA5BD321F}" dt="2021-02-09T07:45:20.977" v="737" actId="2696"/>
        <pc:sldMkLst>
          <pc:docMk/>
          <pc:sldMk cId="1355337557" sldId="279"/>
        </pc:sldMkLst>
      </pc:sldChg>
      <pc:sldChg chg="del">
        <pc:chgData name="akshat agarwal" userId="0aa3d2ecd0f5c65f" providerId="LiveId" clId="{46170D8F-1392-48F6-B563-80BBA5BD321F}" dt="2021-02-09T07:45:07.994" v="734" actId="2696"/>
        <pc:sldMkLst>
          <pc:docMk/>
          <pc:sldMk cId="2917634402" sldId="294"/>
        </pc:sldMkLst>
      </pc:sldChg>
      <pc:sldChg chg="del">
        <pc:chgData name="akshat agarwal" userId="0aa3d2ecd0f5c65f" providerId="LiveId" clId="{46170D8F-1392-48F6-B563-80BBA5BD321F}" dt="2021-02-09T07:45:04.293" v="733" actId="2696"/>
        <pc:sldMkLst>
          <pc:docMk/>
          <pc:sldMk cId="2042431089" sldId="295"/>
        </pc:sldMkLst>
      </pc:sldChg>
      <pc:sldChg chg="add del">
        <pc:chgData name="akshat agarwal" userId="0aa3d2ecd0f5c65f" providerId="LiveId" clId="{46170D8F-1392-48F6-B563-80BBA5BD321F}" dt="2021-02-09T07:47:00.787" v="748" actId="2696"/>
        <pc:sldMkLst>
          <pc:docMk/>
          <pc:sldMk cId="3627696636" sldId="315"/>
        </pc:sldMkLst>
      </pc:sldChg>
      <pc:sldChg chg="del">
        <pc:chgData name="akshat agarwal" userId="0aa3d2ecd0f5c65f" providerId="LiveId" clId="{46170D8F-1392-48F6-B563-80BBA5BD321F}" dt="2021-02-09T07:45:11.385" v="735" actId="2696"/>
        <pc:sldMkLst>
          <pc:docMk/>
          <pc:sldMk cId="3208426946" sldId="316"/>
        </pc:sldMkLst>
      </pc:sldChg>
      <pc:sldChg chg="del">
        <pc:chgData name="akshat agarwal" userId="0aa3d2ecd0f5c65f" providerId="LiveId" clId="{46170D8F-1392-48F6-B563-80BBA5BD321F}" dt="2021-02-09T07:45:30.292" v="740" actId="2696"/>
        <pc:sldMkLst>
          <pc:docMk/>
          <pc:sldMk cId="4137046060" sldId="317"/>
        </pc:sldMkLst>
      </pc:sldChg>
      <pc:sldChg chg="modSp mod">
        <pc:chgData name="akshat agarwal" userId="0aa3d2ecd0f5c65f" providerId="LiveId" clId="{46170D8F-1392-48F6-B563-80BBA5BD321F}" dt="2021-01-29T06:38:49.069" v="435" actId="6549"/>
        <pc:sldMkLst>
          <pc:docMk/>
          <pc:sldMk cId="1990294771" sldId="318"/>
        </pc:sldMkLst>
        <pc:spChg chg="mod">
          <ac:chgData name="akshat agarwal" userId="0aa3d2ecd0f5c65f" providerId="LiveId" clId="{46170D8F-1392-48F6-B563-80BBA5BD321F}" dt="2021-01-29T06:38:49.069" v="435" actId="6549"/>
          <ac:spMkLst>
            <pc:docMk/>
            <pc:sldMk cId="1990294771" sldId="318"/>
            <ac:spMk id="2" creationId="{571B8DBF-EAC7-4678-9956-C43652EF2DBE}"/>
          </ac:spMkLst>
        </pc:spChg>
        <pc:spChg chg="mod">
          <ac:chgData name="akshat agarwal" userId="0aa3d2ecd0f5c65f" providerId="LiveId" clId="{46170D8F-1392-48F6-B563-80BBA5BD321F}" dt="2021-01-29T06:38:45.684" v="434" actId="27636"/>
          <ac:spMkLst>
            <pc:docMk/>
            <pc:sldMk cId="1990294771" sldId="318"/>
            <ac:spMk id="3" creationId="{CF09D9C7-2366-41F1-9DA4-ADE7ECA35CA1}"/>
          </ac:spMkLst>
        </pc:spChg>
      </pc:sldChg>
      <pc:sldChg chg="add del">
        <pc:chgData name="akshat agarwal" userId="0aa3d2ecd0f5c65f" providerId="LiveId" clId="{46170D8F-1392-48F6-B563-80BBA5BD321F}" dt="2021-02-09T07:46:59.153" v="747" actId="2696"/>
        <pc:sldMkLst>
          <pc:docMk/>
          <pc:sldMk cId="616371047" sldId="328"/>
        </pc:sldMkLst>
      </pc:sldChg>
      <pc:sldChg chg="add del">
        <pc:chgData name="akshat agarwal" userId="0aa3d2ecd0f5c65f" providerId="LiveId" clId="{46170D8F-1392-48F6-B563-80BBA5BD321F}" dt="2021-02-09T07:47:02.053" v="749" actId="2696"/>
        <pc:sldMkLst>
          <pc:docMk/>
          <pc:sldMk cId="2022458612" sldId="329"/>
        </pc:sldMkLst>
      </pc:sldChg>
      <pc:sldChg chg="del">
        <pc:chgData name="akshat agarwal" userId="0aa3d2ecd0f5c65f" providerId="LiveId" clId="{46170D8F-1392-48F6-B563-80BBA5BD321F}" dt="2021-02-09T07:45:17.943" v="736" actId="2696"/>
        <pc:sldMkLst>
          <pc:docMk/>
          <pc:sldMk cId="2173603753" sldId="330"/>
        </pc:sldMkLst>
      </pc:sldChg>
      <pc:sldChg chg="add del">
        <pc:chgData name="akshat agarwal" userId="0aa3d2ecd0f5c65f" providerId="LiveId" clId="{46170D8F-1392-48F6-B563-80BBA5BD321F}" dt="2021-02-09T07:46:56.268" v="746" actId="2696"/>
        <pc:sldMkLst>
          <pc:docMk/>
          <pc:sldMk cId="3218012156" sldId="331"/>
        </pc:sldMkLst>
      </pc:sldChg>
      <pc:sldChg chg="del">
        <pc:chgData name="akshat agarwal" userId="0aa3d2ecd0f5c65f" providerId="LiveId" clId="{46170D8F-1392-48F6-B563-80BBA5BD321F}" dt="2021-02-09T07:44:59.056" v="732" actId="2696"/>
        <pc:sldMkLst>
          <pc:docMk/>
          <pc:sldMk cId="4144727163" sldId="332"/>
        </pc:sldMkLst>
      </pc:sldChg>
      <pc:sldChg chg="modSp mod">
        <pc:chgData name="akshat agarwal" userId="0aa3d2ecd0f5c65f" providerId="LiveId" clId="{46170D8F-1392-48F6-B563-80BBA5BD321F}" dt="2021-01-29T06:38:13.462" v="427"/>
        <pc:sldMkLst>
          <pc:docMk/>
          <pc:sldMk cId="219193492" sldId="333"/>
        </pc:sldMkLst>
        <pc:spChg chg="mod">
          <ac:chgData name="akshat agarwal" userId="0aa3d2ecd0f5c65f" providerId="LiveId" clId="{46170D8F-1392-48F6-B563-80BBA5BD321F}" dt="2021-01-29T06:34:16.858" v="408" actId="20577"/>
          <ac:spMkLst>
            <pc:docMk/>
            <pc:sldMk cId="219193492" sldId="333"/>
            <ac:spMk id="2" creationId="{6D357754-8DB9-46E0-8F6E-BCF1D9F55E98}"/>
          </ac:spMkLst>
        </pc:spChg>
        <pc:spChg chg="mod">
          <ac:chgData name="akshat agarwal" userId="0aa3d2ecd0f5c65f" providerId="LiveId" clId="{46170D8F-1392-48F6-B563-80BBA5BD321F}" dt="2021-01-29T06:38:13.462" v="427"/>
          <ac:spMkLst>
            <pc:docMk/>
            <pc:sldMk cId="219193492" sldId="333"/>
            <ac:spMk id="3" creationId="{32C6852C-C77F-401F-9E3F-3E5A9C95C6D0}"/>
          </ac:spMkLst>
        </pc:spChg>
      </pc:sldChg>
      <pc:sldChg chg="modSp mod">
        <pc:chgData name="akshat agarwal" userId="0aa3d2ecd0f5c65f" providerId="LiveId" clId="{46170D8F-1392-48F6-B563-80BBA5BD321F}" dt="2021-01-29T06:46:12.860" v="659" actId="6549"/>
        <pc:sldMkLst>
          <pc:docMk/>
          <pc:sldMk cId="2720133425" sldId="334"/>
        </pc:sldMkLst>
        <pc:spChg chg="mod">
          <ac:chgData name="akshat agarwal" userId="0aa3d2ecd0f5c65f" providerId="LiveId" clId="{46170D8F-1392-48F6-B563-80BBA5BD321F}" dt="2021-01-29T06:46:12.860" v="659" actId="6549"/>
          <ac:spMkLst>
            <pc:docMk/>
            <pc:sldMk cId="2720133425" sldId="334"/>
            <ac:spMk id="3" creationId="{5D115924-F897-42DB-80E5-A6790E74EC31}"/>
          </ac:spMkLst>
        </pc:spChg>
      </pc:sldChg>
      <pc:sldChg chg="modSp mod">
        <pc:chgData name="akshat agarwal" userId="0aa3d2ecd0f5c65f" providerId="LiveId" clId="{46170D8F-1392-48F6-B563-80BBA5BD321F}" dt="2021-01-28T09:45:53.748" v="390" actId="113"/>
        <pc:sldMkLst>
          <pc:docMk/>
          <pc:sldMk cId="3470532520" sldId="336"/>
        </pc:sldMkLst>
        <pc:spChg chg="mod">
          <ac:chgData name="akshat agarwal" userId="0aa3d2ecd0f5c65f" providerId="LiveId" clId="{46170D8F-1392-48F6-B563-80BBA5BD321F}" dt="2021-01-27T09:35:59.518" v="11" actId="20577"/>
          <ac:spMkLst>
            <pc:docMk/>
            <pc:sldMk cId="3470532520" sldId="336"/>
            <ac:spMk id="2" creationId="{ABA94CAE-1350-4199-A4D1-06B293140BD5}"/>
          </ac:spMkLst>
        </pc:spChg>
        <pc:spChg chg="mod">
          <ac:chgData name="akshat agarwal" userId="0aa3d2ecd0f5c65f" providerId="LiveId" clId="{46170D8F-1392-48F6-B563-80BBA5BD321F}" dt="2021-01-28T09:45:53.748" v="390" actId="113"/>
          <ac:spMkLst>
            <pc:docMk/>
            <pc:sldMk cId="3470532520" sldId="336"/>
            <ac:spMk id="3" creationId="{49FC399D-C4BB-4F49-B57F-672CCFF2C478}"/>
          </ac:spMkLst>
        </pc:spChg>
      </pc:sldChg>
      <pc:sldChg chg="modSp new mod">
        <pc:chgData name="akshat agarwal" userId="0aa3d2ecd0f5c65f" providerId="LiveId" clId="{46170D8F-1392-48F6-B563-80BBA5BD321F}" dt="2021-02-08T09:56:45.061" v="714" actId="122"/>
        <pc:sldMkLst>
          <pc:docMk/>
          <pc:sldMk cId="1491401977" sldId="337"/>
        </pc:sldMkLst>
        <pc:spChg chg="mod">
          <ac:chgData name="akshat agarwal" userId="0aa3d2ecd0f5c65f" providerId="LiveId" clId="{46170D8F-1392-48F6-B563-80BBA5BD321F}" dt="2021-02-08T09:56:45.061" v="714" actId="122"/>
          <ac:spMkLst>
            <pc:docMk/>
            <pc:sldMk cId="1491401977" sldId="337"/>
            <ac:spMk id="2" creationId="{813AA9D4-3A25-49C9-B428-264A8A1350B2}"/>
          </ac:spMkLst>
        </pc:spChg>
        <pc:spChg chg="mod">
          <ac:chgData name="akshat agarwal" userId="0aa3d2ecd0f5c65f" providerId="LiveId" clId="{46170D8F-1392-48F6-B563-80BBA5BD321F}" dt="2021-01-28T09:55:54.591" v="391" actId="6549"/>
          <ac:spMkLst>
            <pc:docMk/>
            <pc:sldMk cId="1491401977" sldId="337"/>
            <ac:spMk id="3" creationId="{4911D77E-760E-4090-8E5A-A571C447BB7A}"/>
          </ac:spMkLst>
        </pc:spChg>
      </pc:sldChg>
      <pc:sldChg chg="modSp new mod">
        <pc:chgData name="akshat agarwal" userId="0aa3d2ecd0f5c65f" providerId="LiveId" clId="{46170D8F-1392-48F6-B563-80BBA5BD321F}" dt="2021-02-08T09:56:27.917" v="691" actId="122"/>
        <pc:sldMkLst>
          <pc:docMk/>
          <pc:sldMk cId="733917009" sldId="338"/>
        </pc:sldMkLst>
        <pc:spChg chg="mod">
          <ac:chgData name="akshat agarwal" userId="0aa3d2ecd0f5c65f" providerId="LiveId" clId="{46170D8F-1392-48F6-B563-80BBA5BD321F}" dt="2021-02-08T09:56:27.917" v="691" actId="122"/>
          <ac:spMkLst>
            <pc:docMk/>
            <pc:sldMk cId="733917009" sldId="338"/>
            <ac:spMk id="2" creationId="{7629EE05-381E-4A73-94D8-FA66D747A932}"/>
          </ac:spMkLst>
        </pc:spChg>
        <pc:spChg chg="mod">
          <ac:chgData name="akshat agarwal" userId="0aa3d2ecd0f5c65f" providerId="LiveId" clId="{46170D8F-1392-48F6-B563-80BBA5BD321F}" dt="2021-01-27T10:10:39.895" v="58"/>
          <ac:spMkLst>
            <pc:docMk/>
            <pc:sldMk cId="733917009" sldId="338"/>
            <ac:spMk id="3" creationId="{0AEF648E-D709-49E8-AAB6-FF3A24EB826A}"/>
          </ac:spMkLst>
        </pc:spChg>
      </pc:sldChg>
      <pc:sldChg chg="modSp new mod">
        <pc:chgData name="akshat agarwal" userId="0aa3d2ecd0f5c65f" providerId="LiveId" clId="{46170D8F-1392-48F6-B563-80BBA5BD321F}" dt="2021-02-08T09:56:54.616" v="725" actId="122"/>
        <pc:sldMkLst>
          <pc:docMk/>
          <pc:sldMk cId="1161591640" sldId="339"/>
        </pc:sldMkLst>
        <pc:spChg chg="mod">
          <ac:chgData name="akshat agarwal" userId="0aa3d2ecd0f5c65f" providerId="LiveId" clId="{46170D8F-1392-48F6-B563-80BBA5BD321F}" dt="2021-02-08T09:56:54.616" v="725" actId="122"/>
          <ac:spMkLst>
            <pc:docMk/>
            <pc:sldMk cId="1161591640" sldId="339"/>
            <ac:spMk id="2" creationId="{AA37927F-E138-42F6-BA68-B4BC886D82E3}"/>
          </ac:spMkLst>
        </pc:spChg>
        <pc:spChg chg="mod">
          <ac:chgData name="akshat agarwal" userId="0aa3d2ecd0f5c65f" providerId="LiveId" clId="{46170D8F-1392-48F6-B563-80BBA5BD321F}" dt="2021-01-28T09:27:31.895" v="385" actId="20577"/>
          <ac:spMkLst>
            <pc:docMk/>
            <pc:sldMk cId="1161591640" sldId="339"/>
            <ac:spMk id="3" creationId="{3060E3B3-C887-448B-9EC2-B821BD7DD09D}"/>
          </ac:spMkLst>
        </pc:spChg>
      </pc:sldChg>
    </pc:docChg>
  </pc:docChgLst>
  <pc:docChgLst>
    <pc:chgData name="akshat agarwal" userId="0aa3d2ecd0f5c65f" providerId="LiveId" clId="{887ABE3B-6E2B-4C2B-B254-BEE4EBCE82F9}"/>
    <pc:docChg chg="undo custSel addSld modSld">
      <pc:chgData name="akshat agarwal" userId="0aa3d2ecd0f5c65f" providerId="LiveId" clId="{887ABE3B-6E2B-4C2B-B254-BEE4EBCE82F9}" dt="2022-01-13T05:03:49.982" v="410" actId="20577"/>
      <pc:docMkLst>
        <pc:docMk/>
      </pc:docMkLst>
      <pc:sldChg chg="modSp mod">
        <pc:chgData name="akshat agarwal" userId="0aa3d2ecd0f5c65f" providerId="LiveId" clId="{887ABE3B-6E2B-4C2B-B254-BEE4EBCE82F9}" dt="2022-01-12T05:13:57.739" v="266" actId="20577"/>
        <pc:sldMkLst>
          <pc:docMk/>
          <pc:sldMk cId="1990294771" sldId="318"/>
        </pc:sldMkLst>
        <pc:spChg chg="mod">
          <ac:chgData name="akshat agarwal" userId="0aa3d2ecd0f5c65f" providerId="LiveId" clId="{887ABE3B-6E2B-4C2B-B254-BEE4EBCE82F9}" dt="2022-01-12T05:13:57.739" v="266" actId="20577"/>
          <ac:spMkLst>
            <pc:docMk/>
            <pc:sldMk cId="1990294771" sldId="318"/>
            <ac:spMk id="2" creationId="{571B8DBF-EAC7-4678-9956-C43652EF2DBE}"/>
          </ac:spMkLst>
        </pc:spChg>
      </pc:sldChg>
      <pc:sldChg chg="modSp mod">
        <pc:chgData name="akshat agarwal" userId="0aa3d2ecd0f5c65f" providerId="LiveId" clId="{887ABE3B-6E2B-4C2B-B254-BEE4EBCE82F9}" dt="2022-01-12T05:16:13.741" v="315" actId="20577"/>
        <pc:sldMkLst>
          <pc:docMk/>
          <pc:sldMk cId="2720133425" sldId="334"/>
        </pc:sldMkLst>
        <pc:spChg chg="mod">
          <ac:chgData name="akshat agarwal" userId="0aa3d2ecd0f5c65f" providerId="LiveId" clId="{887ABE3B-6E2B-4C2B-B254-BEE4EBCE82F9}" dt="2022-01-12T05:15:13.440" v="285" actId="122"/>
          <ac:spMkLst>
            <pc:docMk/>
            <pc:sldMk cId="2720133425" sldId="334"/>
            <ac:spMk id="2" creationId="{F5542329-65F7-49C9-96A7-1A63B98F1B9E}"/>
          </ac:spMkLst>
        </pc:spChg>
        <pc:spChg chg="mod">
          <ac:chgData name="akshat agarwal" userId="0aa3d2ecd0f5c65f" providerId="LiveId" clId="{887ABE3B-6E2B-4C2B-B254-BEE4EBCE82F9}" dt="2022-01-12T05:16:13.741" v="315" actId="20577"/>
          <ac:spMkLst>
            <pc:docMk/>
            <pc:sldMk cId="2720133425" sldId="334"/>
            <ac:spMk id="3" creationId="{5D115924-F897-42DB-80E5-A6790E74EC31}"/>
          </ac:spMkLst>
        </pc:spChg>
      </pc:sldChg>
      <pc:sldChg chg="modSp mod">
        <pc:chgData name="akshat agarwal" userId="0aa3d2ecd0f5c65f" providerId="LiveId" clId="{887ABE3B-6E2B-4C2B-B254-BEE4EBCE82F9}" dt="2022-01-13T05:01:06.949" v="400" actId="20577"/>
        <pc:sldMkLst>
          <pc:docMk/>
          <pc:sldMk cId="1491401977" sldId="337"/>
        </pc:sldMkLst>
        <pc:spChg chg="mod">
          <ac:chgData name="akshat agarwal" userId="0aa3d2ecd0f5c65f" providerId="LiveId" clId="{887ABE3B-6E2B-4C2B-B254-BEE4EBCE82F9}" dt="2022-01-13T04:55:46.558" v="325" actId="1076"/>
          <ac:spMkLst>
            <pc:docMk/>
            <pc:sldMk cId="1491401977" sldId="337"/>
            <ac:spMk id="2" creationId="{813AA9D4-3A25-49C9-B428-264A8A1350B2}"/>
          </ac:spMkLst>
        </pc:spChg>
        <pc:spChg chg="mod">
          <ac:chgData name="akshat agarwal" userId="0aa3d2ecd0f5c65f" providerId="LiveId" clId="{887ABE3B-6E2B-4C2B-B254-BEE4EBCE82F9}" dt="2022-01-13T05:01:06.949" v="400" actId="20577"/>
          <ac:spMkLst>
            <pc:docMk/>
            <pc:sldMk cId="1491401977" sldId="337"/>
            <ac:spMk id="3" creationId="{4911D77E-760E-4090-8E5A-A571C447BB7A}"/>
          </ac:spMkLst>
        </pc:spChg>
      </pc:sldChg>
      <pc:sldChg chg="modSp mod">
        <pc:chgData name="akshat agarwal" userId="0aa3d2ecd0f5c65f" providerId="LiveId" clId="{887ABE3B-6E2B-4C2B-B254-BEE4EBCE82F9}" dt="2022-01-12T05:05:12.314" v="111" actId="20577"/>
        <pc:sldMkLst>
          <pc:docMk/>
          <pc:sldMk cId="733917009" sldId="338"/>
        </pc:sldMkLst>
        <pc:spChg chg="mod">
          <ac:chgData name="akshat agarwal" userId="0aa3d2ecd0f5c65f" providerId="LiveId" clId="{887ABE3B-6E2B-4C2B-B254-BEE4EBCE82F9}" dt="2022-01-12T05:04:15.291" v="49" actId="20577"/>
          <ac:spMkLst>
            <pc:docMk/>
            <pc:sldMk cId="733917009" sldId="338"/>
            <ac:spMk id="2" creationId="{7629EE05-381E-4A73-94D8-FA66D747A932}"/>
          </ac:spMkLst>
        </pc:spChg>
        <pc:spChg chg="mod">
          <ac:chgData name="akshat agarwal" userId="0aa3d2ecd0f5c65f" providerId="LiveId" clId="{887ABE3B-6E2B-4C2B-B254-BEE4EBCE82F9}" dt="2022-01-12T05:05:12.314" v="111" actId="20577"/>
          <ac:spMkLst>
            <pc:docMk/>
            <pc:sldMk cId="733917009" sldId="338"/>
            <ac:spMk id="3" creationId="{0AEF648E-D709-49E8-AAB6-FF3A24EB826A}"/>
          </ac:spMkLst>
        </pc:spChg>
      </pc:sldChg>
      <pc:sldChg chg="modSp mod">
        <pc:chgData name="akshat agarwal" userId="0aa3d2ecd0f5c65f" providerId="LiveId" clId="{887ABE3B-6E2B-4C2B-B254-BEE4EBCE82F9}" dt="2022-01-13T05:03:49.982" v="410" actId="20577"/>
        <pc:sldMkLst>
          <pc:docMk/>
          <pc:sldMk cId="1161591640" sldId="339"/>
        </pc:sldMkLst>
        <pc:spChg chg="mod">
          <ac:chgData name="akshat agarwal" userId="0aa3d2ecd0f5c65f" providerId="LiveId" clId="{887ABE3B-6E2B-4C2B-B254-BEE4EBCE82F9}" dt="2022-01-12T05:09:24.906" v="222" actId="20577"/>
          <ac:spMkLst>
            <pc:docMk/>
            <pc:sldMk cId="1161591640" sldId="339"/>
            <ac:spMk id="2" creationId="{AA37927F-E138-42F6-BA68-B4BC886D82E3}"/>
          </ac:spMkLst>
        </pc:spChg>
        <pc:spChg chg="mod">
          <ac:chgData name="akshat agarwal" userId="0aa3d2ecd0f5c65f" providerId="LiveId" clId="{887ABE3B-6E2B-4C2B-B254-BEE4EBCE82F9}" dt="2022-01-13T05:03:49.982" v="410" actId="20577"/>
          <ac:spMkLst>
            <pc:docMk/>
            <pc:sldMk cId="1161591640" sldId="339"/>
            <ac:spMk id="3" creationId="{3060E3B3-C887-448B-9EC2-B821BD7DD09D}"/>
          </ac:spMkLst>
        </pc:spChg>
      </pc:sldChg>
      <pc:sldChg chg="modSp new mod">
        <pc:chgData name="akshat agarwal" userId="0aa3d2ecd0f5c65f" providerId="LiveId" clId="{887ABE3B-6E2B-4C2B-B254-BEE4EBCE82F9}" dt="2022-01-12T05:09:04.587" v="208" actId="20577"/>
        <pc:sldMkLst>
          <pc:docMk/>
          <pc:sldMk cId="2090178488" sldId="342"/>
        </pc:sldMkLst>
        <pc:spChg chg="mod">
          <ac:chgData name="akshat agarwal" userId="0aa3d2ecd0f5c65f" providerId="LiveId" clId="{887ABE3B-6E2B-4C2B-B254-BEE4EBCE82F9}" dt="2022-01-12T05:06:13.116" v="123" actId="20577"/>
          <ac:spMkLst>
            <pc:docMk/>
            <pc:sldMk cId="2090178488" sldId="342"/>
            <ac:spMk id="2" creationId="{5992D656-8954-4295-A712-6FFD39161E59}"/>
          </ac:spMkLst>
        </pc:spChg>
        <pc:spChg chg="mod">
          <ac:chgData name="akshat agarwal" userId="0aa3d2ecd0f5c65f" providerId="LiveId" clId="{887ABE3B-6E2B-4C2B-B254-BEE4EBCE82F9}" dt="2022-01-12T05:09:04.587" v="208" actId="20577"/>
          <ac:spMkLst>
            <pc:docMk/>
            <pc:sldMk cId="2090178488" sldId="342"/>
            <ac:spMk id="3" creationId="{C2BF8187-3A4F-4F85-88C1-7ECF36DD92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655C-6827-461B-B5E4-0F84FFED6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F31E2-1B57-49D6-A3BD-2E1CFFF1D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82FE7-D431-4785-993E-C46EED59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A0BEE-F9FD-45FB-A4D6-C449254D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568B9-9BBD-4E11-B3CC-D1FDAC7D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20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6FDAF-0720-48B5-8526-CEF23DF8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7E89D-5B78-43EF-93C0-A4957C11E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24A69-5EC3-47E7-958F-577E55F8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A2366-80D8-4F50-8A6A-0D5A2FE0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2B007-C6EE-4109-92D1-EEF13127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617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DD99F-AAC1-4562-8A79-90EB215DA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D48AB-7E17-457E-8A5F-C63D6F1AF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ECF3B-B8D6-4081-B81C-DC2E68CA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1CB7E-7EB2-474A-8711-36FD6106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2E4F-81EE-48AD-90C8-734B50BB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5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DAEE-352E-43EC-BD52-4A35BE8B3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ABD3F-823A-4B01-AB4B-002BD912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A3B28-F411-4AF2-9E99-728043B0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0C95-35AE-4AC9-83FA-0E20E637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1CF80-F43B-4046-83D2-C28D08A7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6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32BA-B4AE-4F3F-A59F-17ABDBD7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080B5-2DD4-4C47-9988-6118B98BF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83FF2-DCA7-4454-878B-9883E1CE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05E8B-E0BD-49A3-A4A8-97252071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B8867-85DF-4E71-B0EF-3E142C31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95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9009-AFE5-4613-BA1D-AFA108D1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18B00-3269-48AD-AD42-305DAD92C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1C53A-3DAC-4148-B473-E172BDDD8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DF3B0-71D2-415D-A215-39E2D26F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F4E65-A775-4BD3-8032-57AAD933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5D83C-9797-4E72-8743-0C8A03F2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519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47E0-B358-4EEE-B842-30A412E7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FB789-641F-4980-B701-404F15DD2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40FB3-737D-4382-A71F-5865EB567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A129C-4DD0-483D-BE09-3EC2BCD3C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FA46E-C5EA-43EC-8649-78E8D6348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74157-C4BB-417E-A599-921238FC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3AF665-C26C-4021-A4F1-90A9DFD7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B632A-378B-4BC0-BA1E-BAB17FA0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09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DBAB-DFA4-4A4C-9308-01264B84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4EA37-4C13-4B5F-B43E-DD93E97E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38611-712B-40CE-BCFF-EE57B912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0D43C-6D67-48B6-AB1A-B62775948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19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4FB34-9EAF-4FDB-AD48-7A159ADBC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B59D7A-0809-44D0-8037-04B12A63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0FD42-B103-40BF-9321-5AEBB3CB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151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2B2F-D8DE-4B00-851F-1C48FDF0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466F2-79A7-4111-B3ED-5DE6B0D4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1C17B-A00B-4D2B-A042-CC83A9C7B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ABC-956B-453B-81C3-DB6650CE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6E099-75EB-4C61-A0A6-E88149AA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29CBB-7C13-4F28-815C-72A54FF9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88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3C26-C976-490D-BA28-F4071F25A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D74E4-08AD-451C-B889-FC6B38C0D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A935E-0A43-4649-BB01-420045816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5B60F-E627-4474-905C-3681DFC5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79D87-A90D-4060-800C-207464B5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D5BC8-9D73-4BBD-9C41-F91EE292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815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3E348-03BB-4F81-B998-F9EEC094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0BE77-3A84-4B12-8AB2-EB47A5B1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A8F18-77E3-4DF1-B90C-51A6F13F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3C26-0D87-4311-8ED0-BE8AC858D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E5F81-3019-4910-8ED1-7CCAA89FF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41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76BF-A24F-4E1E-A87A-00F06917F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Etiquettes to Attend  Online Classes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CB01-F71B-4AFD-97EA-A47A094E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Join  class on time.</a:t>
            </a:r>
            <a:endParaRPr lang="en-IN" dirty="0"/>
          </a:p>
          <a:p>
            <a:pPr marL="514350" indent="-514350">
              <a:buAutoNum type="arabicPeriod"/>
            </a:pPr>
            <a:r>
              <a:rPr lang="en-IN" dirty="0"/>
              <a:t>Mute your mic. Phone.</a:t>
            </a:r>
          </a:p>
          <a:p>
            <a:pPr marL="514350" indent="-514350">
              <a:buAutoNum type="arabicPeriod"/>
            </a:pPr>
            <a:r>
              <a:rPr lang="en-IN" dirty="0"/>
              <a:t>Unmute while answering or raising questions.</a:t>
            </a:r>
          </a:p>
          <a:p>
            <a:pPr marL="514350" indent="-514350">
              <a:buAutoNum type="arabicPeriod"/>
            </a:pPr>
            <a:r>
              <a:rPr lang="en-IN" dirty="0"/>
              <a:t>Do not attend class against a noisy background</a:t>
            </a:r>
          </a:p>
          <a:p>
            <a:pPr marL="514350" indent="-514350">
              <a:buAutoNum type="arabicPeriod"/>
            </a:pPr>
            <a:r>
              <a:rPr lang="en-IN" dirty="0"/>
              <a:t>Do not turn on camera.</a:t>
            </a:r>
          </a:p>
          <a:p>
            <a:pPr marL="514350" indent="-514350">
              <a:buAutoNum type="arabicPeriod"/>
            </a:pPr>
            <a:r>
              <a:rPr lang="en-IN" dirty="0"/>
              <a:t>Turn on camera while you are presenting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1EEA-84A1-4F1E-9734-C68769DA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Addressing the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D8955-F691-422A-9B2C-86F1671D1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goods received are in damaged condition.</a:t>
            </a:r>
          </a:p>
          <a:p>
            <a:r>
              <a:rPr lang="en-IN" dirty="0"/>
              <a:t>The delivery is delayed.</a:t>
            </a:r>
          </a:p>
          <a:p>
            <a:r>
              <a:rPr lang="en-IN" dirty="0"/>
              <a:t>The package is misplaced.</a:t>
            </a:r>
          </a:p>
        </p:txBody>
      </p:sp>
    </p:spTree>
    <p:extLst>
      <p:ext uri="{BB962C8B-B14F-4D97-AF65-F5344CB8AC3E}">
        <p14:creationId xmlns:p14="http://schemas.microsoft.com/office/powerpoint/2010/main" val="1258052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8DBF-EAC7-4678-9956-C43652EF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Complete Message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9D9C7-2366-41F1-9DA4-ADE7ECA35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Information You May Want to Include:</a:t>
            </a:r>
          </a:p>
          <a:p>
            <a:endParaRPr lang="en-US" dirty="0"/>
          </a:p>
          <a:p>
            <a:r>
              <a:rPr lang="en-US" dirty="0"/>
              <a:t>Store name and location</a:t>
            </a:r>
          </a:p>
          <a:p>
            <a:r>
              <a:rPr lang="en-US" dirty="0"/>
              <a:t>Your account number</a:t>
            </a:r>
          </a:p>
          <a:p>
            <a:r>
              <a:rPr lang="en-US" dirty="0"/>
              <a:t>Relevant dates, such as when you bought goods or services and when the problem began</a:t>
            </a:r>
          </a:p>
          <a:p>
            <a:r>
              <a:rPr lang="en-US" dirty="0"/>
              <a:t>Names of sellers, customer service representatives, or managers with whom you’ve addressed the issue previously</a:t>
            </a:r>
          </a:p>
          <a:p>
            <a:r>
              <a:rPr lang="en-US" dirty="0"/>
              <a:t>Serial and model numbers</a:t>
            </a:r>
          </a:p>
          <a:p>
            <a:r>
              <a:rPr lang="en-US" dirty="0"/>
              <a:t>Copies of receipts, invoices, and warranties</a:t>
            </a:r>
          </a:p>
          <a:p>
            <a:r>
              <a:rPr lang="en-US" dirty="0"/>
              <a:t>Copies of previous correspondence, such as emails, chat logs, or letters</a:t>
            </a:r>
          </a:p>
          <a:p>
            <a:r>
              <a:rPr lang="en-US" dirty="0"/>
              <a:t>Your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99029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2329-65F7-49C9-96A7-1A63B98F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15924-F897-42DB-80E5-A6790E74E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a. I am expressing my dissatisfaction with the purchase of HP computer Model X which I bought from smiley Digital store on January 28, 2020. Though the device functioned well initially, it stopped functioning properly after a week.</a:t>
            </a:r>
          </a:p>
          <a:p>
            <a:pPr marL="0" indent="0">
              <a:buNone/>
            </a:pPr>
            <a:r>
              <a:rPr lang="en-US" dirty="0"/>
              <a:t>b. As it seems the device has some inbuilt technical issues, I would like to get either a new device same model or full refund that is  Rs. 35,000 including tax.  For your reference, I have enclosed a copy of the original receipt. And my account details are:</a:t>
            </a:r>
          </a:p>
          <a:p>
            <a:pPr marL="0" indent="0">
              <a:buNone/>
            </a:pPr>
            <a:r>
              <a:rPr lang="en-US" dirty="0"/>
              <a:t>c. I am looking for a quick response as my professional work is getting affected. </a:t>
            </a:r>
          </a:p>
          <a:p>
            <a:pPr marL="0" indent="0">
              <a:buNone/>
            </a:pPr>
            <a:r>
              <a:rPr lang="en-US" dirty="0"/>
              <a:t>d. For any clarification, please contact me on the telephone no. </a:t>
            </a:r>
            <a:r>
              <a:rPr lang="en-US" dirty="0" err="1"/>
              <a:t>xxxxxxxxxxxxxxx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e. Sincerely,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0133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DCE6-1ACF-4F62-990C-AFF911D4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F411C-CDA1-4A4F-A841-4EF790300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 received damaged goods so I want replacement.</a:t>
            </a:r>
          </a:p>
          <a:p>
            <a:endParaRPr lang="en-IN" dirty="0"/>
          </a:p>
          <a:p>
            <a:r>
              <a:rPr lang="en-IN" dirty="0">
                <a:highlight>
                  <a:srgbClr val="00FFFF"/>
                </a:highlight>
              </a:rPr>
              <a:t>The goods received </a:t>
            </a:r>
            <a:r>
              <a:rPr lang="en-IN" dirty="0"/>
              <a:t>are damaged so </a:t>
            </a:r>
            <a:r>
              <a:rPr lang="en-IN" dirty="0">
                <a:highlight>
                  <a:srgbClr val="00FF00"/>
                </a:highlight>
              </a:rPr>
              <a:t>kindly/ please </a:t>
            </a:r>
            <a:r>
              <a:rPr lang="en-IN" dirty="0"/>
              <a:t>replace them.</a:t>
            </a:r>
          </a:p>
          <a:p>
            <a:endParaRPr lang="en-IN" dirty="0"/>
          </a:p>
          <a:p>
            <a:r>
              <a:rPr lang="en-IN" dirty="0">
                <a:highlight>
                  <a:srgbClr val="00FFFF"/>
                </a:highlight>
              </a:rPr>
              <a:t>You</a:t>
            </a:r>
            <a:r>
              <a:rPr lang="en-IN" dirty="0"/>
              <a:t> have sent damaged goods so </a:t>
            </a:r>
            <a:r>
              <a:rPr lang="en-IN" dirty="0">
                <a:highlight>
                  <a:srgbClr val="00FFFF"/>
                </a:highlight>
              </a:rPr>
              <a:t>you better replace them.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5372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2C31F-44EB-4510-8D66-6DC8EE82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of the Letter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6BFA6-E44C-4C5D-97B3-CC6748D33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Standard phrases are:</a:t>
            </a:r>
          </a:p>
          <a:p>
            <a:endParaRPr lang="en-US" dirty="0"/>
          </a:p>
          <a:p>
            <a:r>
              <a:rPr lang="en-US" dirty="0"/>
              <a:t>With reference to your letter of January 3rd</a:t>
            </a:r>
          </a:p>
          <a:p>
            <a:endParaRPr lang="en-US" dirty="0"/>
          </a:p>
          <a:p>
            <a:r>
              <a:rPr lang="en-US" dirty="0"/>
              <a:t>With reference to your advertisement in the Times of India dated 12th December, 2011</a:t>
            </a:r>
          </a:p>
          <a:p>
            <a:endParaRPr lang="en-US" dirty="0"/>
          </a:p>
          <a:p>
            <a:r>
              <a:rPr lang="en-US" dirty="0"/>
              <a:t>With reference to your phone call today</a:t>
            </a:r>
          </a:p>
          <a:p>
            <a:endParaRPr lang="en-US" dirty="0"/>
          </a:p>
          <a:p>
            <a:r>
              <a:rPr lang="en-US" dirty="0"/>
              <a:t>With reference to the last telephonic conversation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1341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ECFD-5753-416D-9B0C-30946D94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Call for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5AF55-5CF0-470B-85B6-8D9034F19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3A3A3A"/>
                </a:solidFill>
                <a:effectLst/>
                <a:latin typeface="Open Sans"/>
              </a:rPr>
              <a:t>You have now explained the reason for writing your letter. The next step is to state the specific purpose - what you want to achieve by writing - of your letter.</a:t>
            </a:r>
          </a:p>
          <a:p>
            <a:endParaRPr lang="en-US" b="0" i="0" dirty="0">
              <a:solidFill>
                <a:srgbClr val="3A3A3A"/>
              </a:solidFill>
              <a:effectLst/>
              <a:latin typeface="Open Sans"/>
            </a:endParaRPr>
          </a:p>
          <a:p>
            <a:r>
              <a:rPr lang="en-US" b="0" i="0" dirty="0">
                <a:solidFill>
                  <a:srgbClr val="3A3A3A"/>
                </a:solidFill>
                <a:effectLst/>
                <a:latin typeface="Open Sans"/>
              </a:rPr>
              <a:t>Standard phrases are:</a:t>
            </a:r>
          </a:p>
          <a:p>
            <a:endParaRPr lang="en-US" b="0" i="0" dirty="0">
              <a:solidFill>
                <a:srgbClr val="3A3A3A"/>
              </a:solidFill>
              <a:effectLst/>
              <a:latin typeface="Open Sans"/>
            </a:endParaRPr>
          </a:p>
          <a:p>
            <a:r>
              <a:rPr lang="en-US" b="0" i="0" dirty="0">
                <a:solidFill>
                  <a:srgbClr val="3A3A3A"/>
                </a:solidFill>
                <a:effectLst/>
                <a:latin typeface="Open Sans"/>
              </a:rPr>
              <a:t>I would be grateful if you could ---</a:t>
            </a:r>
          </a:p>
          <a:p>
            <a:endParaRPr lang="en-US" b="0" i="0" dirty="0">
              <a:solidFill>
                <a:srgbClr val="3A3A3A"/>
              </a:solidFill>
              <a:effectLst/>
              <a:latin typeface="Open Sans"/>
            </a:endParaRPr>
          </a:p>
          <a:p>
            <a:r>
              <a:rPr lang="en-US" b="0" i="0" dirty="0">
                <a:solidFill>
                  <a:srgbClr val="3A3A3A"/>
                </a:solidFill>
                <a:effectLst/>
                <a:latin typeface="Open Sans"/>
              </a:rPr>
              <a:t>Could you possibly ---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01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2A119-07D3-444E-B83C-93F304D7F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Closing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0A2B-ACB8-4A87-99FF-EB00B97AF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Thank you for taking the time to read my letter.</a:t>
            </a:r>
          </a:p>
          <a:p>
            <a:endParaRPr lang="en-US" dirty="0"/>
          </a:p>
          <a:p>
            <a:r>
              <a:rPr lang="en-US" dirty="0"/>
              <a:t>Thanks for your time.</a:t>
            </a:r>
          </a:p>
          <a:p>
            <a:endParaRPr lang="en-US" dirty="0"/>
          </a:p>
          <a:p>
            <a:r>
              <a:rPr lang="en-US" dirty="0"/>
              <a:t>Thank you for your consideration</a:t>
            </a:r>
          </a:p>
          <a:p>
            <a:endParaRPr lang="en-US" dirty="0"/>
          </a:p>
          <a:p>
            <a:r>
              <a:rPr lang="en-US" dirty="0"/>
              <a:t>Feel free to write if you have any questions.</a:t>
            </a:r>
          </a:p>
          <a:p>
            <a:endParaRPr lang="en-US" dirty="0"/>
          </a:p>
          <a:p>
            <a:r>
              <a:rPr lang="en-US" dirty="0"/>
              <a:t>Feel free to contact us again if we can help in any way.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8012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ECFF-FA97-41FC-8AE2-91E0D208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Call for future action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3E930-0424-4A01-9155-89ADF337B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look forward to hearing from you soon.</a:t>
            </a:r>
          </a:p>
          <a:p>
            <a:endParaRPr lang="en-US" dirty="0"/>
          </a:p>
          <a:p>
            <a:r>
              <a:rPr lang="en-US" dirty="0"/>
              <a:t>We look forward to seeing you next week.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637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E791-3838-4537-8B9D-7AC7AEB27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 English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Code: HSS-S101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6D2B0-873E-410D-B551-1A2C4B964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Deepti Agarwal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13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94CAE-1350-4199-A4D1-06B29314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Sales Letter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C399D-C4BB-4F49-B57F-672CCFF2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AIDA</a:t>
            </a:r>
            <a:r>
              <a:rPr lang="en-US" dirty="0"/>
              <a:t> is the acronym for a commonly used sales letter formula. The initials stand for:</a:t>
            </a:r>
          </a:p>
          <a:p>
            <a:pPr marL="0" indent="0">
              <a:buNone/>
            </a:pPr>
            <a:r>
              <a:rPr lang="en-US" b="1" dirty="0"/>
              <a:t>A</a:t>
            </a:r>
            <a:r>
              <a:rPr lang="en-US" dirty="0"/>
              <a:t>- Attention= Grab/ direct  the attention towards the product.(Introduction)</a:t>
            </a:r>
          </a:p>
          <a:p>
            <a:pPr marL="0" indent="0">
              <a:buNone/>
            </a:pPr>
            <a:r>
              <a:rPr lang="en-US" b="1" dirty="0"/>
              <a:t>I-</a:t>
            </a:r>
            <a:r>
              <a:rPr lang="en-US" dirty="0"/>
              <a:t>  Interest=The receiver should become interested in your product.</a:t>
            </a:r>
          </a:p>
          <a:p>
            <a:pPr marL="0" indent="0">
              <a:buNone/>
            </a:pPr>
            <a:r>
              <a:rPr lang="en-US" b="1" dirty="0"/>
              <a:t>D</a:t>
            </a:r>
            <a:r>
              <a:rPr lang="en-US" dirty="0"/>
              <a:t>- Desire = The letter must create the desire to buy your product.</a:t>
            </a:r>
          </a:p>
          <a:p>
            <a:pPr marL="0" indent="0">
              <a:buNone/>
            </a:pPr>
            <a:r>
              <a:rPr lang="en-US" b="1" dirty="0"/>
              <a:t>A</a:t>
            </a:r>
            <a:r>
              <a:rPr lang="en-US" dirty="0"/>
              <a:t>-  Action = Help the receiver to take action – e.g. contact you or buy from your website</a:t>
            </a:r>
          </a:p>
        </p:txBody>
      </p:sp>
    </p:spTree>
    <p:extLst>
      <p:ext uri="{BB962C8B-B14F-4D97-AF65-F5344CB8AC3E}">
        <p14:creationId xmlns:p14="http://schemas.microsoft.com/office/powerpoint/2010/main" val="347053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AA9D4-3A25-49C9-B428-264A8A13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303"/>
            <a:ext cx="10515600" cy="1325563"/>
          </a:xfrm>
        </p:spPr>
        <p:txBody>
          <a:bodyPr/>
          <a:lstStyle/>
          <a:p>
            <a:pPr algn="ctr"/>
            <a:r>
              <a:rPr lang="en-US"/>
              <a:t>Introductory Paragraph </a:t>
            </a:r>
            <a:r>
              <a:rPr lang="en-US" dirty="0"/>
              <a:t>=A (Attention)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1D77E-760E-4090-8E5A-A571C447B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447"/>
            <a:ext cx="10515600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Grab the attention of the audience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eriod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are happy to introduce the new range of HP computers with inbuilt hi tech features highly suitable for academic needs and purposes.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or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 Our retail store has been providing digital solutions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academic institutions for more than twenty five years . To meet your requirements, we would like to suggest a new product of HP computers,  model no,  XYS, 123.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140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9EE05-381E-4A73-94D8-FA66D747A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Elaborate= I (Interest)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F648E-D709-49E8-AAB6-FF3A24EB8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/>
              <a:t>Interest is build by informing about a product in detail.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/>
              <a:t>It is better to List or number the features: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features of HP model no.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xxxxxxxxx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are: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Processor: Intel Core i5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Generation: 10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 office includes Home and Student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in metallic colors-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xxxx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ggggg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(Other attractive features).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391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2D656-8954-4295-A712-6FFD3916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 (Desire)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F8187-3A4F-4F85-88C1-7ECF36DD9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one specific feature that caters to the buyer’s requirement.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017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927F-E138-42F6-BA68-B4BC886D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Conclusion= A (Action)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0E3B3-C887-448B-9EC2-B821BD7DD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Offers/ Discounts/ Services</a:t>
            </a:r>
          </a:p>
          <a:p>
            <a:r>
              <a:rPr lang="en-US" dirty="0"/>
              <a:t>As you would be placing a bulk order, we would be happy to give you  ten percent discount on the final amount.</a:t>
            </a:r>
          </a:p>
          <a:p>
            <a:r>
              <a:rPr lang="en-US" dirty="0"/>
              <a:t>We would provide free installation services.</a:t>
            </a:r>
          </a:p>
          <a:p>
            <a:r>
              <a:rPr lang="en-US" dirty="0"/>
              <a:t>We would give one year warranty on …………..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159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57754-8DB9-46E0-8F6E-BCF1D9F5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Complaint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6852C-C77F-401F-9E3F-3E5A9C95C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tone of your letter should be respectful and constructive.</a:t>
            </a:r>
          </a:p>
          <a:p>
            <a:r>
              <a:rPr lang="en-US" dirty="0"/>
              <a:t>The person reading the letter may not be directly responsible for the problems you are having.</a:t>
            </a:r>
          </a:p>
          <a:p>
            <a:r>
              <a:rPr lang="en-IN" dirty="0">
                <a:solidFill>
                  <a:srgbClr val="3B3E4D"/>
                </a:solidFill>
                <a:latin typeface="AkkuratPro"/>
              </a:rPr>
              <a:t>Be </a:t>
            </a:r>
            <a:r>
              <a:rPr lang="en-IN" b="0" i="0" dirty="0">
                <a:solidFill>
                  <a:srgbClr val="3B3E4D"/>
                </a:solidFill>
                <a:effectLst/>
                <a:latin typeface="AkkuratPro"/>
              </a:rPr>
              <a:t>Courteous</a:t>
            </a:r>
            <a:endParaRPr lang="en-US" dirty="0">
              <a:solidFill>
                <a:srgbClr val="3B3E4D"/>
              </a:solidFill>
              <a:latin typeface="AkkuratPro"/>
            </a:endParaRPr>
          </a:p>
          <a:p>
            <a:r>
              <a:rPr lang="en-IN" dirty="0">
                <a:solidFill>
                  <a:srgbClr val="3B3E4D"/>
                </a:solidFill>
                <a:latin typeface="AkkuratPro"/>
              </a:rPr>
              <a:t>Be</a:t>
            </a:r>
            <a:r>
              <a:rPr lang="en-IN" b="0" i="0" dirty="0">
                <a:solidFill>
                  <a:srgbClr val="3B3E4D"/>
                </a:solidFill>
                <a:effectLst/>
                <a:latin typeface="AkkuratPro"/>
              </a:rPr>
              <a:t> concise.</a:t>
            </a:r>
          </a:p>
          <a:p>
            <a:r>
              <a:rPr lang="en-IN" dirty="0">
                <a:solidFill>
                  <a:srgbClr val="3B3E4D"/>
                </a:solidFill>
                <a:latin typeface="AkkuratPro"/>
              </a:rPr>
              <a:t>Be prompt</a:t>
            </a:r>
            <a:endParaRPr lang="en-IN" b="0" i="0" dirty="0">
              <a:solidFill>
                <a:srgbClr val="3B3E4D"/>
              </a:solidFill>
              <a:effectLst/>
              <a:latin typeface="AkkuratPro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19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BBEF6-C35A-4BEA-AF96-1DDB186D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Avoid sounding Rude and Harsh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8E74-1E7D-46DE-AB1C-1E1B416EE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Example: </a:t>
            </a:r>
            <a:r>
              <a:rPr lang="en-IN" dirty="0">
                <a:highlight>
                  <a:srgbClr val="FFFF00"/>
                </a:highlight>
              </a:rPr>
              <a:t>You</a:t>
            </a:r>
            <a:r>
              <a:rPr lang="en-IN" dirty="0"/>
              <a:t> have sent damaged goods. (Blaming)</a:t>
            </a:r>
          </a:p>
          <a:p>
            <a:pPr marL="0" indent="0">
              <a:buNone/>
            </a:pPr>
            <a:r>
              <a:rPr lang="en-IN" dirty="0"/>
              <a:t>2. Don’t </a:t>
            </a:r>
            <a:r>
              <a:rPr lang="en-IN" dirty="0">
                <a:highlight>
                  <a:srgbClr val="FFFF00"/>
                </a:highlight>
              </a:rPr>
              <a:t>you</a:t>
            </a:r>
            <a:r>
              <a:rPr lang="en-IN" dirty="0"/>
              <a:t> value time? I am certain your answer is in negative, no because I haven’t received my order yet. (Blaming)</a:t>
            </a:r>
          </a:p>
          <a:p>
            <a:pPr marL="0" indent="0">
              <a:buNone/>
            </a:pPr>
            <a:r>
              <a:rPr lang="en-IN" dirty="0"/>
              <a:t>3.I knew from beginning you people </a:t>
            </a:r>
            <a:r>
              <a:rPr lang="en-IN" dirty="0">
                <a:highlight>
                  <a:srgbClr val="FFFF00"/>
                </a:highlight>
              </a:rPr>
              <a:t>lack professional skills </a:t>
            </a:r>
            <a:r>
              <a:rPr lang="en-IN" dirty="0"/>
              <a:t>that is why you have misplaced my package. (Bias)</a:t>
            </a:r>
          </a:p>
        </p:txBody>
      </p:sp>
    </p:spTree>
    <p:extLst>
      <p:ext uri="{BB962C8B-B14F-4D97-AF65-F5344CB8AC3E}">
        <p14:creationId xmlns:p14="http://schemas.microsoft.com/office/powerpoint/2010/main" val="36510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896</Words>
  <Application>Microsoft Office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AkkuratPro</vt:lpstr>
      <vt:lpstr>Arial</vt:lpstr>
      <vt:lpstr>Calibri</vt:lpstr>
      <vt:lpstr>Calibri Light</vt:lpstr>
      <vt:lpstr>Open Sans</vt:lpstr>
      <vt:lpstr>Times New Roman</vt:lpstr>
      <vt:lpstr>Office Theme</vt:lpstr>
      <vt:lpstr>Etiquettes to Attend  Online Classes</vt:lpstr>
      <vt:lpstr>Communicative English Course Code: HSS-S101</vt:lpstr>
      <vt:lpstr>Sales Letter</vt:lpstr>
      <vt:lpstr>Introductory Paragraph =A (Attention)</vt:lpstr>
      <vt:lpstr> Elaborate= I (Interest)</vt:lpstr>
      <vt:lpstr>D (Desire)</vt:lpstr>
      <vt:lpstr>Conclusion= A (Action)</vt:lpstr>
      <vt:lpstr>Complaint Letters</vt:lpstr>
      <vt:lpstr>Avoid sounding Rude and Harsh</vt:lpstr>
      <vt:lpstr>Addressing the issue</vt:lpstr>
      <vt:lpstr>Complete Message</vt:lpstr>
      <vt:lpstr>Example</vt:lpstr>
      <vt:lpstr>PowerPoint Presentation</vt:lpstr>
      <vt:lpstr>Body of the Letter</vt:lpstr>
      <vt:lpstr>Call for action</vt:lpstr>
      <vt:lpstr>Closing remarks</vt:lpstr>
      <vt:lpstr>Call for future action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Communicative English Course Code: HSS-S101</dc:title>
  <dc:creator>akshat agarwal</dc:creator>
  <cp:lastModifiedBy>akshat agarwal</cp:lastModifiedBy>
  <cp:revision>147</cp:revision>
  <dcterms:created xsi:type="dcterms:W3CDTF">2020-12-15T06:02:42Z</dcterms:created>
  <dcterms:modified xsi:type="dcterms:W3CDTF">2022-02-01T10:48:02Z</dcterms:modified>
</cp:coreProperties>
</file>