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BDCDB47-A738-46F1-84ED-986279B9869C}" type="datetimeFigureOut">
              <a:rPr lang="en-IN" smtClean="0"/>
              <a:t>12-10-2022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76239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DCDB47-A738-46F1-84ED-986279B9869C}" type="datetimeFigureOut">
              <a:rPr lang="en-IN" smtClean="0"/>
              <a:t>12-10-2022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2379995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DCDB47-A738-46F1-84ED-986279B9869C}" type="datetimeFigureOut">
              <a:rPr lang="en-IN" smtClean="0"/>
              <a:t>12-10-2022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376825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BDCDB47-A738-46F1-84ED-986279B9869C}" type="datetimeFigureOut">
              <a:rPr lang="en-IN" smtClean="0"/>
              <a:t>12-10-2022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2387258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CDB47-A738-46F1-84ED-986279B9869C}" type="datetimeFigureOut">
              <a:rPr lang="en-IN" smtClean="0"/>
              <a:t>12-10-2022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1592973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BDCDB47-A738-46F1-84ED-986279B9869C}" type="datetimeFigureOut">
              <a:rPr lang="en-IN" smtClean="0"/>
              <a:t>12-10-2022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215230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BDCDB47-A738-46F1-84ED-986279B9869C}" type="datetimeFigureOut">
              <a:rPr lang="en-IN" smtClean="0"/>
              <a:t>12-10-2022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202284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BDCDB47-A738-46F1-84ED-986279B9869C}" type="datetimeFigureOut">
              <a:rPr lang="en-IN" smtClean="0"/>
              <a:t>12-10-2022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422937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CDB47-A738-46F1-84ED-986279B9869C}" type="datetimeFigureOut">
              <a:rPr lang="en-IN" smtClean="0"/>
              <a:t>12-10-2022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1544110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CDB47-A738-46F1-84ED-986279B9869C}" type="datetimeFigureOut">
              <a:rPr lang="en-IN" smtClean="0"/>
              <a:t>12-10-2022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92053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CDB47-A738-46F1-84ED-986279B9869C}" type="datetimeFigureOut">
              <a:rPr lang="en-IN" smtClean="0"/>
              <a:t>12-10-2022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46C27E-6D5C-424C-96E3-3AD280E23893}" type="slidenum">
              <a:rPr lang="en-IN" smtClean="0"/>
              <a:t>‹#›</a:t>
            </a:fld>
            <a:endParaRPr lang="en-IN"/>
          </a:p>
        </p:txBody>
      </p:sp>
    </p:spTree>
    <p:extLst>
      <p:ext uri="{BB962C8B-B14F-4D97-AF65-F5344CB8AC3E}">
        <p14:creationId xmlns:p14="http://schemas.microsoft.com/office/powerpoint/2010/main" val="1589157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CDB47-A738-46F1-84ED-986279B9869C}" type="datetimeFigureOut">
              <a:rPr lang="en-IN" smtClean="0"/>
              <a:t>12-10-2022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6C27E-6D5C-424C-96E3-3AD280E23893}" type="slidenum">
              <a:rPr lang="en-IN" smtClean="0"/>
              <a:t>‹#›</a:t>
            </a:fld>
            <a:endParaRPr lang="en-IN"/>
          </a:p>
        </p:txBody>
      </p:sp>
    </p:spTree>
    <p:extLst>
      <p:ext uri="{BB962C8B-B14F-4D97-AF65-F5344CB8AC3E}">
        <p14:creationId xmlns:p14="http://schemas.microsoft.com/office/powerpoint/2010/main" val="3280503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7818"/>
            <a:ext cx="9144000" cy="581891"/>
          </a:xfrm>
        </p:spPr>
        <p:txBody>
          <a:bodyPr>
            <a:noAutofit/>
          </a:bodyPr>
          <a:lstStyle/>
          <a:p>
            <a:r>
              <a:rPr lang="en-IN" sz="3200" b="1" dirty="0" smtClean="0">
                <a:ln w="22225">
                  <a:solidFill>
                    <a:schemeClr val="accent2"/>
                  </a:solidFill>
                  <a:prstDash val="solid"/>
                </a:ln>
                <a:solidFill>
                  <a:schemeClr val="accent2">
                    <a:lumMod val="40000"/>
                    <a:lumOff val="60000"/>
                  </a:schemeClr>
                </a:solidFill>
              </a:rPr>
              <a:t>C Loops</a:t>
            </a:r>
            <a:endParaRPr lang="en-IN" sz="3200"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a:xfrm>
            <a:off x="633845" y="789709"/>
            <a:ext cx="10034155" cy="5372100"/>
          </a:xfrm>
        </p:spPr>
        <p:txBody>
          <a:bodyPr>
            <a:normAutofit fontScale="85000" lnSpcReduction="20000"/>
          </a:bodyPr>
          <a:lstStyle/>
          <a:p>
            <a:pPr algn="l"/>
            <a:r>
              <a:rPr lang="en-US" dirty="0" smtClean="0"/>
              <a:t>The looping can be defined as repeating the same process multiple times until a specific condition satisfies. There are three types of loops used in the C language. In this part of the tutorial, we are going to learn all the aspects of C loops.</a:t>
            </a:r>
          </a:p>
          <a:p>
            <a:pPr algn="l"/>
            <a:endParaRPr lang="en-US" dirty="0" smtClean="0"/>
          </a:p>
          <a:p>
            <a:pPr algn="l"/>
            <a:r>
              <a:rPr lang="en-US" dirty="0" smtClean="0">
                <a:ln w="0"/>
                <a:solidFill>
                  <a:schemeClr val="accent1"/>
                </a:solidFill>
                <a:effectLst>
                  <a:outerShdw blurRad="38100" dist="25400" dir="5400000" algn="ctr" rotWithShape="0">
                    <a:srgbClr val="6E747A">
                      <a:alpha val="43000"/>
                    </a:srgbClr>
                  </a:outerShdw>
                </a:effectLst>
              </a:rPr>
              <a:t>Why use loops in C language?</a:t>
            </a:r>
          </a:p>
          <a:p>
            <a:pPr algn="l"/>
            <a:r>
              <a:rPr lang="en-US" dirty="0" smtClean="0"/>
              <a:t>The looping simplifies the complex problems into the easy ones. It enables us to alter the flow of the program so that instead of writing the same code again and again, we can repeat the same code for a finite number of times. For example, if we need to print the first 10 natural numbers then, instead of using the </a:t>
            </a:r>
            <a:r>
              <a:rPr lang="en-US" dirty="0" err="1" smtClean="0"/>
              <a:t>printf</a:t>
            </a:r>
            <a:r>
              <a:rPr lang="en-US" dirty="0" smtClean="0"/>
              <a:t> statement 10 times, we can print inside a loop which runs up to 10 iterations.</a:t>
            </a:r>
          </a:p>
          <a:p>
            <a:pPr algn="l"/>
            <a:endParaRPr lang="en-US" dirty="0" smtClean="0"/>
          </a:p>
          <a:p>
            <a:pPr algn="l"/>
            <a:r>
              <a:rPr lang="en-US" dirty="0" smtClean="0">
                <a:ln w="0"/>
                <a:solidFill>
                  <a:schemeClr val="accent1"/>
                </a:solidFill>
                <a:effectLst>
                  <a:outerShdw blurRad="38100" dist="25400" dir="5400000" algn="ctr" rotWithShape="0">
                    <a:srgbClr val="6E747A">
                      <a:alpha val="43000"/>
                    </a:srgbClr>
                  </a:outerShdw>
                </a:effectLst>
              </a:rPr>
              <a:t>Advantage of loops in C</a:t>
            </a:r>
          </a:p>
          <a:p>
            <a:pPr algn="l"/>
            <a:r>
              <a:rPr lang="en-US" dirty="0" smtClean="0"/>
              <a:t>1) It provides code reusability.</a:t>
            </a:r>
          </a:p>
          <a:p>
            <a:pPr algn="l"/>
            <a:endParaRPr lang="en-US" dirty="0" smtClean="0"/>
          </a:p>
          <a:p>
            <a:pPr algn="l"/>
            <a:r>
              <a:rPr lang="en-US" dirty="0" smtClean="0"/>
              <a:t>2) Using loops, we do not need to write the same code again and again.</a:t>
            </a:r>
          </a:p>
          <a:p>
            <a:pPr algn="l"/>
            <a:endParaRPr lang="en-US" dirty="0" smtClean="0"/>
          </a:p>
          <a:p>
            <a:pPr algn="l"/>
            <a:r>
              <a:rPr lang="en-US" dirty="0" smtClean="0"/>
              <a:t>3) Using loops, we can traverse over the elements of data structures (array or linked lists).</a:t>
            </a:r>
            <a:endParaRPr lang="en-IN" dirty="0"/>
          </a:p>
        </p:txBody>
      </p:sp>
    </p:spTree>
    <p:extLst>
      <p:ext uri="{BB962C8B-B14F-4D97-AF65-F5344CB8AC3E}">
        <p14:creationId xmlns:p14="http://schemas.microsoft.com/office/powerpoint/2010/main" val="2538890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3910"/>
            <a:ext cx="10515600" cy="498764"/>
          </a:xfrm>
        </p:spPr>
        <p:txBody>
          <a:bodyPr>
            <a:normAutofit fontScale="90000"/>
          </a:bodyPr>
          <a:lstStyle/>
          <a:p>
            <a:endParaRPr lang="en-IN" dirty="0"/>
          </a:p>
        </p:txBody>
      </p:sp>
      <p:sp>
        <p:nvSpPr>
          <p:cNvPr id="3" name="Content Placeholder 2"/>
          <p:cNvSpPr>
            <a:spLocks noGrp="1"/>
          </p:cNvSpPr>
          <p:nvPr>
            <p:ph idx="1"/>
          </p:nvPr>
        </p:nvSpPr>
        <p:spPr>
          <a:xfrm>
            <a:off x="838200" y="924790"/>
            <a:ext cx="10515600" cy="5590309"/>
          </a:xfrm>
        </p:spPr>
        <p:txBody>
          <a:bodyPr/>
          <a:lstStyle/>
          <a:p>
            <a:r>
              <a:rPr lang="en-IN" dirty="0" smtClean="0">
                <a:ln w="0"/>
                <a:solidFill>
                  <a:schemeClr val="accent1"/>
                </a:solidFill>
                <a:effectLst>
                  <a:outerShdw blurRad="38100" dist="25400" dir="5400000" algn="ctr" rotWithShape="0">
                    <a:srgbClr val="6E747A">
                      <a:alpha val="43000"/>
                    </a:srgbClr>
                  </a:outerShdw>
                </a:effectLst>
              </a:rPr>
              <a:t>C Program: Print table for the given number using C for loop</a:t>
            </a:r>
          </a:p>
          <a:p>
            <a:r>
              <a:rPr lang="en-IN" dirty="0" smtClean="0"/>
              <a:t>#include&lt;</a:t>
            </a:r>
            <a:r>
              <a:rPr lang="en-IN" dirty="0" err="1" smtClean="0"/>
              <a:t>stdio.h</a:t>
            </a:r>
            <a:r>
              <a:rPr lang="en-IN" dirty="0" smtClean="0"/>
              <a:t>&gt;  </a:t>
            </a:r>
          </a:p>
          <a:p>
            <a:r>
              <a:rPr lang="en-IN" dirty="0" err="1" smtClean="0"/>
              <a:t>int</a:t>
            </a:r>
            <a:r>
              <a:rPr lang="en-IN" dirty="0" smtClean="0"/>
              <a:t> main(){  </a:t>
            </a:r>
          </a:p>
          <a:p>
            <a:r>
              <a:rPr lang="en-IN" dirty="0" err="1" smtClean="0"/>
              <a:t>int</a:t>
            </a:r>
            <a:r>
              <a:rPr lang="en-IN" dirty="0" smtClean="0"/>
              <a:t> </a:t>
            </a:r>
            <a:r>
              <a:rPr lang="en-IN" dirty="0" err="1" smtClean="0"/>
              <a:t>i</a:t>
            </a:r>
            <a:r>
              <a:rPr lang="en-IN" dirty="0" smtClean="0"/>
              <a:t>=1,number=0;      </a:t>
            </a:r>
          </a:p>
          <a:p>
            <a:r>
              <a:rPr lang="en-IN" dirty="0" err="1" smtClean="0"/>
              <a:t>printf</a:t>
            </a:r>
            <a:r>
              <a:rPr lang="en-IN" dirty="0" smtClean="0"/>
              <a:t>("Enter a number: ");    </a:t>
            </a:r>
          </a:p>
          <a:p>
            <a:r>
              <a:rPr lang="en-IN" dirty="0" err="1" smtClean="0"/>
              <a:t>scanf</a:t>
            </a:r>
            <a:r>
              <a:rPr lang="en-IN" dirty="0" smtClean="0"/>
              <a:t>("%</a:t>
            </a:r>
            <a:r>
              <a:rPr lang="en-IN" dirty="0" err="1" smtClean="0"/>
              <a:t>d",&amp;number</a:t>
            </a:r>
            <a:r>
              <a:rPr lang="en-IN" dirty="0" smtClean="0"/>
              <a:t>);    </a:t>
            </a:r>
          </a:p>
          <a:p>
            <a:r>
              <a:rPr lang="en-IN" dirty="0" smtClean="0"/>
              <a:t>for(</a:t>
            </a:r>
            <a:r>
              <a:rPr lang="en-IN" dirty="0" err="1" smtClean="0"/>
              <a:t>i</a:t>
            </a:r>
            <a:r>
              <a:rPr lang="en-IN" dirty="0" smtClean="0"/>
              <a:t>=1;i&lt;=10;i++){      </a:t>
            </a:r>
          </a:p>
          <a:p>
            <a:r>
              <a:rPr lang="en-IN" dirty="0" err="1" smtClean="0"/>
              <a:t>printf</a:t>
            </a:r>
            <a:r>
              <a:rPr lang="en-IN" dirty="0" smtClean="0"/>
              <a:t>("%d \n",(number*</a:t>
            </a:r>
            <a:r>
              <a:rPr lang="en-IN" dirty="0" err="1" smtClean="0"/>
              <a:t>i</a:t>
            </a:r>
            <a:r>
              <a:rPr lang="en-IN" dirty="0" smtClean="0"/>
              <a:t>));    </a:t>
            </a:r>
          </a:p>
          <a:p>
            <a:r>
              <a:rPr lang="en-IN" dirty="0" smtClean="0"/>
              <a:t>}    </a:t>
            </a:r>
          </a:p>
          <a:p>
            <a:r>
              <a:rPr lang="en-IN" dirty="0" smtClean="0"/>
              <a:t>return 0;  </a:t>
            </a:r>
          </a:p>
          <a:p>
            <a:r>
              <a:rPr lang="en-IN" dirty="0" smtClean="0"/>
              <a:t>} </a:t>
            </a:r>
            <a:endParaRPr lang="en-IN" dirty="0"/>
          </a:p>
        </p:txBody>
      </p:sp>
    </p:spTree>
    <p:extLst>
      <p:ext uri="{BB962C8B-B14F-4D97-AF65-F5344CB8AC3E}">
        <p14:creationId xmlns:p14="http://schemas.microsoft.com/office/powerpoint/2010/main" val="3675314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692"/>
            <a:ext cx="10515600" cy="571500"/>
          </a:xfrm>
        </p:spPr>
        <p:txBody>
          <a:bodyPr>
            <a:normAutofit/>
          </a:bodyPr>
          <a:lstStyle/>
          <a:p>
            <a:pPr algn="ctr"/>
            <a:r>
              <a:rPr lang="en-IN" sz="3200" b="1" dirty="0" smtClean="0">
                <a:ln w="22225">
                  <a:solidFill>
                    <a:schemeClr val="accent2"/>
                  </a:solidFill>
                  <a:prstDash val="solid"/>
                </a:ln>
                <a:solidFill>
                  <a:schemeClr val="accent2">
                    <a:lumMod val="40000"/>
                    <a:lumOff val="60000"/>
                  </a:schemeClr>
                </a:solidFill>
              </a:rPr>
              <a:t>Nested Loops in C</a:t>
            </a:r>
            <a:endParaRPr lang="en-IN" sz="3200"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696192"/>
            <a:ext cx="10515600" cy="5808517"/>
          </a:xfrm>
        </p:spPr>
        <p:txBody>
          <a:bodyPr>
            <a:normAutofit fontScale="70000" lnSpcReduction="20000"/>
          </a:bodyPr>
          <a:lstStyle/>
          <a:p>
            <a:r>
              <a:rPr lang="en-US" dirty="0" smtClean="0"/>
              <a:t>C supports nesting of loops in C. Nesting of loops is the feature in C that allows the looping of statements inside another loop. Let's observe an example of nesting loops in C.</a:t>
            </a:r>
          </a:p>
          <a:p>
            <a:endParaRPr lang="en-US" dirty="0" smtClean="0"/>
          </a:p>
          <a:p>
            <a:r>
              <a:rPr lang="en-US" dirty="0" smtClean="0"/>
              <a:t>Any number of loops can be defined inside another loop, i.e., there is no restriction for defining any number of loops. The nesting level can be defined at n times. You can define any type of loop inside another loop; for example, you can define 'while' loop inside a 'for' loop.</a:t>
            </a:r>
          </a:p>
          <a:p>
            <a:endParaRPr lang="en-US" dirty="0" smtClean="0"/>
          </a:p>
          <a:p>
            <a:r>
              <a:rPr lang="en-US" dirty="0" smtClean="0"/>
              <a:t>Syntax of Nested loop</a:t>
            </a:r>
          </a:p>
          <a:p>
            <a:endParaRPr lang="en-US" dirty="0" smtClean="0"/>
          </a:p>
          <a:p>
            <a:r>
              <a:rPr lang="en-US" dirty="0" err="1" smtClean="0"/>
              <a:t>Outer_loop</a:t>
            </a:r>
            <a:r>
              <a:rPr lang="en-US" dirty="0" smtClean="0"/>
              <a:t>  </a:t>
            </a:r>
          </a:p>
          <a:p>
            <a:r>
              <a:rPr lang="en-US" dirty="0" smtClean="0"/>
              <a:t>{  </a:t>
            </a:r>
          </a:p>
          <a:p>
            <a:r>
              <a:rPr lang="en-US" dirty="0" smtClean="0"/>
              <a:t>    </a:t>
            </a:r>
            <a:r>
              <a:rPr lang="en-US" dirty="0" err="1" smtClean="0"/>
              <a:t>Inner_loop</a:t>
            </a:r>
            <a:r>
              <a:rPr lang="en-US" dirty="0" smtClean="0"/>
              <a:t>  </a:t>
            </a:r>
          </a:p>
          <a:p>
            <a:r>
              <a:rPr lang="en-US" dirty="0" smtClean="0"/>
              <a:t>   {  </a:t>
            </a:r>
          </a:p>
          <a:p>
            <a:r>
              <a:rPr lang="en-US" dirty="0" smtClean="0"/>
              <a:t>         // inner loop statements.  </a:t>
            </a:r>
          </a:p>
          <a:p>
            <a:r>
              <a:rPr lang="en-US" dirty="0" smtClean="0"/>
              <a:t>   }  </a:t>
            </a:r>
          </a:p>
          <a:p>
            <a:r>
              <a:rPr lang="en-US" dirty="0" smtClean="0"/>
              <a:t>       // outer loop statements.  </a:t>
            </a:r>
          </a:p>
          <a:p>
            <a:r>
              <a:rPr lang="en-US" dirty="0" smtClean="0"/>
              <a:t>} </a:t>
            </a:r>
            <a:endParaRPr lang="en-IN" dirty="0"/>
          </a:p>
        </p:txBody>
      </p:sp>
    </p:spTree>
    <p:extLst>
      <p:ext uri="{BB962C8B-B14F-4D97-AF65-F5344CB8AC3E}">
        <p14:creationId xmlns:p14="http://schemas.microsoft.com/office/powerpoint/2010/main" val="4429487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692"/>
            <a:ext cx="10515600" cy="509154"/>
          </a:xfrm>
        </p:spPr>
        <p:txBody>
          <a:bodyPr>
            <a:normAutofit fontScale="90000"/>
          </a:bodyPr>
          <a:lstStyle/>
          <a:p>
            <a:endParaRPr lang="en-IN" dirty="0"/>
          </a:p>
        </p:txBody>
      </p:sp>
      <p:sp>
        <p:nvSpPr>
          <p:cNvPr id="3" name="Content Placeholder 2"/>
          <p:cNvSpPr>
            <a:spLocks noGrp="1"/>
          </p:cNvSpPr>
          <p:nvPr>
            <p:ph idx="1"/>
          </p:nvPr>
        </p:nvSpPr>
        <p:spPr>
          <a:xfrm>
            <a:off x="838200" y="852055"/>
            <a:ext cx="10515600" cy="5324908"/>
          </a:xfrm>
        </p:spPr>
        <p:txBody>
          <a:bodyPr>
            <a:normAutofit fontScale="77500" lnSpcReduction="20000"/>
          </a:bodyPr>
          <a:lstStyle/>
          <a:p>
            <a:r>
              <a:rPr lang="en-US" dirty="0" err="1" smtClean="0"/>
              <a:t>Outer_loop</a:t>
            </a:r>
            <a:r>
              <a:rPr lang="en-US" dirty="0" smtClean="0"/>
              <a:t> and </a:t>
            </a:r>
            <a:r>
              <a:rPr lang="en-US" dirty="0" err="1" smtClean="0"/>
              <a:t>Inner_loop</a:t>
            </a:r>
            <a:r>
              <a:rPr lang="en-US" dirty="0" smtClean="0"/>
              <a:t> are the valid loops that can be a 'for' loop, 'while' loop or 'do-while' loop.</a:t>
            </a:r>
          </a:p>
          <a:p>
            <a:endParaRPr lang="en-US" dirty="0" smtClean="0"/>
          </a:p>
          <a:p>
            <a:r>
              <a:rPr lang="en-US" dirty="0" smtClean="0"/>
              <a:t>Nested for loop</a:t>
            </a:r>
          </a:p>
          <a:p>
            <a:endParaRPr lang="en-US" dirty="0" smtClean="0"/>
          </a:p>
          <a:p>
            <a:r>
              <a:rPr lang="en-US" dirty="0" smtClean="0"/>
              <a:t>The nested for loop means any type of loop which is defined inside the 'for' loop.</a:t>
            </a:r>
          </a:p>
          <a:p>
            <a:endParaRPr lang="en-US" dirty="0" smtClean="0"/>
          </a:p>
          <a:p>
            <a:r>
              <a:rPr lang="en-US" dirty="0" smtClean="0"/>
              <a:t>for (initialization; condition; update)   </a:t>
            </a:r>
          </a:p>
          <a:p>
            <a:r>
              <a:rPr lang="en-US" dirty="0" smtClean="0"/>
              <a:t>{  </a:t>
            </a:r>
          </a:p>
          <a:p>
            <a:r>
              <a:rPr lang="en-US" dirty="0" smtClean="0"/>
              <a:t>    for(initialization; condition; update)  </a:t>
            </a:r>
          </a:p>
          <a:p>
            <a:r>
              <a:rPr lang="en-US" dirty="0" smtClean="0"/>
              <a:t>    {  </a:t>
            </a:r>
          </a:p>
          <a:p>
            <a:r>
              <a:rPr lang="en-US" dirty="0" smtClean="0"/>
              <a:t>           // inner loop statements.  </a:t>
            </a:r>
          </a:p>
          <a:p>
            <a:r>
              <a:rPr lang="en-US" dirty="0" smtClean="0"/>
              <a:t>    }  </a:t>
            </a:r>
          </a:p>
          <a:p>
            <a:r>
              <a:rPr lang="en-US" dirty="0" smtClean="0"/>
              <a:t>    // outer loop statements.  </a:t>
            </a:r>
          </a:p>
          <a:p>
            <a:r>
              <a:rPr lang="en-US" dirty="0" smtClean="0"/>
              <a:t>} </a:t>
            </a:r>
            <a:endParaRPr lang="en-IN" dirty="0"/>
          </a:p>
        </p:txBody>
      </p:sp>
    </p:spTree>
    <p:extLst>
      <p:ext uri="{BB962C8B-B14F-4D97-AF65-F5344CB8AC3E}">
        <p14:creationId xmlns:p14="http://schemas.microsoft.com/office/powerpoint/2010/main" val="25381975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036"/>
            <a:ext cx="10515600" cy="426028"/>
          </a:xfrm>
        </p:spPr>
        <p:txBody>
          <a:bodyPr>
            <a:normAutofit fontScale="90000"/>
          </a:bodyPr>
          <a:lstStyle/>
          <a:p>
            <a:endParaRPr lang="en-IN" dirty="0"/>
          </a:p>
        </p:txBody>
      </p:sp>
      <p:sp>
        <p:nvSpPr>
          <p:cNvPr id="3" name="Content Placeholder 2"/>
          <p:cNvSpPr>
            <a:spLocks noGrp="1"/>
          </p:cNvSpPr>
          <p:nvPr>
            <p:ph idx="1"/>
          </p:nvPr>
        </p:nvSpPr>
        <p:spPr>
          <a:xfrm>
            <a:off x="838200" y="800100"/>
            <a:ext cx="10515600" cy="5376863"/>
          </a:xfrm>
        </p:spPr>
        <p:txBody>
          <a:bodyPr>
            <a:normAutofit fontScale="62500" lnSpcReduction="20000"/>
          </a:bodyPr>
          <a:lstStyle/>
          <a:p>
            <a:r>
              <a:rPr lang="en-IN" dirty="0" smtClean="0">
                <a:solidFill>
                  <a:srgbClr val="FF0000"/>
                </a:solidFill>
              </a:rPr>
              <a:t>Example of nested for loop</a:t>
            </a:r>
          </a:p>
          <a:p>
            <a:endParaRPr lang="en-IN" dirty="0" smtClean="0"/>
          </a:p>
          <a:p>
            <a:r>
              <a:rPr lang="en-IN" dirty="0" smtClean="0"/>
              <a:t>#include &lt;</a:t>
            </a:r>
            <a:r>
              <a:rPr lang="en-IN" dirty="0" err="1" smtClean="0"/>
              <a:t>stdio.h</a:t>
            </a:r>
            <a:r>
              <a:rPr lang="en-IN" dirty="0" smtClean="0"/>
              <a:t>&gt;  </a:t>
            </a:r>
          </a:p>
          <a:p>
            <a:r>
              <a:rPr lang="en-IN" dirty="0" err="1" smtClean="0"/>
              <a:t>int</a:t>
            </a:r>
            <a:r>
              <a:rPr lang="en-IN" dirty="0" smtClean="0"/>
              <a:t> main()  </a:t>
            </a:r>
          </a:p>
          <a:p>
            <a:r>
              <a:rPr lang="en-IN" dirty="0" smtClean="0"/>
              <a:t>{  </a:t>
            </a:r>
          </a:p>
          <a:p>
            <a:r>
              <a:rPr lang="en-IN" dirty="0" smtClean="0"/>
              <a:t>   </a:t>
            </a:r>
            <a:r>
              <a:rPr lang="en-IN" dirty="0" err="1" smtClean="0"/>
              <a:t>int</a:t>
            </a:r>
            <a:r>
              <a:rPr lang="en-IN" dirty="0" smtClean="0"/>
              <a:t> n;// variable declaration  </a:t>
            </a:r>
          </a:p>
          <a:p>
            <a:r>
              <a:rPr lang="en-IN" dirty="0" smtClean="0"/>
              <a:t>   </a:t>
            </a:r>
            <a:r>
              <a:rPr lang="en-IN" dirty="0" err="1" smtClean="0"/>
              <a:t>printf</a:t>
            </a:r>
            <a:r>
              <a:rPr lang="en-IN" dirty="0" smtClean="0"/>
              <a:t>("Enter the value of n :");  </a:t>
            </a:r>
          </a:p>
          <a:p>
            <a:r>
              <a:rPr lang="en-IN" dirty="0" smtClean="0"/>
              <a:t>   // Displaying the n tables.  </a:t>
            </a:r>
          </a:p>
          <a:p>
            <a:r>
              <a:rPr lang="en-IN" dirty="0" smtClean="0"/>
              <a:t>   for(</a:t>
            </a:r>
            <a:r>
              <a:rPr lang="en-IN" dirty="0" err="1" smtClean="0"/>
              <a:t>int</a:t>
            </a:r>
            <a:r>
              <a:rPr lang="en-IN" dirty="0" smtClean="0"/>
              <a:t> </a:t>
            </a:r>
            <a:r>
              <a:rPr lang="en-IN" dirty="0" err="1" smtClean="0"/>
              <a:t>i</a:t>
            </a:r>
            <a:r>
              <a:rPr lang="en-IN" dirty="0" smtClean="0"/>
              <a:t>=1;i&lt;=</a:t>
            </a:r>
            <a:r>
              <a:rPr lang="en-IN" dirty="0" err="1" smtClean="0"/>
              <a:t>n;i</a:t>
            </a:r>
            <a:r>
              <a:rPr lang="en-IN" dirty="0" smtClean="0"/>
              <a:t>++)  // outer loop  </a:t>
            </a:r>
          </a:p>
          <a:p>
            <a:r>
              <a:rPr lang="en-IN" dirty="0" smtClean="0"/>
              <a:t>   {  </a:t>
            </a:r>
          </a:p>
          <a:p>
            <a:r>
              <a:rPr lang="en-IN" dirty="0" smtClean="0"/>
              <a:t>       for(</a:t>
            </a:r>
            <a:r>
              <a:rPr lang="en-IN" dirty="0" err="1" smtClean="0"/>
              <a:t>int</a:t>
            </a:r>
            <a:r>
              <a:rPr lang="en-IN" dirty="0" smtClean="0"/>
              <a:t> j=1;j&lt;=10;j++)  // inner loop  </a:t>
            </a:r>
          </a:p>
          <a:p>
            <a:r>
              <a:rPr lang="en-IN" dirty="0" smtClean="0"/>
              <a:t>       {  </a:t>
            </a:r>
          </a:p>
          <a:p>
            <a:r>
              <a:rPr lang="en-IN" dirty="0" smtClean="0"/>
              <a:t>           </a:t>
            </a:r>
            <a:r>
              <a:rPr lang="en-IN" dirty="0" err="1" smtClean="0"/>
              <a:t>printf</a:t>
            </a:r>
            <a:r>
              <a:rPr lang="en-IN" dirty="0" smtClean="0"/>
              <a:t>("%d\t",(</a:t>
            </a:r>
            <a:r>
              <a:rPr lang="en-IN" dirty="0" err="1" smtClean="0"/>
              <a:t>i</a:t>
            </a:r>
            <a:r>
              <a:rPr lang="en-IN" dirty="0" smtClean="0"/>
              <a:t>*j)); // printing the value.  </a:t>
            </a:r>
          </a:p>
          <a:p>
            <a:r>
              <a:rPr lang="en-IN" dirty="0" smtClean="0"/>
              <a:t>       }  </a:t>
            </a:r>
          </a:p>
          <a:p>
            <a:r>
              <a:rPr lang="en-IN" dirty="0" smtClean="0"/>
              <a:t>       </a:t>
            </a:r>
            <a:r>
              <a:rPr lang="en-IN" dirty="0" err="1" smtClean="0"/>
              <a:t>printf</a:t>
            </a:r>
            <a:r>
              <a:rPr lang="en-IN" dirty="0" smtClean="0"/>
              <a:t>("\n");  </a:t>
            </a:r>
          </a:p>
          <a:p>
            <a:r>
              <a:rPr lang="en-IN" dirty="0" smtClean="0"/>
              <a:t>   } </a:t>
            </a:r>
            <a:endParaRPr lang="en-IN" dirty="0"/>
          </a:p>
        </p:txBody>
      </p:sp>
    </p:spTree>
    <p:extLst>
      <p:ext uri="{BB962C8B-B14F-4D97-AF65-F5344CB8AC3E}">
        <p14:creationId xmlns:p14="http://schemas.microsoft.com/office/powerpoint/2010/main" val="2797566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128"/>
            <a:ext cx="10515600" cy="426028"/>
          </a:xfrm>
        </p:spPr>
        <p:txBody>
          <a:bodyPr>
            <a:normAutofit fontScale="90000"/>
          </a:bodyPr>
          <a:lstStyle/>
          <a:p>
            <a:endParaRPr lang="en-IN" dirty="0"/>
          </a:p>
        </p:txBody>
      </p:sp>
      <p:sp>
        <p:nvSpPr>
          <p:cNvPr id="3" name="Content Placeholder 2"/>
          <p:cNvSpPr>
            <a:spLocks noGrp="1"/>
          </p:cNvSpPr>
          <p:nvPr>
            <p:ph idx="1"/>
          </p:nvPr>
        </p:nvSpPr>
        <p:spPr>
          <a:xfrm>
            <a:off x="838200" y="768926"/>
            <a:ext cx="10515600" cy="5953991"/>
          </a:xfrm>
        </p:spPr>
        <p:txBody>
          <a:bodyPr>
            <a:normAutofit fontScale="92500"/>
          </a:bodyPr>
          <a:lstStyle/>
          <a:p>
            <a:r>
              <a:rPr lang="en-US" dirty="0" smtClean="0"/>
              <a:t>Explanation of the above code</a:t>
            </a:r>
          </a:p>
          <a:p>
            <a:endParaRPr lang="en-US" dirty="0" smtClean="0"/>
          </a:p>
          <a:p>
            <a:r>
              <a:rPr lang="en-US" dirty="0" smtClean="0"/>
              <a:t>First, the '</a:t>
            </a:r>
            <a:r>
              <a:rPr lang="en-US" dirty="0" err="1" smtClean="0"/>
              <a:t>i</a:t>
            </a:r>
            <a:r>
              <a:rPr lang="en-US" dirty="0" smtClean="0"/>
              <a:t>' variable is initialized to 1 and then program control passes to the </a:t>
            </a:r>
            <a:r>
              <a:rPr lang="en-US" dirty="0" err="1" smtClean="0"/>
              <a:t>i</a:t>
            </a:r>
            <a:r>
              <a:rPr lang="en-US" dirty="0" smtClean="0"/>
              <a:t>&lt;=n.</a:t>
            </a:r>
          </a:p>
          <a:p>
            <a:r>
              <a:rPr lang="en-US" dirty="0" smtClean="0"/>
              <a:t>The program control checks whether the condition '</a:t>
            </a:r>
            <a:r>
              <a:rPr lang="en-US" dirty="0" err="1" smtClean="0"/>
              <a:t>i</a:t>
            </a:r>
            <a:r>
              <a:rPr lang="en-US" dirty="0" smtClean="0"/>
              <a:t>&lt;=n' is true or not.</a:t>
            </a:r>
          </a:p>
          <a:p>
            <a:r>
              <a:rPr lang="en-US" dirty="0" smtClean="0"/>
              <a:t>If the condition is true, then the program control passes to the inner loop.</a:t>
            </a:r>
          </a:p>
          <a:p>
            <a:r>
              <a:rPr lang="en-US" dirty="0" smtClean="0"/>
              <a:t>The inner loop will get executed until the condition is true.</a:t>
            </a:r>
          </a:p>
          <a:p>
            <a:r>
              <a:rPr lang="en-US" dirty="0" smtClean="0"/>
              <a:t>After the execution of the inner loop, the control moves back to the update of the outer loop, i.e., </a:t>
            </a:r>
            <a:r>
              <a:rPr lang="en-US" dirty="0" err="1" smtClean="0"/>
              <a:t>i</a:t>
            </a:r>
            <a:r>
              <a:rPr lang="en-US" dirty="0" smtClean="0"/>
              <a:t>++.</a:t>
            </a:r>
          </a:p>
          <a:p>
            <a:r>
              <a:rPr lang="en-US" dirty="0" smtClean="0"/>
              <a:t>After incrementing the value of the loop counter, the condition is checked again, i.e., </a:t>
            </a:r>
            <a:r>
              <a:rPr lang="en-US" dirty="0" err="1" smtClean="0"/>
              <a:t>i</a:t>
            </a:r>
            <a:r>
              <a:rPr lang="en-US" dirty="0" smtClean="0"/>
              <a:t>&lt;=n.</a:t>
            </a:r>
          </a:p>
          <a:p>
            <a:r>
              <a:rPr lang="en-US" dirty="0" smtClean="0"/>
              <a:t>If the condition is true, then the inner loop will be executed again.</a:t>
            </a:r>
          </a:p>
          <a:p>
            <a:r>
              <a:rPr lang="en-US" dirty="0" smtClean="0"/>
              <a:t>This process will continue until the condition of the outer loop is true.</a:t>
            </a:r>
          </a:p>
          <a:p>
            <a:endParaRPr lang="en-US" dirty="0" smtClean="0"/>
          </a:p>
          <a:p>
            <a:endParaRPr lang="en-US" dirty="0" smtClean="0"/>
          </a:p>
          <a:p>
            <a:pPr marL="0" indent="0">
              <a:buNone/>
            </a:pPr>
            <a:endParaRPr lang="en-IN" dirty="0"/>
          </a:p>
        </p:txBody>
      </p:sp>
    </p:spTree>
    <p:extLst>
      <p:ext uri="{BB962C8B-B14F-4D97-AF65-F5344CB8AC3E}">
        <p14:creationId xmlns:p14="http://schemas.microsoft.com/office/powerpoint/2010/main" val="1670862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3020"/>
          </a:xfrm>
        </p:spPr>
        <p:txBody>
          <a:bodyPr>
            <a:normAutofit fontScale="90000"/>
          </a:bodyPr>
          <a:lstStyle/>
          <a:p>
            <a:endParaRPr lang="en-IN" dirty="0"/>
          </a:p>
        </p:txBody>
      </p:sp>
      <p:pic>
        <p:nvPicPr>
          <p:cNvPr id="4" name="Content Placeholder 3"/>
          <p:cNvPicPr>
            <a:picLocks noGrp="1" noChangeAspect="1"/>
          </p:cNvPicPr>
          <p:nvPr>
            <p:ph idx="1"/>
          </p:nvPr>
        </p:nvPicPr>
        <p:blipFill>
          <a:blip r:embed="rId2"/>
          <a:stretch>
            <a:fillRect/>
          </a:stretch>
        </p:blipFill>
        <p:spPr>
          <a:xfrm>
            <a:off x="1059873" y="1267691"/>
            <a:ext cx="8126989" cy="4281054"/>
          </a:xfrm>
          <a:prstGeom prst="rect">
            <a:avLst/>
          </a:prstGeom>
        </p:spPr>
      </p:pic>
    </p:spTree>
    <p:extLst>
      <p:ext uri="{BB962C8B-B14F-4D97-AF65-F5344CB8AC3E}">
        <p14:creationId xmlns:p14="http://schemas.microsoft.com/office/powerpoint/2010/main" val="1732594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4692"/>
            <a:ext cx="10515600" cy="363682"/>
          </a:xfrm>
        </p:spPr>
        <p:txBody>
          <a:bodyPr>
            <a:normAutofit fontScale="90000"/>
          </a:bodyPr>
          <a:lstStyle/>
          <a:p>
            <a:pPr algn="ctr"/>
            <a:r>
              <a:rPr lang="en-IN" dirty="0" smtClean="0"/>
              <a:t>Types of C Loops</a:t>
            </a:r>
            <a:endParaRPr lang="en-IN" dirty="0"/>
          </a:p>
        </p:txBody>
      </p:sp>
      <p:sp>
        <p:nvSpPr>
          <p:cNvPr id="3" name="Content Placeholder 2"/>
          <p:cNvSpPr>
            <a:spLocks noGrp="1"/>
          </p:cNvSpPr>
          <p:nvPr>
            <p:ph idx="1"/>
          </p:nvPr>
        </p:nvSpPr>
        <p:spPr>
          <a:xfrm>
            <a:off x="838200" y="675409"/>
            <a:ext cx="10515600" cy="5663046"/>
          </a:xfrm>
        </p:spPr>
        <p:txBody>
          <a:bodyPr>
            <a:normAutofit fontScale="85000" lnSpcReduction="20000"/>
          </a:bodyPr>
          <a:lstStyle/>
          <a:p>
            <a:r>
              <a:rPr lang="en-US" dirty="0" smtClean="0"/>
              <a:t>There are three types of loops in C language that is given below:</a:t>
            </a:r>
          </a:p>
          <a:p>
            <a:endParaRPr lang="en-US" dirty="0" smtClean="0"/>
          </a:p>
          <a:p>
            <a:r>
              <a:rPr lang="en-US" dirty="0" smtClean="0"/>
              <a:t>do while</a:t>
            </a:r>
          </a:p>
          <a:p>
            <a:r>
              <a:rPr lang="en-US" dirty="0" smtClean="0"/>
              <a:t>while</a:t>
            </a:r>
          </a:p>
          <a:p>
            <a:r>
              <a:rPr lang="en-US" dirty="0" smtClean="0"/>
              <a:t>for</a:t>
            </a:r>
          </a:p>
          <a:p>
            <a:r>
              <a:rPr lang="en-US" dirty="0" smtClean="0"/>
              <a:t>do-while loop in C</a:t>
            </a:r>
          </a:p>
          <a:p>
            <a:r>
              <a:rPr lang="en-US" dirty="0" smtClean="0"/>
              <a:t>The do-while loop continues until a given condition satisfies. It is also called post tested loop. It is used when it is necessary to execute the loop at least once (mostly menu driven programs).</a:t>
            </a:r>
          </a:p>
          <a:p>
            <a:endParaRPr lang="en-US" dirty="0" smtClean="0"/>
          </a:p>
          <a:p>
            <a:r>
              <a:rPr lang="en-US" dirty="0" smtClean="0"/>
              <a:t>The syntax of do-while loop in c language is given below:</a:t>
            </a:r>
          </a:p>
          <a:p>
            <a:endParaRPr lang="en-US" dirty="0" smtClean="0"/>
          </a:p>
          <a:p>
            <a:r>
              <a:rPr lang="en-US" dirty="0" smtClean="0"/>
              <a:t>do{  </a:t>
            </a:r>
          </a:p>
          <a:p>
            <a:r>
              <a:rPr lang="en-US" dirty="0" smtClean="0"/>
              <a:t>//code to be executed  </a:t>
            </a:r>
          </a:p>
          <a:p>
            <a:r>
              <a:rPr lang="en-US" dirty="0" smtClean="0"/>
              <a:t>}while(condition); </a:t>
            </a:r>
            <a:endParaRPr lang="en-IN" dirty="0"/>
          </a:p>
        </p:txBody>
      </p:sp>
    </p:spTree>
    <p:extLst>
      <p:ext uri="{BB962C8B-B14F-4D97-AF65-F5344CB8AC3E}">
        <p14:creationId xmlns:p14="http://schemas.microsoft.com/office/powerpoint/2010/main" val="1703685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405244"/>
          </a:xfrm>
        </p:spPr>
        <p:txBody>
          <a:bodyPr>
            <a:normAutofit fontScale="90000"/>
          </a:bodyPr>
          <a:lstStyle/>
          <a:p>
            <a:endParaRPr lang="en-IN" dirty="0"/>
          </a:p>
        </p:txBody>
      </p:sp>
      <p:pic>
        <p:nvPicPr>
          <p:cNvPr id="4" name="Content Placeholder 3"/>
          <p:cNvPicPr>
            <a:picLocks noGrp="1" noChangeAspect="1"/>
          </p:cNvPicPr>
          <p:nvPr>
            <p:ph idx="1"/>
          </p:nvPr>
        </p:nvPicPr>
        <p:blipFill>
          <a:blip r:embed="rId2"/>
          <a:stretch>
            <a:fillRect/>
          </a:stretch>
        </p:blipFill>
        <p:spPr>
          <a:xfrm>
            <a:off x="5860474" y="1677988"/>
            <a:ext cx="3584862" cy="3371850"/>
          </a:xfrm>
          <a:prstGeom prst="rect">
            <a:avLst/>
          </a:prstGeom>
        </p:spPr>
      </p:pic>
      <p:sp>
        <p:nvSpPr>
          <p:cNvPr id="6" name="Rectangle 5"/>
          <p:cNvSpPr/>
          <p:nvPr/>
        </p:nvSpPr>
        <p:spPr>
          <a:xfrm>
            <a:off x="945574" y="1582341"/>
            <a:ext cx="3803072" cy="3970318"/>
          </a:xfrm>
          <a:prstGeom prst="rect">
            <a:avLst/>
          </a:prstGeom>
        </p:spPr>
        <p:txBody>
          <a:bodyPr wrap="square">
            <a:spAutoFit/>
          </a:bodyPr>
          <a:lstStyle/>
          <a:p>
            <a:r>
              <a:rPr lang="en-US" dirty="0" smtClean="0">
                <a:solidFill>
                  <a:srgbClr val="FF0000"/>
                </a:solidFill>
              </a:rPr>
              <a:t>do while example</a:t>
            </a:r>
          </a:p>
          <a:p>
            <a:r>
              <a:rPr lang="en-US" dirty="0" smtClean="0"/>
              <a:t>There is given the simple program of c language do while loop where we are printing the table of 1.</a:t>
            </a:r>
          </a:p>
          <a:p>
            <a:endParaRPr lang="en-US" dirty="0" smtClean="0"/>
          </a:p>
          <a:p>
            <a:r>
              <a:rPr lang="en-US" dirty="0" smtClean="0"/>
              <a:t>#include&lt;</a:t>
            </a:r>
            <a:r>
              <a:rPr lang="en-US" dirty="0" err="1" smtClean="0"/>
              <a:t>stdio.h</a:t>
            </a:r>
            <a:r>
              <a:rPr lang="en-US" dirty="0" smtClean="0"/>
              <a:t>&gt;  </a:t>
            </a:r>
          </a:p>
          <a:p>
            <a:r>
              <a:rPr lang="en-US" dirty="0" err="1" smtClean="0"/>
              <a:t>int</a:t>
            </a:r>
            <a:r>
              <a:rPr lang="en-US" dirty="0" smtClean="0"/>
              <a:t> main(){    </a:t>
            </a:r>
          </a:p>
          <a:p>
            <a:r>
              <a:rPr lang="en-US" dirty="0" err="1" smtClean="0"/>
              <a:t>int</a:t>
            </a:r>
            <a:r>
              <a:rPr lang="en-US" dirty="0" smtClean="0"/>
              <a:t> </a:t>
            </a:r>
            <a:r>
              <a:rPr lang="en-US" dirty="0" err="1" smtClean="0"/>
              <a:t>i</a:t>
            </a:r>
            <a:r>
              <a:rPr lang="en-US" dirty="0" smtClean="0"/>
              <a:t>=1;      </a:t>
            </a:r>
          </a:p>
          <a:p>
            <a:r>
              <a:rPr lang="en-US" dirty="0" smtClean="0"/>
              <a:t>do{    </a:t>
            </a:r>
          </a:p>
          <a:p>
            <a:r>
              <a:rPr lang="en-US" dirty="0" err="1" smtClean="0"/>
              <a:t>printf</a:t>
            </a:r>
            <a:r>
              <a:rPr lang="en-US" dirty="0" smtClean="0"/>
              <a:t>("%d \n",</a:t>
            </a:r>
            <a:r>
              <a:rPr lang="en-US" dirty="0" err="1" smtClean="0"/>
              <a:t>i</a:t>
            </a:r>
            <a:r>
              <a:rPr lang="en-US" dirty="0" smtClean="0"/>
              <a:t>);    </a:t>
            </a:r>
          </a:p>
          <a:p>
            <a:r>
              <a:rPr lang="en-US" dirty="0" err="1" smtClean="0"/>
              <a:t>i</a:t>
            </a:r>
            <a:r>
              <a:rPr lang="en-US" dirty="0" smtClean="0"/>
              <a:t>++;    </a:t>
            </a:r>
          </a:p>
          <a:p>
            <a:r>
              <a:rPr lang="en-US" dirty="0" smtClean="0"/>
              <a:t>}while(</a:t>
            </a:r>
            <a:r>
              <a:rPr lang="en-US" dirty="0" err="1" smtClean="0"/>
              <a:t>i</a:t>
            </a:r>
            <a:r>
              <a:rPr lang="en-US" dirty="0" smtClean="0"/>
              <a:t>&lt;=10);   </a:t>
            </a:r>
          </a:p>
          <a:p>
            <a:r>
              <a:rPr lang="en-US" dirty="0" smtClean="0"/>
              <a:t>return 0;  </a:t>
            </a:r>
          </a:p>
          <a:p>
            <a:r>
              <a:rPr lang="en-US" dirty="0" smtClean="0"/>
              <a:t>} </a:t>
            </a:r>
            <a:endParaRPr lang="en-IN" dirty="0"/>
          </a:p>
        </p:txBody>
      </p:sp>
    </p:spTree>
    <p:extLst>
      <p:ext uri="{BB962C8B-B14F-4D97-AF65-F5344CB8AC3E}">
        <p14:creationId xmlns:p14="http://schemas.microsoft.com/office/powerpoint/2010/main" val="2873394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5864"/>
            <a:ext cx="10515600" cy="623454"/>
          </a:xfrm>
        </p:spPr>
        <p:txBody>
          <a:bodyPr>
            <a:normAutofit fontScale="90000"/>
          </a:bodyPr>
          <a:lstStyle/>
          <a:p>
            <a:pPr algn="ctr"/>
            <a:r>
              <a:rPr lang="en-IN" b="1" dirty="0" smtClean="0">
                <a:ln w="22225">
                  <a:solidFill>
                    <a:schemeClr val="accent2"/>
                  </a:solidFill>
                  <a:prstDash val="solid"/>
                </a:ln>
                <a:solidFill>
                  <a:schemeClr val="accent2">
                    <a:lumMod val="40000"/>
                    <a:lumOff val="60000"/>
                  </a:schemeClr>
                </a:solidFill>
              </a:rPr>
              <a:t>while loop in C</a:t>
            </a:r>
            <a:endParaRPr lang="en-IN"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1007918"/>
            <a:ext cx="10515600" cy="5527964"/>
          </a:xfrm>
        </p:spPr>
        <p:txBody>
          <a:bodyPr>
            <a:normAutofit lnSpcReduction="10000"/>
          </a:bodyPr>
          <a:lstStyle/>
          <a:p>
            <a:r>
              <a:rPr lang="en-US" dirty="0" smtClean="0"/>
              <a:t>While loop is also known as a pre-tested loop. In general, a while loop allows a part of the code to be executed multiple times depending upon a given </a:t>
            </a:r>
            <a:r>
              <a:rPr lang="en-US" dirty="0" err="1" smtClean="0"/>
              <a:t>boolean</a:t>
            </a:r>
            <a:r>
              <a:rPr lang="en-US" dirty="0" smtClean="0"/>
              <a:t> condition. It can be viewed as a repeating if statement. The while loop is mostly used in the case where the number of iterations is not known in advance.</a:t>
            </a:r>
          </a:p>
          <a:p>
            <a:endParaRPr lang="en-US" dirty="0" smtClean="0"/>
          </a:p>
          <a:p>
            <a:r>
              <a:rPr lang="en-US" dirty="0" smtClean="0"/>
              <a:t>Syntax of while loop in C language</a:t>
            </a:r>
          </a:p>
          <a:p>
            <a:r>
              <a:rPr lang="en-US" dirty="0" smtClean="0"/>
              <a:t>The syntax of while loop in c language is given below:</a:t>
            </a:r>
          </a:p>
          <a:p>
            <a:endParaRPr lang="en-US" dirty="0" smtClean="0"/>
          </a:p>
          <a:p>
            <a:r>
              <a:rPr lang="en-US" dirty="0" smtClean="0"/>
              <a:t>while(condition){  </a:t>
            </a:r>
          </a:p>
          <a:p>
            <a:r>
              <a:rPr lang="en-US" dirty="0" smtClean="0"/>
              <a:t>//code to be executed  </a:t>
            </a:r>
          </a:p>
          <a:p>
            <a:r>
              <a:rPr lang="en-US" dirty="0" smtClean="0"/>
              <a:t>} </a:t>
            </a:r>
            <a:endParaRPr lang="en-IN" dirty="0"/>
          </a:p>
        </p:txBody>
      </p:sp>
    </p:spTree>
    <p:extLst>
      <p:ext uri="{BB962C8B-B14F-4D97-AF65-F5344CB8AC3E}">
        <p14:creationId xmlns:p14="http://schemas.microsoft.com/office/powerpoint/2010/main" val="2035847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5082"/>
            <a:ext cx="10515600" cy="426027"/>
          </a:xfrm>
        </p:spPr>
        <p:txBody>
          <a:bodyPr>
            <a:normAutofit fontScale="90000"/>
          </a:bodyPr>
          <a:lstStyle/>
          <a:p>
            <a:endParaRPr lang="en-IN" dirty="0"/>
          </a:p>
        </p:txBody>
      </p:sp>
      <p:pic>
        <p:nvPicPr>
          <p:cNvPr id="4" name="Content Placeholder 3"/>
          <p:cNvPicPr>
            <a:picLocks noGrp="1" noChangeAspect="1"/>
          </p:cNvPicPr>
          <p:nvPr>
            <p:ph idx="1"/>
          </p:nvPr>
        </p:nvPicPr>
        <p:blipFill>
          <a:blip r:embed="rId2"/>
          <a:stretch>
            <a:fillRect/>
          </a:stretch>
        </p:blipFill>
        <p:spPr>
          <a:xfrm>
            <a:off x="6265718" y="1836449"/>
            <a:ext cx="4322618" cy="3495675"/>
          </a:xfrm>
          <a:prstGeom prst="rect">
            <a:avLst/>
          </a:prstGeom>
        </p:spPr>
      </p:pic>
      <p:sp>
        <p:nvSpPr>
          <p:cNvPr id="5" name="Rectangle 4"/>
          <p:cNvSpPr/>
          <p:nvPr/>
        </p:nvSpPr>
        <p:spPr>
          <a:xfrm>
            <a:off x="540327" y="1582341"/>
            <a:ext cx="5517573" cy="4247317"/>
          </a:xfrm>
          <a:prstGeom prst="rect">
            <a:avLst/>
          </a:prstGeom>
        </p:spPr>
        <p:txBody>
          <a:bodyPr wrap="square">
            <a:spAutoFit/>
          </a:bodyPr>
          <a:lstStyle/>
          <a:p>
            <a:r>
              <a:rPr lang="en-US" dirty="0" smtClean="0">
                <a:solidFill>
                  <a:srgbClr val="FF0000"/>
                </a:solidFill>
              </a:rPr>
              <a:t>Example of the while loop in C language</a:t>
            </a:r>
          </a:p>
          <a:p>
            <a:r>
              <a:rPr lang="en-US" dirty="0" smtClean="0"/>
              <a:t>Let's see the simple program of while loop that prints table of 1.</a:t>
            </a:r>
          </a:p>
          <a:p>
            <a:endParaRPr lang="en-US" dirty="0" smtClean="0"/>
          </a:p>
          <a:p>
            <a:r>
              <a:rPr lang="en-US" dirty="0" smtClean="0"/>
              <a:t>#include&lt;</a:t>
            </a:r>
            <a:r>
              <a:rPr lang="en-US" dirty="0" err="1" smtClean="0"/>
              <a:t>stdio.h</a:t>
            </a:r>
            <a:r>
              <a:rPr lang="en-US" dirty="0" smtClean="0"/>
              <a:t>&gt;  </a:t>
            </a:r>
          </a:p>
          <a:p>
            <a:r>
              <a:rPr lang="en-US" dirty="0" err="1" smtClean="0"/>
              <a:t>int</a:t>
            </a:r>
            <a:r>
              <a:rPr lang="en-US" dirty="0" smtClean="0"/>
              <a:t> main()</a:t>
            </a:r>
          </a:p>
          <a:p>
            <a:r>
              <a:rPr lang="en-US" dirty="0" smtClean="0"/>
              <a:t>{    </a:t>
            </a:r>
          </a:p>
          <a:p>
            <a:r>
              <a:rPr lang="en-US" dirty="0" err="1" smtClean="0"/>
              <a:t>int</a:t>
            </a:r>
            <a:r>
              <a:rPr lang="en-US" dirty="0" smtClean="0"/>
              <a:t> </a:t>
            </a:r>
            <a:r>
              <a:rPr lang="en-US" dirty="0" err="1" smtClean="0"/>
              <a:t>i</a:t>
            </a:r>
            <a:r>
              <a:rPr lang="en-US" dirty="0" smtClean="0"/>
              <a:t>=1;      </a:t>
            </a:r>
          </a:p>
          <a:p>
            <a:r>
              <a:rPr lang="en-US" dirty="0" smtClean="0"/>
              <a:t>while(</a:t>
            </a:r>
            <a:r>
              <a:rPr lang="en-US" dirty="0" err="1" smtClean="0"/>
              <a:t>i</a:t>
            </a:r>
            <a:r>
              <a:rPr lang="en-US" dirty="0" smtClean="0"/>
              <a:t>&lt;=10)</a:t>
            </a:r>
          </a:p>
          <a:p>
            <a:r>
              <a:rPr lang="en-US" dirty="0" smtClean="0"/>
              <a:t>{      </a:t>
            </a:r>
          </a:p>
          <a:p>
            <a:r>
              <a:rPr lang="en-US" dirty="0" err="1" smtClean="0"/>
              <a:t>printf</a:t>
            </a:r>
            <a:r>
              <a:rPr lang="en-US" dirty="0" smtClean="0"/>
              <a:t>("%d \n",</a:t>
            </a:r>
            <a:r>
              <a:rPr lang="en-US" dirty="0" err="1" smtClean="0"/>
              <a:t>i</a:t>
            </a:r>
            <a:r>
              <a:rPr lang="en-US" dirty="0" smtClean="0"/>
              <a:t>);      </a:t>
            </a:r>
          </a:p>
          <a:p>
            <a:r>
              <a:rPr lang="en-US" dirty="0" err="1" smtClean="0"/>
              <a:t>i</a:t>
            </a:r>
            <a:r>
              <a:rPr lang="en-US" dirty="0" smtClean="0"/>
              <a:t>++;      </a:t>
            </a:r>
          </a:p>
          <a:p>
            <a:r>
              <a:rPr lang="en-US" dirty="0" smtClean="0"/>
              <a:t>}  </a:t>
            </a:r>
          </a:p>
          <a:p>
            <a:r>
              <a:rPr lang="en-US" dirty="0" smtClean="0"/>
              <a:t>return 0;  </a:t>
            </a:r>
          </a:p>
          <a:p>
            <a:r>
              <a:rPr lang="en-US" dirty="0" smtClean="0"/>
              <a:t>} </a:t>
            </a:r>
            <a:endParaRPr lang="en-IN" dirty="0"/>
          </a:p>
        </p:txBody>
      </p:sp>
    </p:spTree>
    <p:extLst>
      <p:ext uri="{BB962C8B-B14F-4D97-AF65-F5344CB8AC3E}">
        <p14:creationId xmlns:p14="http://schemas.microsoft.com/office/powerpoint/2010/main" val="1752302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737"/>
            <a:ext cx="10515600" cy="592281"/>
          </a:xfrm>
        </p:spPr>
        <p:txBody>
          <a:bodyPr>
            <a:normAutofit fontScale="90000"/>
          </a:bodyPr>
          <a:lstStyle/>
          <a:p>
            <a:pPr algn="ctr"/>
            <a:r>
              <a:rPr lang="en-IN" b="1" dirty="0" smtClean="0">
                <a:ln w="22225">
                  <a:solidFill>
                    <a:schemeClr val="accent2"/>
                  </a:solidFill>
                  <a:prstDash val="solid"/>
                </a:ln>
                <a:solidFill>
                  <a:schemeClr val="accent2">
                    <a:lumMod val="40000"/>
                    <a:lumOff val="60000"/>
                  </a:schemeClr>
                </a:solidFill>
              </a:rPr>
              <a:t>Properties of while loop</a:t>
            </a:r>
            <a:endParaRPr lang="en-IN"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955964"/>
            <a:ext cx="10515600" cy="5434445"/>
          </a:xfrm>
        </p:spPr>
        <p:txBody>
          <a:bodyPr/>
          <a:lstStyle/>
          <a:p>
            <a:r>
              <a:rPr lang="en-US" dirty="0" smtClean="0"/>
              <a:t>A conditional expression is used to check the condition. The statements defined inside the while loop will repeatedly execute until the given condition fails.</a:t>
            </a:r>
          </a:p>
          <a:p>
            <a:r>
              <a:rPr lang="en-US" dirty="0" smtClean="0"/>
              <a:t>The condition will be true if it returns 0. The condition will be false if it returns any non-zero number.</a:t>
            </a:r>
          </a:p>
          <a:p>
            <a:r>
              <a:rPr lang="en-US" dirty="0" smtClean="0"/>
              <a:t>In while loop, the condition expression is compulsory.</a:t>
            </a:r>
          </a:p>
          <a:p>
            <a:r>
              <a:rPr lang="en-US" dirty="0" smtClean="0"/>
              <a:t>Running a while loop without a body is possible.</a:t>
            </a:r>
          </a:p>
          <a:p>
            <a:r>
              <a:rPr lang="en-US" dirty="0" smtClean="0"/>
              <a:t>We can have more than one conditional expression in while loop.</a:t>
            </a:r>
          </a:p>
          <a:p>
            <a:r>
              <a:rPr lang="en-US" dirty="0" smtClean="0"/>
              <a:t>If the loop body contains only one statement, then the braces are optional.</a:t>
            </a:r>
            <a:endParaRPr lang="en-IN" dirty="0"/>
          </a:p>
        </p:txBody>
      </p:sp>
    </p:spTree>
    <p:extLst>
      <p:ext uri="{BB962C8B-B14F-4D97-AF65-F5344CB8AC3E}">
        <p14:creationId xmlns:p14="http://schemas.microsoft.com/office/powerpoint/2010/main" val="1198810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474"/>
            <a:ext cx="10515600" cy="529936"/>
          </a:xfrm>
        </p:spPr>
        <p:txBody>
          <a:bodyPr>
            <a:normAutofit fontScale="90000"/>
          </a:bodyPr>
          <a:lstStyle/>
          <a:p>
            <a:endParaRPr lang="en-IN" dirty="0"/>
          </a:p>
        </p:txBody>
      </p:sp>
      <p:sp>
        <p:nvSpPr>
          <p:cNvPr id="3" name="Content Placeholder 2"/>
          <p:cNvSpPr>
            <a:spLocks noGrp="1"/>
          </p:cNvSpPr>
          <p:nvPr>
            <p:ph idx="1"/>
          </p:nvPr>
        </p:nvSpPr>
        <p:spPr>
          <a:xfrm>
            <a:off x="838200" y="852055"/>
            <a:ext cx="10515600" cy="5324908"/>
          </a:xfrm>
        </p:spPr>
        <p:txBody>
          <a:bodyPr>
            <a:normAutofit fontScale="92500" lnSpcReduction="10000"/>
          </a:bodyPr>
          <a:lstStyle/>
          <a:p>
            <a:r>
              <a:rPr lang="en-IN" dirty="0" smtClean="0"/>
              <a:t>Example 1</a:t>
            </a:r>
          </a:p>
          <a:p>
            <a:r>
              <a:rPr lang="en-IN" dirty="0" smtClean="0"/>
              <a:t>#include&lt;</a:t>
            </a:r>
            <a:r>
              <a:rPr lang="en-IN" dirty="0" err="1" smtClean="0"/>
              <a:t>stdio.h</a:t>
            </a:r>
            <a:r>
              <a:rPr lang="en-IN" dirty="0" smtClean="0"/>
              <a:t>&gt;  </a:t>
            </a:r>
          </a:p>
          <a:p>
            <a:r>
              <a:rPr lang="en-IN" dirty="0" smtClean="0"/>
              <a:t>void main ()  </a:t>
            </a:r>
          </a:p>
          <a:p>
            <a:r>
              <a:rPr lang="en-IN" dirty="0" smtClean="0"/>
              <a:t>{  </a:t>
            </a:r>
          </a:p>
          <a:p>
            <a:r>
              <a:rPr lang="en-IN" dirty="0" smtClean="0"/>
              <a:t>    </a:t>
            </a:r>
            <a:r>
              <a:rPr lang="en-IN" dirty="0" err="1" smtClean="0"/>
              <a:t>int</a:t>
            </a:r>
            <a:r>
              <a:rPr lang="en-IN" dirty="0" smtClean="0"/>
              <a:t> j = 1;  </a:t>
            </a:r>
          </a:p>
          <a:p>
            <a:r>
              <a:rPr lang="en-IN" dirty="0" smtClean="0"/>
              <a:t>    while(j+=2,j&lt;=10)  </a:t>
            </a:r>
          </a:p>
          <a:p>
            <a:r>
              <a:rPr lang="en-IN" dirty="0" smtClean="0"/>
              <a:t>    {  </a:t>
            </a:r>
          </a:p>
          <a:p>
            <a:r>
              <a:rPr lang="en-IN" dirty="0" smtClean="0"/>
              <a:t>        </a:t>
            </a:r>
            <a:r>
              <a:rPr lang="en-IN" dirty="0" err="1" smtClean="0"/>
              <a:t>printf</a:t>
            </a:r>
            <a:r>
              <a:rPr lang="en-IN" dirty="0" smtClean="0"/>
              <a:t>("%d ",j);   </a:t>
            </a:r>
          </a:p>
          <a:p>
            <a:r>
              <a:rPr lang="en-IN" dirty="0" smtClean="0"/>
              <a:t>    }  </a:t>
            </a:r>
          </a:p>
          <a:p>
            <a:r>
              <a:rPr lang="en-IN" dirty="0" smtClean="0"/>
              <a:t>    </a:t>
            </a:r>
            <a:r>
              <a:rPr lang="en-IN" dirty="0" err="1" smtClean="0"/>
              <a:t>printf</a:t>
            </a:r>
            <a:r>
              <a:rPr lang="en-IN" dirty="0" smtClean="0"/>
              <a:t>("%</a:t>
            </a:r>
            <a:r>
              <a:rPr lang="en-IN" dirty="0" err="1" smtClean="0"/>
              <a:t>d",j</a:t>
            </a:r>
            <a:r>
              <a:rPr lang="en-IN" dirty="0" smtClean="0"/>
              <a:t>);  </a:t>
            </a:r>
          </a:p>
          <a:p>
            <a:r>
              <a:rPr lang="en-IN" dirty="0" smtClean="0"/>
              <a:t>} </a:t>
            </a:r>
            <a:r>
              <a:rPr lang="en-US" dirty="0" smtClean="0">
                <a:ln w="0"/>
                <a:solidFill>
                  <a:schemeClr val="accent1"/>
                </a:solidFill>
                <a:effectLst>
                  <a:outerShdw blurRad="38100" dist="25400" dir="5400000" algn="ctr" rotWithShape="0">
                    <a:srgbClr val="6E747A">
                      <a:alpha val="43000"/>
                    </a:srgbClr>
                  </a:outerShdw>
                </a:effectLst>
              </a:rPr>
              <a:t>Output</a:t>
            </a:r>
          </a:p>
          <a:p>
            <a:r>
              <a:rPr lang="en-US" dirty="0" smtClean="0"/>
              <a:t>3 5 7 9 11</a:t>
            </a:r>
            <a:endParaRPr lang="en-IN" dirty="0"/>
          </a:p>
        </p:txBody>
      </p:sp>
    </p:spTree>
    <p:extLst>
      <p:ext uri="{BB962C8B-B14F-4D97-AF65-F5344CB8AC3E}">
        <p14:creationId xmlns:p14="http://schemas.microsoft.com/office/powerpoint/2010/main" val="18519093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474"/>
            <a:ext cx="10515600" cy="457200"/>
          </a:xfrm>
        </p:spPr>
        <p:txBody>
          <a:bodyPr>
            <a:normAutofit fontScale="90000"/>
          </a:bodyPr>
          <a:lstStyle/>
          <a:p>
            <a:pPr algn="ctr"/>
            <a:r>
              <a:rPr lang="en-IN" b="1" dirty="0" smtClean="0">
                <a:ln w="22225">
                  <a:solidFill>
                    <a:schemeClr val="accent2"/>
                  </a:solidFill>
                  <a:prstDash val="solid"/>
                </a:ln>
                <a:solidFill>
                  <a:schemeClr val="accent2">
                    <a:lumMod val="40000"/>
                    <a:lumOff val="60000"/>
                  </a:schemeClr>
                </a:solidFill>
              </a:rPr>
              <a:t>for loop in C</a:t>
            </a:r>
            <a:endParaRPr lang="en-IN"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38200" y="737756"/>
            <a:ext cx="10515600" cy="5756562"/>
          </a:xfrm>
        </p:spPr>
        <p:txBody>
          <a:bodyPr/>
          <a:lstStyle/>
          <a:p>
            <a:r>
              <a:rPr lang="en-US" dirty="0" smtClean="0"/>
              <a:t>The for loop in C language is used to iterate the statements or a part of the program several times. It is frequently used to traverse the data structures like the array and linked list.</a:t>
            </a:r>
          </a:p>
          <a:p>
            <a:endParaRPr lang="en-US" dirty="0" smtClean="0"/>
          </a:p>
          <a:p>
            <a:r>
              <a:rPr lang="en-US" dirty="0" smtClean="0">
                <a:solidFill>
                  <a:srgbClr val="FF0000"/>
                </a:solidFill>
              </a:rPr>
              <a:t>Syntax of for loop in C</a:t>
            </a:r>
          </a:p>
          <a:p>
            <a:r>
              <a:rPr lang="en-US" dirty="0" smtClean="0"/>
              <a:t>The syntax of for loop in c language is given below:</a:t>
            </a:r>
          </a:p>
          <a:p>
            <a:endParaRPr lang="en-US" dirty="0" smtClean="0"/>
          </a:p>
          <a:p>
            <a:r>
              <a:rPr lang="en-US" dirty="0" smtClean="0"/>
              <a:t>for(Expression 1; Expression 2; Expression 3){  </a:t>
            </a:r>
          </a:p>
          <a:p>
            <a:r>
              <a:rPr lang="en-US" dirty="0" smtClean="0"/>
              <a:t>//code to be executed  </a:t>
            </a:r>
          </a:p>
          <a:p>
            <a:r>
              <a:rPr lang="en-US" dirty="0" smtClean="0"/>
              <a:t>} </a:t>
            </a:r>
            <a:endParaRPr lang="en-IN" dirty="0"/>
          </a:p>
        </p:txBody>
      </p:sp>
    </p:spTree>
    <p:extLst>
      <p:ext uri="{BB962C8B-B14F-4D97-AF65-F5344CB8AC3E}">
        <p14:creationId xmlns:p14="http://schemas.microsoft.com/office/powerpoint/2010/main" val="2614936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7037"/>
            <a:ext cx="10515600" cy="550718"/>
          </a:xfrm>
        </p:spPr>
        <p:txBody>
          <a:bodyPr>
            <a:normAutofit fontScale="90000"/>
          </a:bodyPr>
          <a:lstStyle/>
          <a:p>
            <a:endParaRPr lang="en-IN" dirty="0"/>
          </a:p>
        </p:txBody>
      </p:sp>
      <p:pic>
        <p:nvPicPr>
          <p:cNvPr id="4" name="Content Placeholder 3"/>
          <p:cNvPicPr>
            <a:picLocks noGrp="1" noChangeAspect="1"/>
          </p:cNvPicPr>
          <p:nvPr>
            <p:ph idx="1"/>
          </p:nvPr>
        </p:nvPicPr>
        <p:blipFill>
          <a:blip r:embed="rId2"/>
          <a:stretch>
            <a:fillRect/>
          </a:stretch>
        </p:blipFill>
        <p:spPr>
          <a:xfrm>
            <a:off x="6598227" y="996950"/>
            <a:ext cx="4000500" cy="5180013"/>
          </a:xfrm>
          <a:prstGeom prst="rect">
            <a:avLst/>
          </a:prstGeom>
        </p:spPr>
      </p:pic>
      <p:sp>
        <p:nvSpPr>
          <p:cNvPr id="5" name="Rectangle 4"/>
          <p:cNvSpPr/>
          <p:nvPr/>
        </p:nvSpPr>
        <p:spPr>
          <a:xfrm>
            <a:off x="838200" y="1859340"/>
            <a:ext cx="5157355" cy="3970318"/>
          </a:xfrm>
          <a:prstGeom prst="rect">
            <a:avLst/>
          </a:prstGeom>
        </p:spPr>
        <p:txBody>
          <a:bodyPr wrap="square">
            <a:spAutoFit/>
          </a:bodyPr>
          <a:lstStyle/>
          <a:p>
            <a:r>
              <a:rPr lang="en-US" dirty="0" smtClean="0"/>
              <a:t>C for loop Examples</a:t>
            </a:r>
          </a:p>
          <a:p>
            <a:r>
              <a:rPr lang="en-US" dirty="0" smtClean="0"/>
              <a:t>Let's see the simple program of for loop that prints table of 1.</a:t>
            </a:r>
          </a:p>
          <a:p>
            <a:endParaRPr lang="en-US" dirty="0" smtClean="0"/>
          </a:p>
          <a:p>
            <a:r>
              <a:rPr lang="en-US" dirty="0" smtClean="0"/>
              <a:t>#include&lt;</a:t>
            </a:r>
            <a:r>
              <a:rPr lang="en-US" dirty="0" err="1" smtClean="0"/>
              <a:t>stdio.h</a:t>
            </a:r>
            <a:r>
              <a:rPr lang="en-US" dirty="0" smtClean="0"/>
              <a:t>&gt;  </a:t>
            </a:r>
          </a:p>
          <a:p>
            <a:r>
              <a:rPr lang="en-US" dirty="0" err="1" smtClean="0"/>
              <a:t>int</a:t>
            </a:r>
            <a:r>
              <a:rPr lang="en-US" dirty="0" smtClean="0"/>
              <a:t> main()</a:t>
            </a:r>
          </a:p>
          <a:p>
            <a:r>
              <a:rPr lang="en-US" dirty="0" smtClean="0"/>
              <a:t>{  </a:t>
            </a:r>
          </a:p>
          <a:p>
            <a:r>
              <a:rPr lang="en-US" dirty="0" err="1" smtClean="0"/>
              <a:t>int</a:t>
            </a:r>
            <a:r>
              <a:rPr lang="en-US" dirty="0" smtClean="0"/>
              <a:t> </a:t>
            </a:r>
            <a:r>
              <a:rPr lang="en-US" dirty="0" err="1" smtClean="0"/>
              <a:t>i</a:t>
            </a:r>
            <a:r>
              <a:rPr lang="en-US" dirty="0" smtClean="0"/>
              <a:t>=0;        </a:t>
            </a:r>
          </a:p>
          <a:p>
            <a:r>
              <a:rPr lang="en-US" dirty="0" smtClean="0"/>
              <a:t>for(</a:t>
            </a:r>
            <a:r>
              <a:rPr lang="en-US" dirty="0" err="1" smtClean="0"/>
              <a:t>i</a:t>
            </a:r>
            <a:r>
              <a:rPr lang="en-US" dirty="0" smtClean="0"/>
              <a:t>=1;i&lt;=10;i++)</a:t>
            </a:r>
          </a:p>
          <a:p>
            <a:r>
              <a:rPr lang="en-US" dirty="0" smtClean="0"/>
              <a:t>{      </a:t>
            </a:r>
          </a:p>
          <a:p>
            <a:r>
              <a:rPr lang="en-US" dirty="0" err="1" smtClean="0"/>
              <a:t>printf</a:t>
            </a:r>
            <a:r>
              <a:rPr lang="en-US" dirty="0" smtClean="0"/>
              <a:t>("%d \n",</a:t>
            </a:r>
            <a:r>
              <a:rPr lang="en-US" dirty="0" err="1" smtClean="0"/>
              <a:t>i</a:t>
            </a:r>
            <a:r>
              <a:rPr lang="en-US" dirty="0" smtClean="0"/>
              <a:t>);      </a:t>
            </a:r>
          </a:p>
          <a:p>
            <a:r>
              <a:rPr lang="en-US" dirty="0" smtClean="0"/>
              <a:t>}     </a:t>
            </a:r>
          </a:p>
          <a:p>
            <a:r>
              <a:rPr lang="en-US" dirty="0" smtClean="0"/>
              <a:t>return 0;  </a:t>
            </a:r>
          </a:p>
          <a:p>
            <a:r>
              <a:rPr lang="en-US" dirty="0" smtClean="0"/>
              <a:t>} </a:t>
            </a:r>
            <a:endParaRPr lang="en-IN" dirty="0"/>
          </a:p>
        </p:txBody>
      </p:sp>
    </p:spTree>
    <p:extLst>
      <p:ext uri="{BB962C8B-B14F-4D97-AF65-F5344CB8AC3E}">
        <p14:creationId xmlns:p14="http://schemas.microsoft.com/office/powerpoint/2010/main" val="36553028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1221</Words>
  <Application>Microsoft Office PowerPoint</Application>
  <PresentationFormat>Widescreen</PresentationFormat>
  <Paragraphs>169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 Loops</vt:lpstr>
      <vt:lpstr>Types of C Loops</vt:lpstr>
      <vt:lpstr>PowerPoint Presentation</vt:lpstr>
      <vt:lpstr>while loop in C</vt:lpstr>
      <vt:lpstr>PowerPoint Presentation</vt:lpstr>
      <vt:lpstr>Properties of while loop</vt:lpstr>
      <vt:lpstr>PowerPoint Presentation</vt:lpstr>
      <vt:lpstr>for loop in C</vt:lpstr>
      <vt:lpstr>PowerPoint Presentation</vt:lpstr>
      <vt:lpstr>PowerPoint Presentation</vt:lpstr>
      <vt:lpstr>Nested Loops in C</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Loops</dc:title>
  <dc:creator>user</dc:creator>
  <cp:lastModifiedBy>user</cp:lastModifiedBy>
  <cp:revision>4</cp:revision>
  <dcterms:created xsi:type="dcterms:W3CDTF">2022-10-12T08:19:22Z</dcterms:created>
  <dcterms:modified xsi:type="dcterms:W3CDTF">2022-10-12T08:48:24Z</dcterms:modified>
</cp:coreProperties>
</file>