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5CE15-8778-4EF1-B766-5F28EA2EB8AD}" type="doc">
      <dgm:prSet loTypeId="urn:microsoft.com/office/officeart/2005/8/layout/default#3" loCatId="list" qsTypeId="urn:microsoft.com/office/officeart/2005/8/quickstyle/simple3" qsCatId="simple" csTypeId="urn:microsoft.com/office/officeart/2005/8/colors/colorful2" csCatId="colorful" phldr="1"/>
      <dgm:spPr/>
      <dgm:t>
        <a:bodyPr/>
        <a:lstStyle/>
        <a:p>
          <a:endParaRPr lang="en-IN"/>
        </a:p>
      </dgm:t>
    </dgm:pt>
    <dgm:pt modelId="{3DDE407E-1703-4ADF-B391-824B5E27EB29}">
      <dgm:prSet phldrT="[Text]" custT="1"/>
      <dgm:spPr/>
      <dgm:t>
        <a:bodyPr/>
        <a:lstStyle/>
        <a:p>
          <a:r>
            <a:rPr lang="en-IN" sz="2400" b="1" dirty="0" smtClean="0"/>
            <a:t>Limb shortening</a:t>
          </a:r>
          <a:endParaRPr lang="en-IN" sz="2400" b="1" dirty="0"/>
        </a:p>
      </dgm:t>
    </dgm:pt>
    <dgm:pt modelId="{87506DC9-9F37-4DFC-85B1-73E60C5748CD}" type="parTrans" cxnId="{AA3E4CD8-CE18-4712-A708-827994E7A8B3}">
      <dgm:prSet/>
      <dgm:spPr/>
      <dgm:t>
        <a:bodyPr/>
        <a:lstStyle/>
        <a:p>
          <a:endParaRPr lang="en-IN"/>
        </a:p>
      </dgm:t>
    </dgm:pt>
    <dgm:pt modelId="{1A742D3A-7DE4-48AF-915C-3C2830FA9B78}" type="sibTrans" cxnId="{AA3E4CD8-CE18-4712-A708-827994E7A8B3}">
      <dgm:prSet/>
      <dgm:spPr/>
      <dgm:t>
        <a:bodyPr/>
        <a:lstStyle/>
        <a:p>
          <a:endParaRPr lang="en-IN"/>
        </a:p>
      </dgm:t>
    </dgm:pt>
    <dgm:pt modelId="{CC0FF7F7-BD32-4A06-9B30-F2DC3A1D5B93}">
      <dgm:prSet phldrT="[Text]" custT="1"/>
      <dgm:spPr/>
      <dgm:t>
        <a:bodyPr/>
        <a:lstStyle/>
        <a:p>
          <a:r>
            <a:rPr lang="en-IN" sz="2400" b="1" dirty="0" smtClean="0"/>
            <a:t>Arthritis of the </a:t>
          </a:r>
          <a:r>
            <a:rPr lang="en-IN" sz="2400" b="1" dirty="0" err="1" smtClean="0"/>
            <a:t>subtalar</a:t>
          </a:r>
          <a:r>
            <a:rPr lang="en-IN" sz="2400" b="1" dirty="0" smtClean="0"/>
            <a:t> joints</a:t>
          </a:r>
          <a:endParaRPr lang="en-IN" sz="2400" b="1" dirty="0"/>
        </a:p>
      </dgm:t>
    </dgm:pt>
    <dgm:pt modelId="{ED187A53-B9E1-4941-AFD1-F4893F3A2878}" type="parTrans" cxnId="{FBF97BEF-7D3B-4848-A71A-1E0314A6BD83}">
      <dgm:prSet/>
      <dgm:spPr/>
      <dgm:t>
        <a:bodyPr/>
        <a:lstStyle/>
        <a:p>
          <a:endParaRPr lang="en-IN"/>
        </a:p>
      </dgm:t>
    </dgm:pt>
    <dgm:pt modelId="{B775DAB2-88D2-4EF9-A69F-706C5DD16563}" type="sibTrans" cxnId="{FBF97BEF-7D3B-4848-A71A-1E0314A6BD83}">
      <dgm:prSet/>
      <dgm:spPr/>
      <dgm:t>
        <a:bodyPr/>
        <a:lstStyle/>
        <a:p>
          <a:endParaRPr lang="en-IN"/>
        </a:p>
      </dgm:t>
    </dgm:pt>
    <dgm:pt modelId="{7824B837-F5CF-46DD-83F0-27DE7B55522C}">
      <dgm:prSet phldrT="[Text]" custT="1"/>
      <dgm:spPr/>
      <dgm:t>
        <a:bodyPr/>
        <a:lstStyle/>
        <a:p>
          <a:r>
            <a:rPr lang="en-IN" sz="2400" b="1" dirty="0" err="1" smtClean="0"/>
            <a:t>Pes</a:t>
          </a:r>
          <a:r>
            <a:rPr lang="en-IN" sz="2400" b="1" dirty="0" smtClean="0"/>
            <a:t> </a:t>
          </a:r>
          <a:r>
            <a:rPr lang="en-IN" sz="2400" b="1" dirty="0" err="1" smtClean="0"/>
            <a:t>equinus</a:t>
          </a:r>
          <a:endParaRPr lang="en-IN" sz="2400" b="1" dirty="0"/>
        </a:p>
      </dgm:t>
    </dgm:pt>
    <dgm:pt modelId="{AF4F8920-1B99-44F7-AB6F-63D4E2301CD5}" type="parTrans" cxnId="{4628E0E1-8BE9-4367-9514-7DA6B2C1DBAD}">
      <dgm:prSet/>
      <dgm:spPr/>
      <dgm:t>
        <a:bodyPr/>
        <a:lstStyle/>
        <a:p>
          <a:endParaRPr lang="en-IN"/>
        </a:p>
      </dgm:t>
    </dgm:pt>
    <dgm:pt modelId="{2F30D290-C4B7-410A-A451-71561F25292C}" type="sibTrans" cxnId="{4628E0E1-8BE9-4367-9514-7DA6B2C1DBAD}">
      <dgm:prSet/>
      <dgm:spPr/>
      <dgm:t>
        <a:bodyPr/>
        <a:lstStyle/>
        <a:p>
          <a:endParaRPr lang="en-IN"/>
        </a:p>
      </dgm:t>
    </dgm:pt>
    <dgm:pt modelId="{A7E2376B-65D4-4E25-A7A2-DDEBEF1F40C6}">
      <dgm:prSet phldrT="[Text]" custT="1"/>
      <dgm:spPr/>
      <dgm:t>
        <a:bodyPr/>
        <a:lstStyle/>
        <a:p>
          <a:r>
            <a:rPr lang="en-IN" sz="2400" b="1" dirty="0" err="1" smtClean="0"/>
            <a:t>Pes</a:t>
          </a:r>
          <a:r>
            <a:rPr lang="en-IN" sz="2400" b="1" dirty="0" smtClean="0"/>
            <a:t> </a:t>
          </a:r>
          <a:r>
            <a:rPr lang="en-IN" sz="2400" b="1" dirty="0" err="1" smtClean="0"/>
            <a:t>cavus</a:t>
          </a:r>
          <a:endParaRPr lang="en-IN" sz="2400" b="1" dirty="0"/>
        </a:p>
      </dgm:t>
    </dgm:pt>
    <dgm:pt modelId="{16C9B5DE-DDCB-4503-BBD6-4FB848410EDE}" type="parTrans" cxnId="{68466366-7B32-425C-BC2D-6124C3AD1130}">
      <dgm:prSet/>
      <dgm:spPr/>
      <dgm:t>
        <a:bodyPr/>
        <a:lstStyle/>
        <a:p>
          <a:endParaRPr lang="en-IN"/>
        </a:p>
      </dgm:t>
    </dgm:pt>
    <dgm:pt modelId="{4E4E981B-0C5A-444D-ABE3-CB8B183AD811}" type="sibTrans" cxnId="{68466366-7B32-425C-BC2D-6124C3AD1130}">
      <dgm:prSet/>
      <dgm:spPr/>
      <dgm:t>
        <a:bodyPr/>
        <a:lstStyle/>
        <a:p>
          <a:endParaRPr lang="en-IN"/>
        </a:p>
      </dgm:t>
    </dgm:pt>
    <dgm:pt modelId="{07B9CB30-6E57-414E-AE69-A6403D60EF2C}">
      <dgm:prSet phldrT="[Text]" custT="1"/>
      <dgm:spPr/>
      <dgm:t>
        <a:bodyPr/>
        <a:lstStyle/>
        <a:p>
          <a:r>
            <a:rPr lang="en-IN" sz="2400" b="1" dirty="0" smtClean="0"/>
            <a:t>Calcaneal spurs</a:t>
          </a:r>
          <a:endParaRPr lang="en-IN" sz="2400" b="1" dirty="0"/>
        </a:p>
      </dgm:t>
    </dgm:pt>
    <dgm:pt modelId="{EA58DEED-A7EF-40D0-B876-AF984079AC4D}" type="parTrans" cxnId="{916C252F-F2F8-4B55-A5F3-4DC36CDFD550}">
      <dgm:prSet/>
      <dgm:spPr/>
      <dgm:t>
        <a:bodyPr/>
        <a:lstStyle/>
        <a:p>
          <a:endParaRPr lang="en-IN"/>
        </a:p>
      </dgm:t>
    </dgm:pt>
    <dgm:pt modelId="{430DA13D-CB52-4A72-B5CD-4768EFE8F4F1}" type="sibTrans" cxnId="{916C252F-F2F8-4B55-A5F3-4DC36CDFD550}">
      <dgm:prSet/>
      <dgm:spPr/>
      <dgm:t>
        <a:bodyPr/>
        <a:lstStyle/>
        <a:p>
          <a:endParaRPr lang="en-IN"/>
        </a:p>
      </dgm:t>
    </dgm:pt>
    <dgm:pt modelId="{C1B8CAE6-E51C-4E5B-914E-A439A552CB3E}">
      <dgm:prSet phldrT="[Text]" custT="1"/>
      <dgm:spPr/>
      <dgm:t>
        <a:bodyPr/>
        <a:lstStyle/>
        <a:p>
          <a:r>
            <a:rPr lang="en-IN" sz="2400" b="1" dirty="0" err="1" smtClean="0"/>
            <a:t>Metatarsalgia</a:t>
          </a:r>
          <a:r>
            <a:rPr lang="en-IN" sz="2400" b="1" dirty="0" smtClean="0"/>
            <a:t> </a:t>
          </a:r>
          <a:endParaRPr lang="en-IN" sz="2400" b="1" dirty="0"/>
        </a:p>
      </dgm:t>
    </dgm:pt>
    <dgm:pt modelId="{3C035673-BA94-4738-98F2-CA9F8A462D22}" type="parTrans" cxnId="{AF09D6FD-7B4D-4E33-A739-EEB87380F0CB}">
      <dgm:prSet/>
      <dgm:spPr/>
      <dgm:t>
        <a:bodyPr/>
        <a:lstStyle/>
        <a:p>
          <a:endParaRPr lang="en-IN"/>
        </a:p>
      </dgm:t>
    </dgm:pt>
    <dgm:pt modelId="{22B6B5CA-899C-4BF4-BA73-18DDB7095434}" type="sibTrans" cxnId="{AF09D6FD-7B4D-4E33-A739-EEB87380F0CB}">
      <dgm:prSet/>
      <dgm:spPr/>
      <dgm:t>
        <a:bodyPr/>
        <a:lstStyle/>
        <a:p>
          <a:endParaRPr lang="en-IN"/>
        </a:p>
      </dgm:t>
    </dgm:pt>
    <dgm:pt modelId="{F930915B-D09C-4A6D-89FB-EEA1860335F0}">
      <dgm:prSet phldrT="[Text]" custT="1"/>
      <dgm:spPr/>
      <dgm:t>
        <a:bodyPr/>
        <a:lstStyle/>
        <a:p>
          <a:r>
            <a:rPr lang="en-IN" sz="2400" b="1" dirty="0" smtClean="0"/>
            <a:t>Hallux valgus</a:t>
          </a:r>
          <a:endParaRPr lang="en-IN" sz="2400" b="1" dirty="0"/>
        </a:p>
      </dgm:t>
    </dgm:pt>
    <dgm:pt modelId="{8A441EFD-77E2-4CEA-9DAD-5CCF51367BBC}" type="parTrans" cxnId="{58942500-2238-40C3-862D-B0AC3E2A5605}">
      <dgm:prSet/>
      <dgm:spPr/>
      <dgm:t>
        <a:bodyPr/>
        <a:lstStyle/>
        <a:p>
          <a:endParaRPr lang="en-IN"/>
        </a:p>
      </dgm:t>
    </dgm:pt>
    <dgm:pt modelId="{53A23CB1-4255-4F80-B9E2-C8E009C44586}" type="sibTrans" cxnId="{58942500-2238-40C3-862D-B0AC3E2A5605}">
      <dgm:prSet/>
      <dgm:spPr/>
      <dgm:t>
        <a:bodyPr/>
        <a:lstStyle/>
        <a:p>
          <a:endParaRPr lang="en-IN"/>
        </a:p>
      </dgm:t>
    </dgm:pt>
    <dgm:pt modelId="{0ED5AA1C-C3E0-4224-AE79-36D1BD25C827}">
      <dgm:prSet phldrT="[Text]" custT="1"/>
      <dgm:spPr/>
      <dgm:t>
        <a:bodyPr/>
        <a:lstStyle/>
        <a:p>
          <a:r>
            <a:rPr lang="en-IN" sz="2400" b="1" dirty="0" smtClean="0"/>
            <a:t>Hammer toes</a:t>
          </a:r>
          <a:endParaRPr lang="en-IN" sz="2400" b="1" dirty="0"/>
        </a:p>
      </dgm:t>
    </dgm:pt>
    <dgm:pt modelId="{88522AD5-3C0C-4D41-88A7-C62FB579C6A9}" type="parTrans" cxnId="{DA9A328C-C7FB-4054-9920-5CA4BEB88BA2}">
      <dgm:prSet/>
      <dgm:spPr/>
      <dgm:t>
        <a:bodyPr/>
        <a:lstStyle/>
        <a:p>
          <a:endParaRPr lang="en-IN"/>
        </a:p>
      </dgm:t>
    </dgm:pt>
    <dgm:pt modelId="{722DFA17-C928-440E-A430-FD8AE5AF6739}" type="sibTrans" cxnId="{DA9A328C-C7FB-4054-9920-5CA4BEB88BA2}">
      <dgm:prSet/>
      <dgm:spPr/>
      <dgm:t>
        <a:bodyPr/>
        <a:lstStyle/>
        <a:p>
          <a:endParaRPr lang="en-IN"/>
        </a:p>
      </dgm:t>
    </dgm:pt>
    <dgm:pt modelId="{B2CF194B-EA60-4B5C-B877-A9B7A7596C16}">
      <dgm:prSet phldrT="[Text]" custT="1"/>
      <dgm:spPr/>
      <dgm:t>
        <a:bodyPr/>
        <a:lstStyle/>
        <a:p>
          <a:r>
            <a:rPr lang="en-IN" sz="2400" b="1" dirty="0" smtClean="0"/>
            <a:t>Foot fractures</a:t>
          </a:r>
          <a:endParaRPr lang="en-IN" sz="2400" b="1" dirty="0"/>
        </a:p>
      </dgm:t>
    </dgm:pt>
    <dgm:pt modelId="{30962DF7-D761-4FE3-9518-25ACDE89C3D4}" type="parTrans" cxnId="{2A78B03F-1CD7-4BBC-A27F-E6842EE158FF}">
      <dgm:prSet/>
      <dgm:spPr/>
      <dgm:t>
        <a:bodyPr/>
        <a:lstStyle/>
        <a:p>
          <a:endParaRPr lang="en-IN"/>
        </a:p>
      </dgm:t>
    </dgm:pt>
    <dgm:pt modelId="{2CD5C861-5FDC-4A30-B6D7-8BD9C48732A9}" type="sibTrans" cxnId="{2A78B03F-1CD7-4BBC-A27F-E6842EE158FF}">
      <dgm:prSet/>
      <dgm:spPr/>
      <dgm:t>
        <a:bodyPr/>
        <a:lstStyle/>
        <a:p>
          <a:endParaRPr lang="en-IN"/>
        </a:p>
      </dgm:t>
    </dgm:pt>
    <dgm:pt modelId="{0AEF8DCE-65E7-4ACD-9ADB-CDAE74F0CFC5}" type="pres">
      <dgm:prSet presAssocID="{3DF5CE15-8778-4EF1-B766-5F28EA2EB8AD}" presName="diagram" presStyleCnt="0">
        <dgm:presLayoutVars>
          <dgm:dir/>
          <dgm:resizeHandles val="exact"/>
        </dgm:presLayoutVars>
      </dgm:prSet>
      <dgm:spPr/>
      <dgm:t>
        <a:bodyPr/>
        <a:lstStyle/>
        <a:p>
          <a:endParaRPr lang="en-IN"/>
        </a:p>
      </dgm:t>
    </dgm:pt>
    <dgm:pt modelId="{4468891C-E047-4E5F-BCCE-D112902918F3}" type="pres">
      <dgm:prSet presAssocID="{3DDE407E-1703-4ADF-B391-824B5E27EB29}" presName="node" presStyleLbl="node1" presStyleIdx="0" presStyleCnt="9">
        <dgm:presLayoutVars>
          <dgm:bulletEnabled val="1"/>
        </dgm:presLayoutVars>
      </dgm:prSet>
      <dgm:spPr/>
      <dgm:t>
        <a:bodyPr/>
        <a:lstStyle/>
        <a:p>
          <a:endParaRPr lang="en-IN"/>
        </a:p>
      </dgm:t>
    </dgm:pt>
    <dgm:pt modelId="{AE2AC515-3CD6-4423-88E7-05AEA9A97FAA}" type="pres">
      <dgm:prSet presAssocID="{1A742D3A-7DE4-48AF-915C-3C2830FA9B78}" presName="sibTrans" presStyleCnt="0"/>
      <dgm:spPr/>
    </dgm:pt>
    <dgm:pt modelId="{4C64E1DF-E718-466A-95ED-2027477552B7}" type="pres">
      <dgm:prSet presAssocID="{CC0FF7F7-BD32-4A06-9B30-F2DC3A1D5B93}" presName="node" presStyleLbl="node1" presStyleIdx="1" presStyleCnt="9">
        <dgm:presLayoutVars>
          <dgm:bulletEnabled val="1"/>
        </dgm:presLayoutVars>
      </dgm:prSet>
      <dgm:spPr/>
      <dgm:t>
        <a:bodyPr/>
        <a:lstStyle/>
        <a:p>
          <a:endParaRPr lang="en-IN"/>
        </a:p>
      </dgm:t>
    </dgm:pt>
    <dgm:pt modelId="{C2A1BBA3-A9EB-4B6F-BE0B-8D50245D0B38}" type="pres">
      <dgm:prSet presAssocID="{B775DAB2-88D2-4EF9-A69F-706C5DD16563}" presName="sibTrans" presStyleCnt="0"/>
      <dgm:spPr/>
    </dgm:pt>
    <dgm:pt modelId="{ECAFD584-338D-43E1-BA36-60B8567DE609}" type="pres">
      <dgm:prSet presAssocID="{7824B837-F5CF-46DD-83F0-27DE7B55522C}" presName="node" presStyleLbl="node1" presStyleIdx="2" presStyleCnt="9">
        <dgm:presLayoutVars>
          <dgm:bulletEnabled val="1"/>
        </dgm:presLayoutVars>
      </dgm:prSet>
      <dgm:spPr/>
      <dgm:t>
        <a:bodyPr/>
        <a:lstStyle/>
        <a:p>
          <a:endParaRPr lang="en-IN"/>
        </a:p>
      </dgm:t>
    </dgm:pt>
    <dgm:pt modelId="{07BCCE25-A192-43E8-B1E4-F5289D4E3DAC}" type="pres">
      <dgm:prSet presAssocID="{2F30D290-C4B7-410A-A451-71561F25292C}" presName="sibTrans" presStyleCnt="0"/>
      <dgm:spPr/>
    </dgm:pt>
    <dgm:pt modelId="{4851D2AB-0E2B-4CD9-AF78-656091B36EE2}" type="pres">
      <dgm:prSet presAssocID="{A7E2376B-65D4-4E25-A7A2-DDEBEF1F40C6}" presName="node" presStyleLbl="node1" presStyleIdx="3" presStyleCnt="9">
        <dgm:presLayoutVars>
          <dgm:bulletEnabled val="1"/>
        </dgm:presLayoutVars>
      </dgm:prSet>
      <dgm:spPr/>
      <dgm:t>
        <a:bodyPr/>
        <a:lstStyle/>
        <a:p>
          <a:endParaRPr lang="en-IN"/>
        </a:p>
      </dgm:t>
    </dgm:pt>
    <dgm:pt modelId="{39E9E5B6-0BD0-4F1A-9372-CA9CE6126269}" type="pres">
      <dgm:prSet presAssocID="{4E4E981B-0C5A-444D-ABE3-CB8B183AD811}" presName="sibTrans" presStyleCnt="0"/>
      <dgm:spPr/>
    </dgm:pt>
    <dgm:pt modelId="{B07DFF64-8334-43A3-A846-37EAD218E9D6}" type="pres">
      <dgm:prSet presAssocID="{07B9CB30-6E57-414E-AE69-A6403D60EF2C}" presName="node" presStyleLbl="node1" presStyleIdx="4" presStyleCnt="9">
        <dgm:presLayoutVars>
          <dgm:bulletEnabled val="1"/>
        </dgm:presLayoutVars>
      </dgm:prSet>
      <dgm:spPr/>
      <dgm:t>
        <a:bodyPr/>
        <a:lstStyle/>
        <a:p>
          <a:endParaRPr lang="en-IN"/>
        </a:p>
      </dgm:t>
    </dgm:pt>
    <dgm:pt modelId="{D92630F9-AE54-42A9-AB05-73FD8015B22F}" type="pres">
      <dgm:prSet presAssocID="{430DA13D-CB52-4A72-B5CD-4768EFE8F4F1}" presName="sibTrans" presStyleCnt="0"/>
      <dgm:spPr/>
    </dgm:pt>
    <dgm:pt modelId="{D45A201B-06A5-44AE-B8EB-856C6A7DE427}" type="pres">
      <dgm:prSet presAssocID="{C1B8CAE6-E51C-4E5B-914E-A439A552CB3E}" presName="node" presStyleLbl="node1" presStyleIdx="5" presStyleCnt="9">
        <dgm:presLayoutVars>
          <dgm:bulletEnabled val="1"/>
        </dgm:presLayoutVars>
      </dgm:prSet>
      <dgm:spPr/>
      <dgm:t>
        <a:bodyPr/>
        <a:lstStyle/>
        <a:p>
          <a:endParaRPr lang="en-IN"/>
        </a:p>
      </dgm:t>
    </dgm:pt>
    <dgm:pt modelId="{633D50CB-0221-4C5B-9234-43D3074ACD50}" type="pres">
      <dgm:prSet presAssocID="{22B6B5CA-899C-4BF4-BA73-18DDB7095434}" presName="sibTrans" presStyleCnt="0"/>
      <dgm:spPr/>
    </dgm:pt>
    <dgm:pt modelId="{8F7167BC-31FD-4CD0-BCDD-03D63C421814}" type="pres">
      <dgm:prSet presAssocID="{F930915B-D09C-4A6D-89FB-EEA1860335F0}" presName="node" presStyleLbl="node1" presStyleIdx="6" presStyleCnt="9">
        <dgm:presLayoutVars>
          <dgm:bulletEnabled val="1"/>
        </dgm:presLayoutVars>
      </dgm:prSet>
      <dgm:spPr/>
      <dgm:t>
        <a:bodyPr/>
        <a:lstStyle/>
        <a:p>
          <a:endParaRPr lang="en-IN"/>
        </a:p>
      </dgm:t>
    </dgm:pt>
    <dgm:pt modelId="{D5C837E4-EF8D-416A-A7B9-460773854EFD}" type="pres">
      <dgm:prSet presAssocID="{53A23CB1-4255-4F80-B9E2-C8E009C44586}" presName="sibTrans" presStyleCnt="0"/>
      <dgm:spPr/>
    </dgm:pt>
    <dgm:pt modelId="{FD1A01B6-54C8-41A0-B02F-49CFC0401317}" type="pres">
      <dgm:prSet presAssocID="{0ED5AA1C-C3E0-4224-AE79-36D1BD25C827}" presName="node" presStyleLbl="node1" presStyleIdx="7" presStyleCnt="9">
        <dgm:presLayoutVars>
          <dgm:bulletEnabled val="1"/>
        </dgm:presLayoutVars>
      </dgm:prSet>
      <dgm:spPr/>
      <dgm:t>
        <a:bodyPr/>
        <a:lstStyle/>
        <a:p>
          <a:endParaRPr lang="en-IN"/>
        </a:p>
      </dgm:t>
    </dgm:pt>
    <dgm:pt modelId="{ED3B80A9-7D9A-4DBE-B6E7-1D9CDDC0A4CC}" type="pres">
      <dgm:prSet presAssocID="{722DFA17-C928-440E-A430-FD8AE5AF6739}" presName="sibTrans" presStyleCnt="0"/>
      <dgm:spPr/>
    </dgm:pt>
    <dgm:pt modelId="{26D8ADB4-E05A-4080-B91D-33115665496C}" type="pres">
      <dgm:prSet presAssocID="{B2CF194B-EA60-4B5C-B877-A9B7A7596C16}" presName="node" presStyleLbl="node1" presStyleIdx="8" presStyleCnt="9">
        <dgm:presLayoutVars>
          <dgm:bulletEnabled val="1"/>
        </dgm:presLayoutVars>
      </dgm:prSet>
      <dgm:spPr/>
      <dgm:t>
        <a:bodyPr/>
        <a:lstStyle/>
        <a:p>
          <a:endParaRPr lang="en-IN"/>
        </a:p>
      </dgm:t>
    </dgm:pt>
  </dgm:ptLst>
  <dgm:cxnLst>
    <dgm:cxn modelId="{4628E0E1-8BE9-4367-9514-7DA6B2C1DBAD}" srcId="{3DF5CE15-8778-4EF1-B766-5F28EA2EB8AD}" destId="{7824B837-F5CF-46DD-83F0-27DE7B55522C}" srcOrd="2" destOrd="0" parTransId="{AF4F8920-1B99-44F7-AB6F-63D4E2301CD5}" sibTransId="{2F30D290-C4B7-410A-A451-71561F25292C}"/>
    <dgm:cxn modelId="{258F2B38-290D-490F-B59E-9540FD61EE0E}" type="presOf" srcId="{3DF5CE15-8778-4EF1-B766-5F28EA2EB8AD}" destId="{0AEF8DCE-65E7-4ACD-9ADB-CDAE74F0CFC5}" srcOrd="0" destOrd="0" presId="urn:microsoft.com/office/officeart/2005/8/layout/default#3"/>
    <dgm:cxn modelId="{FBF97BEF-7D3B-4848-A71A-1E0314A6BD83}" srcId="{3DF5CE15-8778-4EF1-B766-5F28EA2EB8AD}" destId="{CC0FF7F7-BD32-4A06-9B30-F2DC3A1D5B93}" srcOrd="1" destOrd="0" parTransId="{ED187A53-B9E1-4941-AFD1-F4893F3A2878}" sibTransId="{B775DAB2-88D2-4EF9-A69F-706C5DD16563}"/>
    <dgm:cxn modelId="{916C252F-F2F8-4B55-A5F3-4DC36CDFD550}" srcId="{3DF5CE15-8778-4EF1-B766-5F28EA2EB8AD}" destId="{07B9CB30-6E57-414E-AE69-A6403D60EF2C}" srcOrd="4" destOrd="0" parTransId="{EA58DEED-A7EF-40D0-B876-AF984079AC4D}" sibTransId="{430DA13D-CB52-4A72-B5CD-4768EFE8F4F1}"/>
    <dgm:cxn modelId="{4FD3A700-8FE5-43F6-AC7C-C6067BAB782B}" type="presOf" srcId="{CC0FF7F7-BD32-4A06-9B30-F2DC3A1D5B93}" destId="{4C64E1DF-E718-466A-95ED-2027477552B7}" srcOrd="0" destOrd="0" presId="urn:microsoft.com/office/officeart/2005/8/layout/default#3"/>
    <dgm:cxn modelId="{8B409099-C460-40A7-8906-7F0DCC5B12A3}" type="presOf" srcId="{C1B8CAE6-E51C-4E5B-914E-A439A552CB3E}" destId="{D45A201B-06A5-44AE-B8EB-856C6A7DE427}" srcOrd="0" destOrd="0" presId="urn:microsoft.com/office/officeart/2005/8/layout/default#3"/>
    <dgm:cxn modelId="{DA9A328C-C7FB-4054-9920-5CA4BEB88BA2}" srcId="{3DF5CE15-8778-4EF1-B766-5F28EA2EB8AD}" destId="{0ED5AA1C-C3E0-4224-AE79-36D1BD25C827}" srcOrd="7" destOrd="0" parTransId="{88522AD5-3C0C-4D41-88A7-C62FB579C6A9}" sibTransId="{722DFA17-C928-440E-A430-FD8AE5AF6739}"/>
    <dgm:cxn modelId="{58942500-2238-40C3-862D-B0AC3E2A5605}" srcId="{3DF5CE15-8778-4EF1-B766-5F28EA2EB8AD}" destId="{F930915B-D09C-4A6D-89FB-EEA1860335F0}" srcOrd="6" destOrd="0" parTransId="{8A441EFD-77E2-4CEA-9DAD-5CCF51367BBC}" sibTransId="{53A23CB1-4255-4F80-B9E2-C8E009C44586}"/>
    <dgm:cxn modelId="{AA3E4CD8-CE18-4712-A708-827994E7A8B3}" srcId="{3DF5CE15-8778-4EF1-B766-5F28EA2EB8AD}" destId="{3DDE407E-1703-4ADF-B391-824B5E27EB29}" srcOrd="0" destOrd="0" parTransId="{87506DC9-9F37-4DFC-85B1-73E60C5748CD}" sibTransId="{1A742D3A-7DE4-48AF-915C-3C2830FA9B78}"/>
    <dgm:cxn modelId="{92317F50-CB01-4828-9606-064784D9D8DA}" type="presOf" srcId="{7824B837-F5CF-46DD-83F0-27DE7B55522C}" destId="{ECAFD584-338D-43E1-BA36-60B8567DE609}" srcOrd="0" destOrd="0" presId="urn:microsoft.com/office/officeart/2005/8/layout/default#3"/>
    <dgm:cxn modelId="{2A78B03F-1CD7-4BBC-A27F-E6842EE158FF}" srcId="{3DF5CE15-8778-4EF1-B766-5F28EA2EB8AD}" destId="{B2CF194B-EA60-4B5C-B877-A9B7A7596C16}" srcOrd="8" destOrd="0" parTransId="{30962DF7-D761-4FE3-9518-25ACDE89C3D4}" sibTransId="{2CD5C861-5FDC-4A30-B6D7-8BD9C48732A9}"/>
    <dgm:cxn modelId="{AF09D6FD-7B4D-4E33-A739-EEB87380F0CB}" srcId="{3DF5CE15-8778-4EF1-B766-5F28EA2EB8AD}" destId="{C1B8CAE6-E51C-4E5B-914E-A439A552CB3E}" srcOrd="5" destOrd="0" parTransId="{3C035673-BA94-4738-98F2-CA9F8A462D22}" sibTransId="{22B6B5CA-899C-4BF4-BA73-18DDB7095434}"/>
    <dgm:cxn modelId="{90DDF596-40AD-44AE-9964-87A939D71ECB}" type="presOf" srcId="{B2CF194B-EA60-4B5C-B877-A9B7A7596C16}" destId="{26D8ADB4-E05A-4080-B91D-33115665496C}" srcOrd="0" destOrd="0" presId="urn:microsoft.com/office/officeart/2005/8/layout/default#3"/>
    <dgm:cxn modelId="{543A707F-5E53-4457-B22E-F881327DD2CE}" type="presOf" srcId="{3DDE407E-1703-4ADF-B391-824B5E27EB29}" destId="{4468891C-E047-4E5F-BCCE-D112902918F3}" srcOrd="0" destOrd="0" presId="urn:microsoft.com/office/officeart/2005/8/layout/default#3"/>
    <dgm:cxn modelId="{181AB35D-CC90-48E1-BAC6-D42EBF3E4C42}" type="presOf" srcId="{0ED5AA1C-C3E0-4224-AE79-36D1BD25C827}" destId="{FD1A01B6-54C8-41A0-B02F-49CFC0401317}" srcOrd="0" destOrd="0" presId="urn:microsoft.com/office/officeart/2005/8/layout/default#3"/>
    <dgm:cxn modelId="{63203624-A680-4CA7-986C-2952FCD2CD3B}" type="presOf" srcId="{07B9CB30-6E57-414E-AE69-A6403D60EF2C}" destId="{B07DFF64-8334-43A3-A846-37EAD218E9D6}" srcOrd="0" destOrd="0" presId="urn:microsoft.com/office/officeart/2005/8/layout/default#3"/>
    <dgm:cxn modelId="{B278F8D7-F06A-46D6-850C-C54E431D7705}" type="presOf" srcId="{A7E2376B-65D4-4E25-A7A2-DDEBEF1F40C6}" destId="{4851D2AB-0E2B-4CD9-AF78-656091B36EE2}" srcOrd="0" destOrd="0" presId="urn:microsoft.com/office/officeart/2005/8/layout/default#3"/>
    <dgm:cxn modelId="{AA049C1F-19A8-4754-965E-6D672FF2CB01}" type="presOf" srcId="{F930915B-D09C-4A6D-89FB-EEA1860335F0}" destId="{8F7167BC-31FD-4CD0-BCDD-03D63C421814}" srcOrd="0" destOrd="0" presId="urn:microsoft.com/office/officeart/2005/8/layout/default#3"/>
    <dgm:cxn modelId="{68466366-7B32-425C-BC2D-6124C3AD1130}" srcId="{3DF5CE15-8778-4EF1-B766-5F28EA2EB8AD}" destId="{A7E2376B-65D4-4E25-A7A2-DDEBEF1F40C6}" srcOrd="3" destOrd="0" parTransId="{16C9B5DE-DDCB-4503-BBD6-4FB848410EDE}" sibTransId="{4E4E981B-0C5A-444D-ABE3-CB8B183AD811}"/>
    <dgm:cxn modelId="{2977A400-6758-4B11-A457-A28389B342C2}" type="presParOf" srcId="{0AEF8DCE-65E7-4ACD-9ADB-CDAE74F0CFC5}" destId="{4468891C-E047-4E5F-BCCE-D112902918F3}" srcOrd="0" destOrd="0" presId="urn:microsoft.com/office/officeart/2005/8/layout/default#3"/>
    <dgm:cxn modelId="{CE2B286F-01E4-4352-83A8-9782B0C87685}" type="presParOf" srcId="{0AEF8DCE-65E7-4ACD-9ADB-CDAE74F0CFC5}" destId="{AE2AC515-3CD6-4423-88E7-05AEA9A97FAA}" srcOrd="1" destOrd="0" presId="urn:microsoft.com/office/officeart/2005/8/layout/default#3"/>
    <dgm:cxn modelId="{626CAFAB-A42F-40AE-B794-5BBE296EB026}" type="presParOf" srcId="{0AEF8DCE-65E7-4ACD-9ADB-CDAE74F0CFC5}" destId="{4C64E1DF-E718-466A-95ED-2027477552B7}" srcOrd="2" destOrd="0" presId="urn:microsoft.com/office/officeart/2005/8/layout/default#3"/>
    <dgm:cxn modelId="{5D35027D-05C4-45C3-BBB5-E91C5B2A4993}" type="presParOf" srcId="{0AEF8DCE-65E7-4ACD-9ADB-CDAE74F0CFC5}" destId="{C2A1BBA3-A9EB-4B6F-BE0B-8D50245D0B38}" srcOrd="3" destOrd="0" presId="urn:microsoft.com/office/officeart/2005/8/layout/default#3"/>
    <dgm:cxn modelId="{7C635D0C-BEFB-4A99-97F7-639BA28FF973}" type="presParOf" srcId="{0AEF8DCE-65E7-4ACD-9ADB-CDAE74F0CFC5}" destId="{ECAFD584-338D-43E1-BA36-60B8567DE609}" srcOrd="4" destOrd="0" presId="urn:microsoft.com/office/officeart/2005/8/layout/default#3"/>
    <dgm:cxn modelId="{7C2FE2EA-BC47-476F-A08A-379CBD9DD617}" type="presParOf" srcId="{0AEF8DCE-65E7-4ACD-9ADB-CDAE74F0CFC5}" destId="{07BCCE25-A192-43E8-B1E4-F5289D4E3DAC}" srcOrd="5" destOrd="0" presId="urn:microsoft.com/office/officeart/2005/8/layout/default#3"/>
    <dgm:cxn modelId="{B63365B1-0A8E-4112-BFA9-8E5964FD8AF6}" type="presParOf" srcId="{0AEF8DCE-65E7-4ACD-9ADB-CDAE74F0CFC5}" destId="{4851D2AB-0E2B-4CD9-AF78-656091B36EE2}" srcOrd="6" destOrd="0" presId="urn:microsoft.com/office/officeart/2005/8/layout/default#3"/>
    <dgm:cxn modelId="{1FB88CE8-09A8-4C3E-AB6E-34EFD9195274}" type="presParOf" srcId="{0AEF8DCE-65E7-4ACD-9ADB-CDAE74F0CFC5}" destId="{39E9E5B6-0BD0-4F1A-9372-CA9CE6126269}" srcOrd="7" destOrd="0" presId="urn:microsoft.com/office/officeart/2005/8/layout/default#3"/>
    <dgm:cxn modelId="{1BDB512D-7B0C-4C48-BC32-91A30F4B78A3}" type="presParOf" srcId="{0AEF8DCE-65E7-4ACD-9ADB-CDAE74F0CFC5}" destId="{B07DFF64-8334-43A3-A846-37EAD218E9D6}" srcOrd="8" destOrd="0" presId="urn:microsoft.com/office/officeart/2005/8/layout/default#3"/>
    <dgm:cxn modelId="{00375AC4-9497-4D2B-813D-DB8E617B23B0}" type="presParOf" srcId="{0AEF8DCE-65E7-4ACD-9ADB-CDAE74F0CFC5}" destId="{D92630F9-AE54-42A9-AB05-73FD8015B22F}" srcOrd="9" destOrd="0" presId="urn:microsoft.com/office/officeart/2005/8/layout/default#3"/>
    <dgm:cxn modelId="{4CF1BC58-0AD5-4876-972F-CCF73A238B37}" type="presParOf" srcId="{0AEF8DCE-65E7-4ACD-9ADB-CDAE74F0CFC5}" destId="{D45A201B-06A5-44AE-B8EB-856C6A7DE427}" srcOrd="10" destOrd="0" presId="urn:microsoft.com/office/officeart/2005/8/layout/default#3"/>
    <dgm:cxn modelId="{262D2EA4-05D3-4EE9-8F63-1C3E914939CE}" type="presParOf" srcId="{0AEF8DCE-65E7-4ACD-9ADB-CDAE74F0CFC5}" destId="{633D50CB-0221-4C5B-9234-43D3074ACD50}" srcOrd="11" destOrd="0" presId="urn:microsoft.com/office/officeart/2005/8/layout/default#3"/>
    <dgm:cxn modelId="{F3E94CB9-C184-4DB1-8F44-52392ECBFD7F}" type="presParOf" srcId="{0AEF8DCE-65E7-4ACD-9ADB-CDAE74F0CFC5}" destId="{8F7167BC-31FD-4CD0-BCDD-03D63C421814}" srcOrd="12" destOrd="0" presId="urn:microsoft.com/office/officeart/2005/8/layout/default#3"/>
    <dgm:cxn modelId="{8ABED11C-EE1D-4DE7-9D6D-81E5C2909535}" type="presParOf" srcId="{0AEF8DCE-65E7-4ACD-9ADB-CDAE74F0CFC5}" destId="{D5C837E4-EF8D-416A-A7B9-460773854EFD}" srcOrd="13" destOrd="0" presId="urn:microsoft.com/office/officeart/2005/8/layout/default#3"/>
    <dgm:cxn modelId="{AB66C32C-F24D-41C1-9E78-0F972861A908}" type="presParOf" srcId="{0AEF8DCE-65E7-4ACD-9ADB-CDAE74F0CFC5}" destId="{FD1A01B6-54C8-41A0-B02F-49CFC0401317}" srcOrd="14" destOrd="0" presId="urn:microsoft.com/office/officeart/2005/8/layout/default#3"/>
    <dgm:cxn modelId="{D34BB80E-33EB-428A-8F65-2E2039435F52}" type="presParOf" srcId="{0AEF8DCE-65E7-4ACD-9ADB-CDAE74F0CFC5}" destId="{ED3B80A9-7D9A-4DBE-B6E7-1D9CDDC0A4CC}" srcOrd="15" destOrd="0" presId="urn:microsoft.com/office/officeart/2005/8/layout/default#3"/>
    <dgm:cxn modelId="{75C12B4F-193F-45B5-B223-4DCACDCF5FA4}" type="presParOf" srcId="{0AEF8DCE-65E7-4ACD-9ADB-CDAE74F0CFC5}" destId="{26D8ADB4-E05A-4080-B91D-33115665496C}" srcOrd="16"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9EA51-5F96-4A6F-96DD-A398C1C0397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IN"/>
        </a:p>
      </dgm:t>
    </dgm:pt>
    <dgm:pt modelId="{2D9550AE-5543-4CB8-9BAA-042FCEF17217}">
      <dgm:prSet phldrT="[Text]" custT="1"/>
      <dgm:spPr/>
      <dgm:t>
        <a:bodyPr/>
        <a:lstStyle/>
        <a:p>
          <a:r>
            <a:rPr lang="en-IN" sz="2000" b="1" dirty="0" smtClean="0"/>
            <a:t>Muscle weakness affecting the ankle and </a:t>
          </a:r>
          <a:r>
            <a:rPr lang="en-IN" sz="2000" b="1" dirty="0" err="1" smtClean="0"/>
            <a:t>subtalar</a:t>
          </a:r>
          <a:r>
            <a:rPr lang="en-IN" sz="2000" b="1" dirty="0" smtClean="0"/>
            <a:t> joint</a:t>
          </a:r>
          <a:endParaRPr lang="en-IN" sz="2000" b="1" dirty="0"/>
        </a:p>
      </dgm:t>
    </dgm:pt>
    <dgm:pt modelId="{2E5F0E1A-5AEB-4715-BE27-A4B2CCB57899}" type="parTrans" cxnId="{A08ECB33-E093-4FDE-B8BB-C0C7041DDB61}">
      <dgm:prSet/>
      <dgm:spPr/>
      <dgm:t>
        <a:bodyPr/>
        <a:lstStyle/>
        <a:p>
          <a:endParaRPr lang="en-IN"/>
        </a:p>
      </dgm:t>
    </dgm:pt>
    <dgm:pt modelId="{122F26C1-A557-454B-8ED1-C893BF07BDD7}" type="sibTrans" cxnId="{A08ECB33-E093-4FDE-B8BB-C0C7041DDB61}">
      <dgm:prSet/>
      <dgm:spPr/>
      <dgm:t>
        <a:bodyPr/>
        <a:lstStyle/>
        <a:p>
          <a:endParaRPr lang="en-IN"/>
        </a:p>
      </dgm:t>
    </dgm:pt>
    <dgm:pt modelId="{745681FC-B083-49DD-8596-63086B4875B3}">
      <dgm:prSet phldrT="[Text]" custT="1"/>
      <dgm:spPr/>
      <dgm:t>
        <a:bodyPr/>
        <a:lstStyle/>
        <a:p>
          <a:r>
            <a:rPr lang="en-IN" sz="2000" b="1" dirty="0" err="1" smtClean="0"/>
            <a:t>Dorsiflexor</a:t>
          </a:r>
          <a:r>
            <a:rPr lang="en-IN" sz="2000" b="1" dirty="0" smtClean="0"/>
            <a:t> muscle paralysis; AT contracture</a:t>
          </a:r>
          <a:endParaRPr lang="en-IN" sz="2000" b="1" dirty="0"/>
        </a:p>
      </dgm:t>
    </dgm:pt>
    <dgm:pt modelId="{915F027A-B31A-4E87-AA28-CE35A82EA1A2}" type="parTrans" cxnId="{B942E02C-4E7D-4B69-8259-D7BEF07B9F06}">
      <dgm:prSet/>
      <dgm:spPr/>
      <dgm:t>
        <a:bodyPr/>
        <a:lstStyle/>
        <a:p>
          <a:endParaRPr lang="en-IN"/>
        </a:p>
      </dgm:t>
    </dgm:pt>
    <dgm:pt modelId="{9972EEA8-383E-48C0-B30F-BD45C9E257A4}" type="sibTrans" cxnId="{B942E02C-4E7D-4B69-8259-D7BEF07B9F06}">
      <dgm:prSet/>
      <dgm:spPr/>
      <dgm:t>
        <a:bodyPr/>
        <a:lstStyle/>
        <a:p>
          <a:endParaRPr lang="en-IN"/>
        </a:p>
      </dgm:t>
    </dgm:pt>
    <dgm:pt modelId="{66DC2414-2205-41B9-BFAB-CC43BD0806D5}">
      <dgm:prSet phldrT="[Text]" custT="1"/>
      <dgm:spPr/>
      <dgm:t>
        <a:bodyPr/>
        <a:lstStyle/>
        <a:p>
          <a:r>
            <a:rPr lang="en-IN" sz="2000" b="1" dirty="0" smtClean="0"/>
            <a:t>Ankle and foot paralysis; </a:t>
          </a:r>
          <a:r>
            <a:rPr lang="en-IN" sz="2000" b="1" dirty="0" err="1" smtClean="0"/>
            <a:t>mediolateral</a:t>
          </a:r>
          <a:r>
            <a:rPr lang="en-IN" sz="2000" b="1" dirty="0" smtClean="0"/>
            <a:t> stability</a:t>
          </a:r>
          <a:endParaRPr lang="en-IN" sz="2000" b="1" dirty="0"/>
        </a:p>
      </dgm:t>
    </dgm:pt>
    <dgm:pt modelId="{5A433C5B-49A7-4E83-9F22-DBB87FC0AE7B}" type="parTrans" cxnId="{15AD1895-3774-4252-90F0-19148A4983DB}">
      <dgm:prSet/>
      <dgm:spPr/>
      <dgm:t>
        <a:bodyPr/>
        <a:lstStyle/>
        <a:p>
          <a:endParaRPr lang="en-IN"/>
        </a:p>
      </dgm:t>
    </dgm:pt>
    <dgm:pt modelId="{E66CA066-B49F-4FC6-B83F-6CB9786CDA9A}" type="sibTrans" cxnId="{15AD1895-3774-4252-90F0-19148A4983DB}">
      <dgm:prSet/>
      <dgm:spPr/>
      <dgm:t>
        <a:bodyPr/>
        <a:lstStyle/>
        <a:p>
          <a:endParaRPr lang="en-IN"/>
        </a:p>
      </dgm:t>
    </dgm:pt>
    <dgm:pt modelId="{B0D29B3D-2124-43C0-B700-6AD9C5E15D32}">
      <dgm:prSet phldrT="[Text]" custT="1"/>
      <dgm:spPr/>
      <dgm:t>
        <a:bodyPr/>
        <a:lstStyle/>
        <a:p>
          <a:r>
            <a:rPr lang="en-IN" sz="2000" b="1" dirty="0" smtClean="0"/>
            <a:t>Spasticity; children with CP</a:t>
          </a:r>
          <a:endParaRPr lang="en-IN" sz="2000" b="1" dirty="0"/>
        </a:p>
      </dgm:t>
    </dgm:pt>
    <dgm:pt modelId="{D6F81996-3600-494A-B032-27DAF7011B73}" type="parTrans" cxnId="{3C151854-9755-4235-AC0D-936EE243A3F3}">
      <dgm:prSet/>
      <dgm:spPr/>
      <dgm:t>
        <a:bodyPr/>
        <a:lstStyle/>
        <a:p>
          <a:endParaRPr lang="en-IN"/>
        </a:p>
      </dgm:t>
    </dgm:pt>
    <dgm:pt modelId="{0F1BD3DC-53EC-44F0-8729-662A66A89CE6}" type="sibTrans" cxnId="{3C151854-9755-4235-AC0D-936EE243A3F3}">
      <dgm:prSet/>
      <dgm:spPr/>
      <dgm:t>
        <a:bodyPr/>
        <a:lstStyle/>
        <a:p>
          <a:endParaRPr lang="en-IN"/>
        </a:p>
      </dgm:t>
    </dgm:pt>
    <dgm:pt modelId="{F9691F8D-FEDD-46D7-9A65-142DBB753F5B}">
      <dgm:prSet phldrT="[Text]" custT="1"/>
      <dgm:spPr/>
      <dgm:t>
        <a:bodyPr/>
        <a:lstStyle/>
        <a:p>
          <a:r>
            <a:rPr lang="en-IN" sz="2000" b="1" dirty="0" smtClean="0"/>
            <a:t>Limited weight bearing; Fracture calcaneus</a:t>
          </a:r>
          <a:endParaRPr lang="en-IN" sz="2000" b="1" dirty="0"/>
        </a:p>
      </dgm:t>
    </dgm:pt>
    <dgm:pt modelId="{84BF7241-1862-4B60-8A46-3AC5ABA089E0}" type="parTrans" cxnId="{8F257890-9EC4-40C9-89D3-6835669A0677}">
      <dgm:prSet/>
      <dgm:spPr/>
      <dgm:t>
        <a:bodyPr/>
        <a:lstStyle/>
        <a:p>
          <a:endParaRPr lang="en-IN"/>
        </a:p>
      </dgm:t>
    </dgm:pt>
    <dgm:pt modelId="{A3DEFA0E-6E81-45E7-9F68-B229843B500C}" type="sibTrans" cxnId="{8F257890-9EC4-40C9-89D3-6835669A0677}">
      <dgm:prSet/>
      <dgm:spPr/>
      <dgm:t>
        <a:bodyPr/>
        <a:lstStyle/>
        <a:p>
          <a:endParaRPr lang="en-IN"/>
        </a:p>
      </dgm:t>
    </dgm:pt>
    <dgm:pt modelId="{32727CB5-BD01-479C-AA7D-EF3304F1F817}" type="pres">
      <dgm:prSet presAssocID="{E229EA51-5F96-4A6F-96DD-A398C1C03974}" presName="Name0" presStyleCnt="0">
        <dgm:presLayoutVars>
          <dgm:chMax val="7"/>
          <dgm:chPref val="7"/>
          <dgm:dir/>
        </dgm:presLayoutVars>
      </dgm:prSet>
      <dgm:spPr/>
      <dgm:t>
        <a:bodyPr/>
        <a:lstStyle/>
        <a:p>
          <a:endParaRPr lang="en-IN"/>
        </a:p>
      </dgm:t>
    </dgm:pt>
    <dgm:pt modelId="{ED2C0B42-4DA3-4005-A64E-A08C0099223B}" type="pres">
      <dgm:prSet presAssocID="{E229EA51-5F96-4A6F-96DD-A398C1C03974}" presName="Name1" presStyleCnt="0"/>
      <dgm:spPr/>
    </dgm:pt>
    <dgm:pt modelId="{253DF977-3791-4043-ACAF-9324669B305B}" type="pres">
      <dgm:prSet presAssocID="{E229EA51-5F96-4A6F-96DD-A398C1C03974}" presName="cycle" presStyleCnt="0"/>
      <dgm:spPr/>
    </dgm:pt>
    <dgm:pt modelId="{5BF994E2-0347-4F67-A58A-4F46A21EE90C}" type="pres">
      <dgm:prSet presAssocID="{E229EA51-5F96-4A6F-96DD-A398C1C03974}" presName="srcNode" presStyleLbl="node1" presStyleIdx="0" presStyleCnt="5"/>
      <dgm:spPr/>
    </dgm:pt>
    <dgm:pt modelId="{323E7347-AC9A-4E05-8643-99E3AFF9716A}" type="pres">
      <dgm:prSet presAssocID="{E229EA51-5F96-4A6F-96DD-A398C1C03974}" presName="conn" presStyleLbl="parChTrans1D2" presStyleIdx="0" presStyleCnt="1"/>
      <dgm:spPr/>
      <dgm:t>
        <a:bodyPr/>
        <a:lstStyle/>
        <a:p>
          <a:endParaRPr lang="en-IN"/>
        </a:p>
      </dgm:t>
    </dgm:pt>
    <dgm:pt modelId="{4E15A87E-54A5-4A6A-9F8D-AF030D5EE707}" type="pres">
      <dgm:prSet presAssocID="{E229EA51-5F96-4A6F-96DD-A398C1C03974}" presName="extraNode" presStyleLbl="node1" presStyleIdx="0" presStyleCnt="5"/>
      <dgm:spPr/>
    </dgm:pt>
    <dgm:pt modelId="{424DB7F9-DE4D-4AB4-B954-4012B1528316}" type="pres">
      <dgm:prSet presAssocID="{E229EA51-5F96-4A6F-96DD-A398C1C03974}" presName="dstNode" presStyleLbl="node1" presStyleIdx="0" presStyleCnt="5"/>
      <dgm:spPr/>
    </dgm:pt>
    <dgm:pt modelId="{4311F6AC-5C84-464E-BB35-89CDA7D53923}" type="pres">
      <dgm:prSet presAssocID="{2D9550AE-5543-4CB8-9BAA-042FCEF17217}" presName="text_1" presStyleLbl="node1" presStyleIdx="0" presStyleCnt="5">
        <dgm:presLayoutVars>
          <dgm:bulletEnabled val="1"/>
        </dgm:presLayoutVars>
      </dgm:prSet>
      <dgm:spPr/>
      <dgm:t>
        <a:bodyPr/>
        <a:lstStyle/>
        <a:p>
          <a:endParaRPr lang="en-IN"/>
        </a:p>
      </dgm:t>
    </dgm:pt>
    <dgm:pt modelId="{4DB9ABE3-6C4C-4EB8-865C-2985D706DDEB}" type="pres">
      <dgm:prSet presAssocID="{2D9550AE-5543-4CB8-9BAA-042FCEF17217}" presName="accent_1" presStyleCnt="0"/>
      <dgm:spPr/>
    </dgm:pt>
    <dgm:pt modelId="{177C07B5-D354-4685-ADBB-1C9E8ECAADB4}" type="pres">
      <dgm:prSet presAssocID="{2D9550AE-5543-4CB8-9BAA-042FCEF17217}" presName="accentRepeatNode" presStyleLbl="solidFgAcc1" presStyleIdx="0" presStyleCnt="5"/>
      <dgm:spPr/>
    </dgm:pt>
    <dgm:pt modelId="{2469D51E-7161-42EC-8A7C-ECC0711F6FC0}" type="pres">
      <dgm:prSet presAssocID="{745681FC-B083-49DD-8596-63086B4875B3}" presName="text_2" presStyleLbl="node1" presStyleIdx="1" presStyleCnt="5">
        <dgm:presLayoutVars>
          <dgm:bulletEnabled val="1"/>
        </dgm:presLayoutVars>
      </dgm:prSet>
      <dgm:spPr/>
      <dgm:t>
        <a:bodyPr/>
        <a:lstStyle/>
        <a:p>
          <a:endParaRPr lang="en-IN"/>
        </a:p>
      </dgm:t>
    </dgm:pt>
    <dgm:pt modelId="{D325DE9A-4E4A-4866-A601-7F2F757D3225}" type="pres">
      <dgm:prSet presAssocID="{745681FC-B083-49DD-8596-63086B4875B3}" presName="accent_2" presStyleCnt="0"/>
      <dgm:spPr/>
    </dgm:pt>
    <dgm:pt modelId="{EB1393A5-1BB1-4EEE-82E8-62402AA2CC88}" type="pres">
      <dgm:prSet presAssocID="{745681FC-B083-49DD-8596-63086B4875B3}" presName="accentRepeatNode" presStyleLbl="solidFgAcc1" presStyleIdx="1" presStyleCnt="5"/>
      <dgm:spPr/>
    </dgm:pt>
    <dgm:pt modelId="{516155F0-26D7-45E2-AA18-1E9D0304A01C}" type="pres">
      <dgm:prSet presAssocID="{66DC2414-2205-41B9-BFAB-CC43BD0806D5}" presName="text_3" presStyleLbl="node1" presStyleIdx="2" presStyleCnt="5">
        <dgm:presLayoutVars>
          <dgm:bulletEnabled val="1"/>
        </dgm:presLayoutVars>
      </dgm:prSet>
      <dgm:spPr/>
      <dgm:t>
        <a:bodyPr/>
        <a:lstStyle/>
        <a:p>
          <a:endParaRPr lang="en-IN"/>
        </a:p>
      </dgm:t>
    </dgm:pt>
    <dgm:pt modelId="{90A11864-72FD-4099-A368-82F5EF38C0C6}" type="pres">
      <dgm:prSet presAssocID="{66DC2414-2205-41B9-BFAB-CC43BD0806D5}" presName="accent_3" presStyleCnt="0"/>
      <dgm:spPr/>
    </dgm:pt>
    <dgm:pt modelId="{C0D5D8A3-52DD-484D-BCFF-D5E48C9F6F84}" type="pres">
      <dgm:prSet presAssocID="{66DC2414-2205-41B9-BFAB-CC43BD0806D5}" presName="accentRepeatNode" presStyleLbl="solidFgAcc1" presStyleIdx="2" presStyleCnt="5"/>
      <dgm:spPr/>
    </dgm:pt>
    <dgm:pt modelId="{7DA8E06A-0C7E-4836-8F16-FC01F4158C58}" type="pres">
      <dgm:prSet presAssocID="{B0D29B3D-2124-43C0-B700-6AD9C5E15D32}" presName="text_4" presStyleLbl="node1" presStyleIdx="3" presStyleCnt="5">
        <dgm:presLayoutVars>
          <dgm:bulletEnabled val="1"/>
        </dgm:presLayoutVars>
      </dgm:prSet>
      <dgm:spPr/>
      <dgm:t>
        <a:bodyPr/>
        <a:lstStyle/>
        <a:p>
          <a:endParaRPr lang="en-IN"/>
        </a:p>
      </dgm:t>
    </dgm:pt>
    <dgm:pt modelId="{5C0C7FC7-6C39-4B79-969D-159253611E7D}" type="pres">
      <dgm:prSet presAssocID="{B0D29B3D-2124-43C0-B700-6AD9C5E15D32}" presName="accent_4" presStyleCnt="0"/>
      <dgm:spPr/>
    </dgm:pt>
    <dgm:pt modelId="{F82AE60A-79C6-4B63-85AC-FD1A79E16333}" type="pres">
      <dgm:prSet presAssocID="{B0D29B3D-2124-43C0-B700-6AD9C5E15D32}" presName="accentRepeatNode" presStyleLbl="solidFgAcc1" presStyleIdx="3" presStyleCnt="5"/>
      <dgm:spPr/>
    </dgm:pt>
    <dgm:pt modelId="{AC2D8E9B-C6EE-4422-BFB4-6927F7898188}" type="pres">
      <dgm:prSet presAssocID="{F9691F8D-FEDD-46D7-9A65-142DBB753F5B}" presName="text_5" presStyleLbl="node1" presStyleIdx="4" presStyleCnt="5">
        <dgm:presLayoutVars>
          <dgm:bulletEnabled val="1"/>
        </dgm:presLayoutVars>
      </dgm:prSet>
      <dgm:spPr/>
      <dgm:t>
        <a:bodyPr/>
        <a:lstStyle/>
        <a:p>
          <a:endParaRPr lang="en-IN"/>
        </a:p>
      </dgm:t>
    </dgm:pt>
    <dgm:pt modelId="{7F5E1EDE-2AC4-413C-B161-B0F2873A441B}" type="pres">
      <dgm:prSet presAssocID="{F9691F8D-FEDD-46D7-9A65-142DBB753F5B}" presName="accent_5" presStyleCnt="0"/>
      <dgm:spPr/>
    </dgm:pt>
    <dgm:pt modelId="{7EE758FC-FE2F-4E4C-9AE1-1ED3E150AC06}" type="pres">
      <dgm:prSet presAssocID="{F9691F8D-FEDD-46D7-9A65-142DBB753F5B}" presName="accentRepeatNode" presStyleLbl="solidFgAcc1" presStyleIdx="4" presStyleCnt="5"/>
      <dgm:spPr/>
    </dgm:pt>
  </dgm:ptLst>
  <dgm:cxnLst>
    <dgm:cxn modelId="{C27D7180-DDBC-47AB-945A-F26F8625DBF4}" type="presOf" srcId="{122F26C1-A557-454B-8ED1-C893BF07BDD7}" destId="{323E7347-AC9A-4E05-8643-99E3AFF9716A}" srcOrd="0" destOrd="0" presId="urn:microsoft.com/office/officeart/2008/layout/VerticalCurvedList"/>
    <dgm:cxn modelId="{6E9EA406-8BA3-4014-965C-5799C638BDEA}" type="presOf" srcId="{B0D29B3D-2124-43C0-B700-6AD9C5E15D32}" destId="{7DA8E06A-0C7E-4836-8F16-FC01F4158C58}" srcOrd="0" destOrd="0" presId="urn:microsoft.com/office/officeart/2008/layout/VerticalCurvedList"/>
    <dgm:cxn modelId="{A08ECB33-E093-4FDE-B8BB-C0C7041DDB61}" srcId="{E229EA51-5F96-4A6F-96DD-A398C1C03974}" destId="{2D9550AE-5543-4CB8-9BAA-042FCEF17217}" srcOrd="0" destOrd="0" parTransId="{2E5F0E1A-5AEB-4715-BE27-A4B2CCB57899}" sibTransId="{122F26C1-A557-454B-8ED1-C893BF07BDD7}"/>
    <dgm:cxn modelId="{3C151854-9755-4235-AC0D-936EE243A3F3}" srcId="{E229EA51-5F96-4A6F-96DD-A398C1C03974}" destId="{B0D29B3D-2124-43C0-B700-6AD9C5E15D32}" srcOrd="3" destOrd="0" parTransId="{D6F81996-3600-494A-B032-27DAF7011B73}" sibTransId="{0F1BD3DC-53EC-44F0-8729-662A66A89CE6}"/>
    <dgm:cxn modelId="{15AD1895-3774-4252-90F0-19148A4983DB}" srcId="{E229EA51-5F96-4A6F-96DD-A398C1C03974}" destId="{66DC2414-2205-41B9-BFAB-CC43BD0806D5}" srcOrd="2" destOrd="0" parTransId="{5A433C5B-49A7-4E83-9F22-DBB87FC0AE7B}" sibTransId="{E66CA066-B49F-4FC6-B83F-6CB9786CDA9A}"/>
    <dgm:cxn modelId="{45F6512C-55E1-4DE9-A538-0EA5874CD470}" type="presOf" srcId="{66DC2414-2205-41B9-BFAB-CC43BD0806D5}" destId="{516155F0-26D7-45E2-AA18-1E9D0304A01C}" srcOrd="0" destOrd="0" presId="urn:microsoft.com/office/officeart/2008/layout/VerticalCurvedList"/>
    <dgm:cxn modelId="{8F257890-9EC4-40C9-89D3-6835669A0677}" srcId="{E229EA51-5F96-4A6F-96DD-A398C1C03974}" destId="{F9691F8D-FEDD-46D7-9A65-142DBB753F5B}" srcOrd="4" destOrd="0" parTransId="{84BF7241-1862-4B60-8A46-3AC5ABA089E0}" sibTransId="{A3DEFA0E-6E81-45E7-9F68-B229843B500C}"/>
    <dgm:cxn modelId="{5F98B1C8-B27D-48AF-9AA5-C61F4712ECD7}" type="presOf" srcId="{E229EA51-5F96-4A6F-96DD-A398C1C03974}" destId="{32727CB5-BD01-479C-AA7D-EF3304F1F817}" srcOrd="0" destOrd="0" presId="urn:microsoft.com/office/officeart/2008/layout/VerticalCurvedList"/>
    <dgm:cxn modelId="{FDA33C78-9BCF-4AC3-ABCD-101BE536AFC5}" type="presOf" srcId="{2D9550AE-5543-4CB8-9BAA-042FCEF17217}" destId="{4311F6AC-5C84-464E-BB35-89CDA7D53923}" srcOrd="0" destOrd="0" presId="urn:microsoft.com/office/officeart/2008/layout/VerticalCurvedList"/>
    <dgm:cxn modelId="{B942E02C-4E7D-4B69-8259-D7BEF07B9F06}" srcId="{E229EA51-5F96-4A6F-96DD-A398C1C03974}" destId="{745681FC-B083-49DD-8596-63086B4875B3}" srcOrd="1" destOrd="0" parTransId="{915F027A-B31A-4E87-AA28-CE35A82EA1A2}" sibTransId="{9972EEA8-383E-48C0-B30F-BD45C9E257A4}"/>
    <dgm:cxn modelId="{3E0289DE-CC0E-4D62-A9A6-E392F8859FE8}" type="presOf" srcId="{745681FC-B083-49DD-8596-63086B4875B3}" destId="{2469D51E-7161-42EC-8A7C-ECC0711F6FC0}" srcOrd="0" destOrd="0" presId="urn:microsoft.com/office/officeart/2008/layout/VerticalCurvedList"/>
    <dgm:cxn modelId="{1D247721-E91D-4020-A996-D4C3ED24799E}" type="presOf" srcId="{F9691F8D-FEDD-46D7-9A65-142DBB753F5B}" destId="{AC2D8E9B-C6EE-4422-BFB4-6927F7898188}" srcOrd="0" destOrd="0" presId="urn:microsoft.com/office/officeart/2008/layout/VerticalCurvedList"/>
    <dgm:cxn modelId="{9A649A27-2F27-413C-859F-A210F3B68B9D}" type="presParOf" srcId="{32727CB5-BD01-479C-AA7D-EF3304F1F817}" destId="{ED2C0B42-4DA3-4005-A64E-A08C0099223B}" srcOrd="0" destOrd="0" presId="urn:microsoft.com/office/officeart/2008/layout/VerticalCurvedList"/>
    <dgm:cxn modelId="{43CD91F9-1100-48C9-A3F0-11DEB7BBA66F}" type="presParOf" srcId="{ED2C0B42-4DA3-4005-A64E-A08C0099223B}" destId="{253DF977-3791-4043-ACAF-9324669B305B}" srcOrd="0" destOrd="0" presId="urn:microsoft.com/office/officeart/2008/layout/VerticalCurvedList"/>
    <dgm:cxn modelId="{C92CB47D-779E-4D4A-AF53-B970CB344FDA}" type="presParOf" srcId="{253DF977-3791-4043-ACAF-9324669B305B}" destId="{5BF994E2-0347-4F67-A58A-4F46A21EE90C}" srcOrd="0" destOrd="0" presId="urn:microsoft.com/office/officeart/2008/layout/VerticalCurvedList"/>
    <dgm:cxn modelId="{94936BA7-53F2-4064-81E3-16DE35D4C09F}" type="presParOf" srcId="{253DF977-3791-4043-ACAF-9324669B305B}" destId="{323E7347-AC9A-4E05-8643-99E3AFF9716A}" srcOrd="1" destOrd="0" presId="urn:microsoft.com/office/officeart/2008/layout/VerticalCurvedList"/>
    <dgm:cxn modelId="{60513E21-30FB-4F0A-844B-76B461DF6499}" type="presParOf" srcId="{253DF977-3791-4043-ACAF-9324669B305B}" destId="{4E15A87E-54A5-4A6A-9F8D-AF030D5EE707}" srcOrd="2" destOrd="0" presId="urn:microsoft.com/office/officeart/2008/layout/VerticalCurvedList"/>
    <dgm:cxn modelId="{5F9742FB-436A-42C1-995F-3074CA4F83E0}" type="presParOf" srcId="{253DF977-3791-4043-ACAF-9324669B305B}" destId="{424DB7F9-DE4D-4AB4-B954-4012B1528316}" srcOrd="3" destOrd="0" presId="urn:microsoft.com/office/officeart/2008/layout/VerticalCurvedList"/>
    <dgm:cxn modelId="{1D33F371-C710-426C-830B-391660D25F67}" type="presParOf" srcId="{ED2C0B42-4DA3-4005-A64E-A08C0099223B}" destId="{4311F6AC-5C84-464E-BB35-89CDA7D53923}" srcOrd="1" destOrd="0" presId="urn:microsoft.com/office/officeart/2008/layout/VerticalCurvedList"/>
    <dgm:cxn modelId="{87A7FE05-167C-43E6-82B1-D13804C6CDD0}" type="presParOf" srcId="{ED2C0B42-4DA3-4005-A64E-A08C0099223B}" destId="{4DB9ABE3-6C4C-4EB8-865C-2985D706DDEB}" srcOrd="2" destOrd="0" presId="urn:microsoft.com/office/officeart/2008/layout/VerticalCurvedList"/>
    <dgm:cxn modelId="{22A56F7F-19B7-40B3-B16B-254BCA1D41D3}" type="presParOf" srcId="{4DB9ABE3-6C4C-4EB8-865C-2985D706DDEB}" destId="{177C07B5-D354-4685-ADBB-1C9E8ECAADB4}" srcOrd="0" destOrd="0" presId="urn:microsoft.com/office/officeart/2008/layout/VerticalCurvedList"/>
    <dgm:cxn modelId="{E555A079-FF24-402E-995A-C2354DA01881}" type="presParOf" srcId="{ED2C0B42-4DA3-4005-A64E-A08C0099223B}" destId="{2469D51E-7161-42EC-8A7C-ECC0711F6FC0}" srcOrd="3" destOrd="0" presId="urn:microsoft.com/office/officeart/2008/layout/VerticalCurvedList"/>
    <dgm:cxn modelId="{24A5D686-8C15-454E-BBA8-6D4C5C36E17B}" type="presParOf" srcId="{ED2C0B42-4DA3-4005-A64E-A08C0099223B}" destId="{D325DE9A-4E4A-4866-A601-7F2F757D3225}" srcOrd="4" destOrd="0" presId="urn:microsoft.com/office/officeart/2008/layout/VerticalCurvedList"/>
    <dgm:cxn modelId="{C6999C41-E2D4-4AB6-BC6F-E840DAEF0649}" type="presParOf" srcId="{D325DE9A-4E4A-4866-A601-7F2F757D3225}" destId="{EB1393A5-1BB1-4EEE-82E8-62402AA2CC88}" srcOrd="0" destOrd="0" presId="urn:microsoft.com/office/officeart/2008/layout/VerticalCurvedList"/>
    <dgm:cxn modelId="{9E912AFF-5098-4F2D-8B20-8BC6D51A9A40}" type="presParOf" srcId="{ED2C0B42-4DA3-4005-A64E-A08C0099223B}" destId="{516155F0-26D7-45E2-AA18-1E9D0304A01C}" srcOrd="5" destOrd="0" presId="urn:microsoft.com/office/officeart/2008/layout/VerticalCurvedList"/>
    <dgm:cxn modelId="{9CA7986A-495E-4BB7-8576-BC409AD60E86}" type="presParOf" srcId="{ED2C0B42-4DA3-4005-A64E-A08C0099223B}" destId="{90A11864-72FD-4099-A368-82F5EF38C0C6}" srcOrd="6" destOrd="0" presId="urn:microsoft.com/office/officeart/2008/layout/VerticalCurvedList"/>
    <dgm:cxn modelId="{19524010-5859-47B2-ACF8-560796A15040}" type="presParOf" srcId="{90A11864-72FD-4099-A368-82F5EF38C0C6}" destId="{C0D5D8A3-52DD-484D-BCFF-D5E48C9F6F84}" srcOrd="0" destOrd="0" presId="urn:microsoft.com/office/officeart/2008/layout/VerticalCurvedList"/>
    <dgm:cxn modelId="{E749643F-DBA2-457B-9843-F7215A4D69DE}" type="presParOf" srcId="{ED2C0B42-4DA3-4005-A64E-A08C0099223B}" destId="{7DA8E06A-0C7E-4836-8F16-FC01F4158C58}" srcOrd="7" destOrd="0" presId="urn:microsoft.com/office/officeart/2008/layout/VerticalCurvedList"/>
    <dgm:cxn modelId="{B3A7A2A7-B8DB-4E07-B516-F7CE3D5FD95D}" type="presParOf" srcId="{ED2C0B42-4DA3-4005-A64E-A08C0099223B}" destId="{5C0C7FC7-6C39-4B79-969D-159253611E7D}" srcOrd="8" destOrd="0" presId="urn:microsoft.com/office/officeart/2008/layout/VerticalCurvedList"/>
    <dgm:cxn modelId="{A4D1193B-64C0-4252-B1D9-6F8F8EA53507}" type="presParOf" srcId="{5C0C7FC7-6C39-4B79-969D-159253611E7D}" destId="{F82AE60A-79C6-4B63-85AC-FD1A79E16333}" srcOrd="0" destOrd="0" presId="urn:microsoft.com/office/officeart/2008/layout/VerticalCurvedList"/>
    <dgm:cxn modelId="{D3D408A5-CB71-4B4D-8EA1-7EEB6C77FD2F}" type="presParOf" srcId="{ED2C0B42-4DA3-4005-A64E-A08C0099223B}" destId="{AC2D8E9B-C6EE-4422-BFB4-6927F7898188}" srcOrd="9" destOrd="0" presId="urn:microsoft.com/office/officeart/2008/layout/VerticalCurvedList"/>
    <dgm:cxn modelId="{90C2147D-603D-4999-8817-CDB082D6FB76}" type="presParOf" srcId="{ED2C0B42-4DA3-4005-A64E-A08C0099223B}" destId="{7F5E1EDE-2AC4-413C-B161-B0F2873A441B}" srcOrd="10" destOrd="0" presId="urn:microsoft.com/office/officeart/2008/layout/VerticalCurvedList"/>
    <dgm:cxn modelId="{44B010E7-8F07-45BF-979C-9ACD55EDD01D}" type="presParOf" srcId="{7F5E1EDE-2AC4-413C-B161-B0F2873A441B}" destId="{7EE758FC-FE2F-4E4C-9AE1-1ED3E150AC0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6A1982-6FCF-4D28-8EB0-3C5856454DC1}" type="doc">
      <dgm:prSet loTypeId="urn:microsoft.com/office/officeart/2005/8/layout/default#4" loCatId="list" qsTypeId="urn:microsoft.com/office/officeart/2005/8/quickstyle/simple3" qsCatId="simple" csTypeId="urn:microsoft.com/office/officeart/2005/8/colors/colorful5" csCatId="colorful" phldr="1"/>
      <dgm:spPr/>
      <dgm:t>
        <a:bodyPr/>
        <a:lstStyle/>
        <a:p>
          <a:endParaRPr lang="en-IN"/>
        </a:p>
      </dgm:t>
    </dgm:pt>
    <dgm:pt modelId="{3EF5040B-A8A5-4302-9FB9-B149EF94BC13}">
      <dgm:prSet phldrT="[Text]"/>
      <dgm:spPr/>
      <dgm:t>
        <a:bodyPr/>
        <a:lstStyle/>
        <a:p>
          <a:r>
            <a:rPr lang="en-IN" dirty="0" smtClean="0"/>
            <a:t>Weakness of the Quadriceps and hip extensors</a:t>
          </a:r>
          <a:endParaRPr lang="en-IN" dirty="0"/>
        </a:p>
      </dgm:t>
    </dgm:pt>
    <dgm:pt modelId="{D126CB70-B5F4-4501-A7E9-50EC81680394}" type="parTrans" cxnId="{012E06E7-72C4-4757-9C52-3B1C0B247519}">
      <dgm:prSet/>
      <dgm:spPr/>
      <dgm:t>
        <a:bodyPr/>
        <a:lstStyle/>
        <a:p>
          <a:endParaRPr lang="en-IN"/>
        </a:p>
      </dgm:t>
    </dgm:pt>
    <dgm:pt modelId="{4D47D711-C9A4-4661-AF50-1C896E5C28BF}" type="sibTrans" cxnId="{012E06E7-72C4-4757-9C52-3B1C0B247519}">
      <dgm:prSet/>
      <dgm:spPr/>
      <dgm:t>
        <a:bodyPr/>
        <a:lstStyle/>
        <a:p>
          <a:endParaRPr lang="en-IN"/>
        </a:p>
      </dgm:t>
    </dgm:pt>
    <dgm:pt modelId="{97F94E43-0308-49BF-B72C-438BC2DF841E}">
      <dgm:prSet phldrT="[Text]"/>
      <dgm:spPr/>
      <dgm:t>
        <a:bodyPr/>
        <a:lstStyle/>
        <a:p>
          <a:r>
            <a:rPr lang="en-IN" dirty="0" smtClean="0"/>
            <a:t>Poliomyelitis </a:t>
          </a:r>
          <a:endParaRPr lang="en-IN" dirty="0"/>
        </a:p>
      </dgm:t>
    </dgm:pt>
    <dgm:pt modelId="{A989FB50-A12C-4E61-8A88-A64D3098FF31}" type="parTrans" cxnId="{996AFBBC-55CA-471E-9183-47C4D6070DD0}">
      <dgm:prSet/>
      <dgm:spPr/>
      <dgm:t>
        <a:bodyPr/>
        <a:lstStyle/>
        <a:p>
          <a:endParaRPr lang="en-IN"/>
        </a:p>
      </dgm:t>
    </dgm:pt>
    <dgm:pt modelId="{D84A21CE-A72D-490D-A1F0-066DBAC3E18E}" type="sibTrans" cxnId="{996AFBBC-55CA-471E-9183-47C4D6070DD0}">
      <dgm:prSet/>
      <dgm:spPr/>
      <dgm:t>
        <a:bodyPr/>
        <a:lstStyle/>
        <a:p>
          <a:endParaRPr lang="en-IN"/>
        </a:p>
      </dgm:t>
    </dgm:pt>
    <dgm:pt modelId="{851F84C8-EEC1-4EF7-8E1C-F0A825E710CC}">
      <dgm:prSet phldrT="[Text]"/>
      <dgm:spPr/>
      <dgm:t>
        <a:bodyPr/>
        <a:lstStyle/>
        <a:p>
          <a:r>
            <a:rPr lang="en-IN" dirty="0" smtClean="0"/>
            <a:t>Spinal cord injury</a:t>
          </a:r>
          <a:endParaRPr lang="en-IN" dirty="0"/>
        </a:p>
      </dgm:t>
    </dgm:pt>
    <dgm:pt modelId="{15ECF325-A7F2-404D-BCF3-3D1133F86136}" type="parTrans" cxnId="{61D6B27F-3591-49D7-9C9B-3D0D9C890549}">
      <dgm:prSet/>
      <dgm:spPr/>
      <dgm:t>
        <a:bodyPr/>
        <a:lstStyle/>
        <a:p>
          <a:endParaRPr lang="en-IN"/>
        </a:p>
      </dgm:t>
    </dgm:pt>
    <dgm:pt modelId="{4E11D209-E994-4F4D-92A8-588AE8F29D5A}" type="sibTrans" cxnId="{61D6B27F-3591-49D7-9C9B-3D0D9C890549}">
      <dgm:prSet/>
      <dgm:spPr/>
      <dgm:t>
        <a:bodyPr/>
        <a:lstStyle/>
        <a:p>
          <a:endParaRPr lang="en-IN"/>
        </a:p>
      </dgm:t>
    </dgm:pt>
    <dgm:pt modelId="{982024BD-E390-4D1B-A8F5-E5B5F6755EA9}">
      <dgm:prSet phldrT="[Text]"/>
      <dgm:spPr/>
      <dgm:t>
        <a:bodyPr/>
        <a:lstStyle/>
        <a:p>
          <a:r>
            <a:rPr lang="en-IN" dirty="0" smtClean="0"/>
            <a:t>Upper motor neuron lesion</a:t>
          </a:r>
          <a:endParaRPr lang="en-IN" dirty="0"/>
        </a:p>
      </dgm:t>
    </dgm:pt>
    <dgm:pt modelId="{FD414650-3639-4C28-A186-39727D386225}" type="parTrans" cxnId="{70B6DC06-FABC-4444-B1B4-6F8EE1B8B7A7}">
      <dgm:prSet/>
      <dgm:spPr/>
      <dgm:t>
        <a:bodyPr/>
        <a:lstStyle/>
        <a:p>
          <a:endParaRPr lang="en-IN"/>
        </a:p>
      </dgm:t>
    </dgm:pt>
    <dgm:pt modelId="{C0D76E3F-530C-47F1-9CD3-355DCBE50B73}" type="sibTrans" cxnId="{70B6DC06-FABC-4444-B1B4-6F8EE1B8B7A7}">
      <dgm:prSet/>
      <dgm:spPr/>
      <dgm:t>
        <a:bodyPr/>
        <a:lstStyle/>
        <a:p>
          <a:endParaRPr lang="en-IN"/>
        </a:p>
      </dgm:t>
    </dgm:pt>
    <dgm:pt modelId="{15ACACC6-FCD9-4BE7-9015-BC8713361D92}">
      <dgm:prSet phldrT="[Text]"/>
      <dgm:spPr/>
      <dgm:t>
        <a:bodyPr/>
        <a:lstStyle/>
        <a:p>
          <a:r>
            <a:rPr lang="en-IN" dirty="0" smtClean="0"/>
            <a:t>Septic arthritis of knee joint</a:t>
          </a:r>
          <a:endParaRPr lang="en-IN" dirty="0"/>
        </a:p>
      </dgm:t>
    </dgm:pt>
    <dgm:pt modelId="{ACD7A741-4140-48AC-95B5-F026B1B37A89}" type="parTrans" cxnId="{4D01CBF5-E91B-4515-92CC-2B687B4C3F5B}">
      <dgm:prSet/>
      <dgm:spPr/>
      <dgm:t>
        <a:bodyPr/>
        <a:lstStyle/>
        <a:p>
          <a:endParaRPr lang="en-IN"/>
        </a:p>
      </dgm:t>
    </dgm:pt>
    <dgm:pt modelId="{F404C76F-14EC-4BCA-9EA6-3335379EEB34}" type="sibTrans" cxnId="{4D01CBF5-E91B-4515-92CC-2B687B4C3F5B}">
      <dgm:prSet/>
      <dgm:spPr/>
      <dgm:t>
        <a:bodyPr/>
        <a:lstStyle/>
        <a:p>
          <a:endParaRPr lang="en-IN"/>
        </a:p>
      </dgm:t>
    </dgm:pt>
    <dgm:pt modelId="{EF85DBED-D582-4C28-9272-F7FFBC9791AE}">
      <dgm:prSet phldrT="[Text]"/>
      <dgm:spPr/>
      <dgm:t>
        <a:bodyPr/>
        <a:lstStyle/>
        <a:p>
          <a:r>
            <a:rPr lang="en-IN" dirty="0" smtClean="0"/>
            <a:t>Osteoarthritis of knee</a:t>
          </a:r>
          <a:endParaRPr lang="en-IN" dirty="0"/>
        </a:p>
      </dgm:t>
    </dgm:pt>
    <dgm:pt modelId="{8248D60C-0A47-4289-9537-4AA6C3169C8F}" type="parTrans" cxnId="{C584F462-8F07-4138-A978-069D2A4E77A3}">
      <dgm:prSet/>
      <dgm:spPr/>
      <dgm:t>
        <a:bodyPr/>
        <a:lstStyle/>
        <a:p>
          <a:endParaRPr lang="en-IN"/>
        </a:p>
      </dgm:t>
    </dgm:pt>
    <dgm:pt modelId="{F4B914B0-0DE2-4465-B147-0DD8239A7D2D}" type="sibTrans" cxnId="{C584F462-8F07-4138-A978-069D2A4E77A3}">
      <dgm:prSet/>
      <dgm:spPr/>
      <dgm:t>
        <a:bodyPr/>
        <a:lstStyle/>
        <a:p>
          <a:endParaRPr lang="en-IN"/>
        </a:p>
      </dgm:t>
    </dgm:pt>
    <dgm:pt modelId="{3A61C270-40DC-4F21-AAF9-210669A03397}">
      <dgm:prSet phldrT="[Text]"/>
      <dgm:spPr/>
      <dgm:t>
        <a:bodyPr/>
        <a:lstStyle/>
        <a:p>
          <a:r>
            <a:rPr lang="en-IN" dirty="0" smtClean="0"/>
            <a:t>Genu varus/ </a:t>
          </a:r>
          <a:r>
            <a:rPr lang="en-IN" dirty="0" err="1" smtClean="0"/>
            <a:t>valgum</a:t>
          </a:r>
          <a:endParaRPr lang="en-IN" dirty="0"/>
        </a:p>
      </dgm:t>
    </dgm:pt>
    <dgm:pt modelId="{8FC54DCD-DA98-42EF-AA31-4A0534D8D708}" type="parTrans" cxnId="{A887D0B2-7D9B-427B-8007-150A217B62CF}">
      <dgm:prSet/>
      <dgm:spPr/>
      <dgm:t>
        <a:bodyPr/>
        <a:lstStyle/>
        <a:p>
          <a:endParaRPr lang="en-IN"/>
        </a:p>
      </dgm:t>
    </dgm:pt>
    <dgm:pt modelId="{90B5ABEA-27E6-4785-B821-271ADC709E5D}" type="sibTrans" cxnId="{A887D0B2-7D9B-427B-8007-150A217B62CF}">
      <dgm:prSet/>
      <dgm:spPr/>
      <dgm:t>
        <a:bodyPr/>
        <a:lstStyle/>
        <a:p>
          <a:endParaRPr lang="en-IN"/>
        </a:p>
      </dgm:t>
    </dgm:pt>
    <dgm:pt modelId="{0CE5E863-F81C-4BE0-A26A-27A51E500F4B}">
      <dgm:prSet phldrT="[Text]"/>
      <dgm:spPr/>
      <dgm:t>
        <a:bodyPr/>
        <a:lstStyle/>
        <a:p>
          <a:r>
            <a:rPr lang="en-IN" dirty="0" smtClean="0"/>
            <a:t>Femoral fracture</a:t>
          </a:r>
          <a:endParaRPr lang="en-IN" dirty="0"/>
        </a:p>
      </dgm:t>
    </dgm:pt>
    <dgm:pt modelId="{E963BA35-98AC-42B4-B2F0-BDF7B7D2FA0B}" type="parTrans" cxnId="{3FCF508C-B5F3-44E0-B9A4-47373C642ED4}">
      <dgm:prSet/>
      <dgm:spPr/>
      <dgm:t>
        <a:bodyPr/>
        <a:lstStyle/>
        <a:p>
          <a:endParaRPr lang="en-IN"/>
        </a:p>
      </dgm:t>
    </dgm:pt>
    <dgm:pt modelId="{D995DB70-55D1-4ECE-8D2F-5CDBE7A0FCB2}" type="sibTrans" cxnId="{3FCF508C-B5F3-44E0-B9A4-47373C642ED4}">
      <dgm:prSet/>
      <dgm:spPr/>
      <dgm:t>
        <a:bodyPr/>
        <a:lstStyle/>
        <a:p>
          <a:endParaRPr lang="en-IN"/>
        </a:p>
      </dgm:t>
    </dgm:pt>
    <dgm:pt modelId="{F5E930B2-7240-4EAA-A575-ACF564C35686}">
      <dgm:prSet phldrT="[Text]"/>
      <dgm:spPr/>
      <dgm:t>
        <a:bodyPr/>
        <a:lstStyle/>
        <a:p>
          <a:r>
            <a:rPr lang="en-IN" dirty="0" smtClean="0"/>
            <a:t>Joint replacement or non-union</a:t>
          </a:r>
          <a:endParaRPr lang="en-IN" dirty="0"/>
        </a:p>
      </dgm:t>
    </dgm:pt>
    <dgm:pt modelId="{8B9D8D44-770B-4272-AF30-43BF2E5B0D26}" type="parTrans" cxnId="{05016105-0010-4BE8-B879-3F6FD7E1940D}">
      <dgm:prSet/>
      <dgm:spPr/>
      <dgm:t>
        <a:bodyPr/>
        <a:lstStyle/>
        <a:p>
          <a:endParaRPr lang="en-IN"/>
        </a:p>
      </dgm:t>
    </dgm:pt>
    <dgm:pt modelId="{E0DD3CE1-188D-44A3-B288-9EC02AAF4171}" type="sibTrans" cxnId="{05016105-0010-4BE8-B879-3F6FD7E1940D}">
      <dgm:prSet/>
      <dgm:spPr/>
      <dgm:t>
        <a:bodyPr/>
        <a:lstStyle/>
        <a:p>
          <a:endParaRPr lang="en-IN"/>
        </a:p>
      </dgm:t>
    </dgm:pt>
    <dgm:pt modelId="{41B0604B-6D3A-4AF5-88B6-DCA2502A68EA}" type="pres">
      <dgm:prSet presAssocID="{436A1982-6FCF-4D28-8EB0-3C5856454DC1}" presName="diagram" presStyleCnt="0">
        <dgm:presLayoutVars>
          <dgm:dir/>
          <dgm:resizeHandles val="exact"/>
        </dgm:presLayoutVars>
      </dgm:prSet>
      <dgm:spPr/>
      <dgm:t>
        <a:bodyPr/>
        <a:lstStyle/>
        <a:p>
          <a:endParaRPr lang="en-IN"/>
        </a:p>
      </dgm:t>
    </dgm:pt>
    <dgm:pt modelId="{4AB344DD-0417-4028-9EB3-020991A87E9E}" type="pres">
      <dgm:prSet presAssocID="{3EF5040B-A8A5-4302-9FB9-B149EF94BC13}" presName="node" presStyleLbl="node1" presStyleIdx="0" presStyleCnt="9">
        <dgm:presLayoutVars>
          <dgm:bulletEnabled val="1"/>
        </dgm:presLayoutVars>
      </dgm:prSet>
      <dgm:spPr/>
      <dgm:t>
        <a:bodyPr/>
        <a:lstStyle/>
        <a:p>
          <a:endParaRPr lang="en-IN"/>
        </a:p>
      </dgm:t>
    </dgm:pt>
    <dgm:pt modelId="{68713D4F-4B7A-4572-9290-80BA80B279C2}" type="pres">
      <dgm:prSet presAssocID="{4D47D711-C9A4-4661-AF50-1C896E5C28BF}" presName="sibTrans" presStyleCnt="0"/>
      <dgm:spPr/>
      <dgm:t>
        <a:bodyPr/>
        <a:lstStyle/>
        <a:p>
          <a:endParaRPr lang="en-IN"/>
        </a:p>
      </dgm:t>
    </dgm:pt>
    <dgm:pt modelId="{03C501AE-A884-4A5C-AF38-ADDBC287AEDA}" type="pres">
      <dgm:prSet presAssocID="{97F94E43-0308-49BF-B72C-438BC2DF841E}" presName="node" presStyleLbl="node1" presStyleIdx="1" presStyleCnt="9">
        <dgm:presLayoutVars>
          <dgm:bulletEnabled val="1"/>
        </dgm:presLayoutVars>
      </dgm:prSet>
      <dgm:spPr/>
      <dgm:t>
        <a:bodyPr/>
        <a:lstStyle/>
        <a:p>
          <a:endParaRPr lang="en-IN"/>
        </a:p>
      </dgm:t>
    </dgm:pt>
    <dgm:pt modelId="{73ECC7D7-DD91-44E4-AAA2-53FD38E649E5}" type="pres">
      <dgm:prSet presAssocID="{D84A21CE-A72D-490D-A1F0-066DBAC3E18E}" presName="sibTrans" presStyleCnt="0"/>
      <dgm:spPr/>
      <dgm:t>
        <a:bodyPr/>
        <a:lstStyle/>
        <a:p>
          <a:endParaRPr lang="en-IN"/>
        </a:p>
      </dgm:t>
    </dgm:pt>
    <dgm:pt modelId="{75D3DE6D-A289-448E-9F1C-BDE01D8B86C3}" type="pres">
      <dgm:prSet presAssocID="{851F84C8-EEC1-4EF7-8E1C-F0A825E710CC}" presName="node" presStyleLbl="node1" presStyleIdx="2" presStyleCnt="9">
        <dgm:presLayoutVars>
          <dgm:bulletEnabled val="1"/>
        </dgm:presLayoutVars>
      </dgm:prSet>
      <dgm:spPr/>
      <dgm:t>
        <a:bodyPr/>
        <a:lstStyle/>
        <a:p>
          <a:endParaRPr lang="en-IN"/>
        </a:p>
      </dgm:t>
    </dgm:pt>
    <dgm:pt modelId="{A1581345-755F-438D-B92F-076312C3CE75}" type="pres">
      <dgm:prSet presAssocID="{4E11D209-E994-4F4D-92A8-588AE8F29D5A}" presName="sibTrans" presStyleCnt="0"/>
      <dgm:spPr/>
      <dgm:t>
        <a:bodyPr/>
        <a:lstStyle/>
        <a:p>
          <a:endParaRPr lang="en-IN"/>
        </a:p>
      </dgm:t>
    </dgm:pt>
    <dgm:pt modelId="{AB111163-16F2-412F-BD74-69F6FCF649D0}" type="pres">
      <dgm:prSet presAssocID="{982024BD-E390-4D1B-A8F5-E5B5F6755EA9}" presName="node" presStyleLbl="node1" presStyleIdx="3" presStyleCnt="9">
        <dgm:presLayoutVars>
          <dgm:bulletEnabled val="1"/>
        </dgm:presLayoutVars>
      </dgm:prSet>
      <dgm:spPr/>
      <dgm:t>
        <a:bodyPr/>
        <a:lstStyle/>
        <a:p>
          <a:endParaRPr lang="en-IN"/>
        </a:p>
      </dgm:t>
    </dgm:pt>
    <dgm:pt modelId="{026DBDEA-898B-4846-85DB-6BBFCAD96AE7}" type="pres">
      <dgm:prSet presAssocID="{C0D76E3F-530C-47F1-9CD3-355DCBE50B73}" presName="sibTrans" presStyleCnt="0"/>
      <dgm:spPr/>
      <dgm:t>
        <a:bodyPr/>
        <a:lstStyle/>
        <a:p>
          <a:endParaRPr lang="en-IN"/>
        </a:p>
      </dgm:t>
    </dgm:pt>
    <dgm:pt modelId="{72A903BE-B616-469F-A7CC-01B4E71CCB6A}" type="pres">
      <dgm:prSet presAssocID="{15ACACC6-FCD9-4BE7-9015-BC8713361D92}" presName="node" presStyleLbl="node1" presStyleIdx="4" presStyleCnt="9">
        <dgm:presLayoutVars>
          <dgm:bulletEnabled val="1"/>
        </dgm:presLayoutVars>
      </dgm:prSet>
      <dgm:spPr/>
      <dgm:t>
        <a:bodyPr/>
        <a:lstStyle/>
        <a:p>
          <a:endParaRPr lang="en-IN"/>
        </a:p>
      </dgm:t>
    </dgm:pt>
    <dgm:pt modelId="{4D3F158F-D9ED-4EDC-8283-0E4F46881B6B}" type="pres">
      <dgm:prSet presAssocID="{F404C76F-14EC-4BCA-9EA6-3335379EEB34}" presName="sibTrans" presStyleCnt="0"/>
      <dgm:spPr/>
      <dgm:t>
        <a:bodyPr/>
        <a:lstStyle/>
        <a:p>
          <a:endParaRPr lang="en-IN"/>
        </a:p>
      </dgm:t>
    </dgm:pt>
    <dgm:pt modelId="{65440DA5-F26D-45CE-93B7-A9B8E6752596}" type="pres">
      <dgm:prSet presAssocID="{EF85DBED-D582-4C28-9272-F7FFBC9791AE}" presName="node" presStyleLbl="node1" presStyleIdx="5" presStyleCnt="9">
        <dgm:presLayoutVars>
          <dgm:bulletEnabled val="1"/>
        </dgm:presLayoutVars>
      </dgm:prSet>
      <dgm:spPr/>
      <dgm:t>
        <a:bodyPr/>
        <a:lstStyle/>
        <a:p>
          <a:endParaRPr lang="en-IN"/>
        </a:p>
      </dgm:t>
    </dgm:pt>
    <dgm:pt modelId="{A9342328-D8C1-420F-86D9-71FB2CA96F6B}" type="pres">
      <dgm:prSet presAssocID="{F4B914B0-0DE2-4465-B147-0DD8239A7D2D}" presName="sibTrans" presStyleCnt="0"/>
      <dgm:spPr/>
      <dgm:t>
        <a:bodyPr/>
        <a:lstStyle/>
        <a:p>
          <a:endParaRPr lang="en-IN"/>
        </a:p>
      </dgm:t>
    </dgm:pt>
    <dgm:pt modelId="{9F6CCAD7-DAD6-4BD7-921D-013C51F826DE}" type="pres">
      <dgm:prSet presAssocID="{3A61C270-40DC-4F21-AAF9-210669A03397}" presName="node" presStyleLbl="node1" presStyleIdx="6" presStyleCnt="9">
        <dgm:presLayoutVars>
          <dgm:bulletEnabled val="1"/>
        </dgm:presLayoutVars>
      </dgm:prSet>
      <dgm:spPr/>
      <dgm:t>
        <a:bodyPr/>
        <a:lstStyle/>
        <a:p>
          <a:endParaRPr lang="en-IN"/>
        </a:p>
      </dgm:t>
    </dgm:pt>
    <dgm:pt modelId="{8EF7826C-78B2-428E-BF37-C022BAC5A702}" type="pres">
      <dgm:prSet presAssocID="{90B5ABEA-27E6-4785-B821-271ADC709E5D}" presName="sibTrans" presStyleCnt="0"/>
      <dgm:spPr/>
      <dgm:t>
        <a:bodyPr/>
        <a:lstStyle/>
        <a:p>
          <a:endParaRPr lang="en-IN"/>
        </a:p>
      </dgm:t>
    </dgm:pt>
    <dgm:pt modelId="{D44F21C2-F210-4130-BCF2-B0BEC6C79E80}" type="pres">
      <dgm:prSet presAssocID="{0CE5E863-F81C-4BE0-A26A-27A51E500F4B}" presName="node" presStyleLbl="node1" presStyleIdx="7" presStyleCnt="9">
        <dgm:presLayoutVars>
          <dgm:bulletEnabled val="1"/>
        </dgm:presLayoutVars>
      </dgm:prSet>
      <dgm:spPr/>
      <dgm:t>
        <a:bodyPr/>
        <a:lstStyle/>
        <a:p>
          <a:endParaRPr lang="en-IN"/>
        </a:p>
      </dgm:t>
    </dgm:pt>
    <dgm:pt modelId="{8E7DA1FE-A35C-47A8-A3E4-9EB2F4BFF54B}" type="pres">
      <dgm:prSet presAssocID="{D995DB70-55D1-4ECE-8D2F-5CDBE7A0FCB2}" presName="sibTrans" presStyleCnt="0"/>
      <dgm:spPr/>
      <dgm:t>
        <a:bodyPr/>
        <a:lstStyle/>
        <a:p>
          <a:endParaRPr lang="en-IN"/>
        </a:p>
      </dgm:t>
    </dgm:pt>
    <dgm:pt modelId="{506A7EBE-DFB1-4000-B208-BFB96FB11910}" type="pres">
      <dgm:prSet presAssocID="{F5E930B2-7240-4EAA-A575-ACF564C35686}" presName="node" presStyleLbl="node1" presStyleIdx="8" presStyleCnt="9">
        <dgm:presLayoutVars>
          <dgm:bulletEnabled val="1"/>
        </dgm:presLayoutVars>
      </dgm:prSet>
      <dgm:spPr/>
      <dgm:t>
        <a:bodyPr/>
        <a:lstStyle/>
        <a:p>
          <a:endParaRPr lang="en-IN"/>
        </a:p>
      </dgm:t>
    </dgm:pt>
  </dgm:ptLst>
  <dgm:cxnLst>
    <dgm:cxn modelId="{996AFBBC-55CA-471E-9183-47C4D6070DD0}" srcId="{436A1982-6FCF-4D28-8EB0-3C5856454DC1}" destId="{97F94E43-0308-49BF-B72C-438BC2DF841E}" srcOrd="1" destOrd="0" parTransId="{A989FB50-A12C-4E61-8A88-A64D3098FF31}" sibTransId="{D84A21CE-A72D-490D-A1F0-066DBAC3E18E}"/>
    <dgm:cxn modelId="{61A984C8-AC7B-4E28-8009-E321F6B123A6}" type="presOf" srcId="{0CE5E863-F81C-4BE0-A26A-27A51E500F4B}" destId="{D44F21C2-F210-4130-BCF2-B0BEC6C79E80}" srcOrd="0" destOrd="0" presId="urn:microsoft.com/office/officeart/2005/8/layout/default#4"/>
    <dgm:cxn modelId="{DAABD3BA-E49C-4332-A286-E3E2179BEE0C}" type="presOf" srcId="{851F84C8-EEC1-4EF7-8E1C-F0A825E710CC}" destId="{75D3DE6D-A289-448E-9F1C-BDE01D8B86C3}" srcOrd="0" destOrd="0" presId="urn:microsoft.com/office/officeart/2005/8/layout/default#4"/>
    <dgm:cxn modelId="{05016105-0010-4BE8-B879-3F6FD7E1940D}" srcId="{436A1982-6FCF-4D28-8EB0-3C5856454DC1}" destId="{F5E930B2-7240-4EAA-A575-ACF564C35686}" srcOrd="8" destOrd="0" parTransId="{8B9D8D44-770B-4272-AF30-43BF2E5B0D26}" sibTransId="{E0DD3CE1-188D-44A3-B288-9EC02AAF4171}"/>
    <dgm:cxn modelId="{776F0ABE-E4EE-4962-895F-3E3000765C41}" type="presOf" srcId="{F5E930B2-7240-4EAA-A575-ACF564C35686}" destId="{506A7EBE-DFB1-4000-B208-BFB96FB11910}" srcOrd="0" destOrd="0" presId="urn:microsoft.com/office/officeart/2005/8/layout/default#4"/>
    <dgm:cxn modelId="{3E86FC72-A3AE-4E80-9ED6-EB1F7F752D5B}" type="presOf" srcId="{15ACACC6-FCD9-4BE7-9015-BC8713361D92}" destId="{72A903BE-B616-469F-A7CC-01B4E71CCB6A}" srcOrd="0" destOrd="0" presId="urn:microsoft.com/office/officeart/2005/8/layout/default#4"/>
    <dgm:cxn modelId="{61D6B27F-3591-49D7-9C9B-3D0D9C890549}" srcId="{436A1982-6FCF-4D28-8EB0-3C5856454DC1}" destId="{851F84C8-EEC1-4EF7-8E1C-F0A825E710CC}" srcOrd="2" destOrd="0" parTransId="{15ECF325-A7F2-404D-BCF3-3D1133F86136}" sibTransId="{4E11D209-E994-4F4D-92A8-588AE8F29D5A}"/>
    <dgm:cxn modelId="{3FCF508C-B5F3-44E0-B9A4-47373C642ED4}" srcId="{436A1982-6FCF-4D28-8EB0-3C5856454DC1}" destId="{0CE5E863-F81C-4BE0-A26A-27A51E500F4B}" srcOrd="7" destOrd="0" parTransId="{E963BA35-98AC-42B4-B2F0-BDF7B7D2FA0B}" sibTransId="{D995DB70-55D1-4ECE-8D2F-5CDBE7A0FCB2}"/>
    <dgm:cxn modelId="{70B6DC06-FABC-4444-B1B4-6F8EE1B8B7A7}" srcId="{436A1982-6FCF-4D28-8EB0-3C5856454DC1}" destId="{982024BD-E390-4D1B-A8F5-E5B5F6755EA9}" srcOrd="3" destOrd="0" parTransId="{FD414650-3639-4C28-A186-39727D386225}" sibTransId="{C0D76E3F-530C-47F1-9CD3-355DCBE50B73}"/>
    <dgm:cxn modelId="{867BA5F8-03B9-4579-9B16-D406E340E139}" type="presOf" srcId="{EF85DBED-D582-4C28-9272-F7FFBC9791AE}" destId="{65440DA5-F26D-45CE-93B7-A9B8E6752596}" srcOrd="0" destOrd="0" presId="urn:microsoft.com/office/officeart/2005/8/layout/default#4"/>
    <dgm:cxn modelId="{827076CB-8E08-4EF3-8977-110F8969E94E}" type="presOf" srcId="{97F94E43-0308-49BF-B72C-438BC2DF841E}" destId="{03C501AE-A884-4A5C-AF38-ADDBC287AEDA}" srcOrd="0" destOrd="0" presId="urn:microsoft.com/office/officeart/2005/8/layout/default#4"/>
    <dgm:cxn modelId="{012E06E7-72C4-4757-9C52-3B1C0B247519}" srcId="{436A1982-6FCF-4D28-8EB0-3C5856454DC1}" destId="{3EF5040B-A8A5-4302-9FB9-B149EF94BC13}" srcOrd="0" destOrd="0" parTransId="{D126CB70-B5F4-4501-A7E9-50EC81680394}" sibTransId="{4D47D711-C9A4-4661-AF50-1C896E5C28BF}"/>
    <dgm:cxn modelId="{F8D94803-D7EA-452E-8F15-6CE6A8BA65FA}" type="presOf" srcId="{3A61C270-40DC-4F21-AAF9-210669A03397}" destId="{9F6CCAD7-DAD6-4BD7-921D-013C51F826DE}" srcOrd="0" destOrd="0" presId="urn:microsoft.com/office/officeart/2005/8/layout/default#4"/>
    <dgm:cxn modelId="{44787950-BB52-4FC6-8E3C-D118559DE673}" type="presOf" srcId="{3EF5040B-A8A5-4302-9FB9-B149EF94BC13}" destId="{4AB344DD-0417-4028-9EB3-020991A87E9E}" srcOrd="0" destOrd="0" presId="urn:microsoft.com/office/officeart/2005/8/layout/default#4"/>
    <dgm:cxn modelId="{C584F462-8F07-4138-A978-069D2A4E77A3}" srcId="{436A1982-6FCF-4D28-8EB0-3C5856454DC1}" destId="{EF85DBED-D582-4C28-9272-F7FFBC9791AE}" srcOrd="5" destOrd="0" parTransId="{8248D60C-0A47-4289-9537-4AA6C3169C8F}" sibTransId="{F4B914B0-0DE2-4465-B147-0DD8239A7D2D}"/>
    <dgm:cxn modelId="{1498E751-4031-452C-BDAC-61B1995E669C}" type="presOf" srcId="{982024BD-E390-4D1B-A8F5-E5B5F6755EA9}" destId="{AB111163-16F2-412F-BD74-69F6FCF649D0}" srcOrd="0" destOrd="0" presId="urn:microsoft.com/office/officeart/2005/8/layout/default#4"/>
    <dgm:cxn modelId="{BFAE1A95-296E-422E-ABEF-BAE41EFA2E76}" type="presOf" srcId="{436A1982-6FCF-4D28-8EB0-3C5856454DC1}" destId="{41B0604B-6D3A-4AF5-88B6-DCA2502A68EA}" srcOrd="0" destOrd="0" presId="urn:microsoft.com/office/officeart/2005/8/layout/default#4"/>
    <dgm:cxn modelId="{A887D0B2-7D9B-427B-8007-150A217B62CF}" srcId="{436A1982-6FCF-4D28-8EB0-3C5856454DC1}" destId="{3A61C270-40DC-4F21-AAF9-210669A03397}" srcOrd="6" destOrd="0" parTransId="{8FC54DCD-DA98-42EF-AA31-4A0534D8D708}" sibTransId="{90B5ABEA-27E6-4785-B821-271ADC709E5D}"/>
    <dgm:cxn modelId="{4D01CBF5-E91B-4515-92CC-2B687B4C3F5B}" srcId="{436A1982-6FCF-4D28-8EB0-3C5856454DC1}" destId="{15ACACC6-FCD9-4BE7-9015-BC8713361D92}" srcOrd="4" destOrd="0" parTransId="{ACD7A741-4140-48AC-95B5-F026B1B37A89}" sibTransId="{F404C76F-14EC-4BCA-9EA6-3335379EEB34}"/>
    <dgm:cxn modelId="{2E30F2A1-B7AB-46E0-BDDA-104B4D4E1F72}" type="presParOf" srcId="{41B0604B-6D3A-4AF5-88B6-DCA2502A68EA}" destId="{4AB344DD-0417-4028-9EB3-020991A87E9E}" srcOrd="0" destOrd="0" presId="urn:microsoft.com/office/officeart/2005/8/layout/default#4"/>
    <dgm:cxn modelId="{7C1ACAC0-60B2-4220-BFAD-53879A61F2B9}" type="presParOf" srcId="{41B0604B-6D3A-4AF5-88B6-DCA2502A68EA}" destId="{68713D4F-4B7A-4572-9290-80BA80B279C2}" srcOrd="1" destOrd="0" presId="urn:microsoft.com/office/officeart/2005/8/layout/default#4"/>
    <dgm:cxn modelId="{3B6263C9-0CCA-4201-8CB2-584115598867}" type="presParOf" srcId="{41B0604B-6D3A-4AF5-88B6-DCA2502A68EA}" destId="{03C501AE-A884-4A5C-AF38-ADDBC287AEDA}" srcOrd="2" destOrd="0" presId="urn:microsoft.com/office/officeart/2005/8/layout/default#4"/>
    <dgm:cxn modelId="{E5587F35-5E60-4580-93C1-86F82B7ED770}" type="presParOf" srcId="{41B0604B-6D3A-4AF5-88B6-DCA2502A68EA}" destId="{73ECC7D7-DD91-44E4-AAA2-53FD38E649E5}" srcOrd="3" destOrd="0" presId="urn:microsoft.com/office/officeart/2005/8/layout/default#4"/>
    <dgm:cxn modelId="{D7E86E81-5FD9-4397-B695-EE35E62380BC}" type="presParOf" srcId="{41B0604B-6D3A-4AF5-88B6-DCA2502A68EA}" destId="{75D3DE6D-A289-448E-9F1C-BDE01D8B86C3}" srcOrd="4" destOrd="0" presId="urn:microsoft.com/office/officeart/2005/8/layout/default#4"/>
    <dgm:cxn modelId="{6C1C503B-9207-496C-A54F-8663A92CF3E6}" type="presParOf" srcId="{41B0604B-6D3A-4AF5-88B6-DCA2502A68EA}" destId="{A1581345-755F-438D-B92F-076312C3CE75}" srcOrd="5" destOrd="0" presId="urn:microsoft.com/office/officeart/2005/8/layout/default#4"/>
    <dgm:cxn modelId="{1650325B-7085-4C9D-82F2-4E7159F9A647}" type="presParOf" srcId="{41B0604B-6D3A-4AF5-88B6-DCA2502A68EA}" destId="{AB111163-16F2-412F-BD74-69F6FCF649D0}" srcOrd="6" destOrd="0" presId="urn:microsoft.com/office/officeart/2005/8/layout/default#4"/>
    <dgm:cxn modelId="{842CC6F0-EC65-486D-954A-72A019E7B249}" type="presParOf" srcId="{41B0604B-6D3A-4AF5-88B6-DCA2502A68EA}" destId="{026DBDEA-898B-4846-85DB-6BBFCAD96AE7}" srcOrd="7" destOrd="0" presId="urn:microsoft.com/office/officeart/2005/8/layout/default#4"/>
    <dgm:cxn modelId="{5C975CC5-5CDD-4C47-9E32-7DCC8CD970C3}" type="presParOf" srcId="{41B0604B-6D3A-4AF5-88B6-DCA2502A68EA}" destId="{72A903BE-B616-469F-A7CC-01B4E71CCB6A}" srcOrd="8" destOrd="0" presId="urn:microsoft.com/office/officeart/2005/8/layout/default#4"/>
    <dgm:cxn modelId="{8AACD485-33BC-4FBC-A3B0-389FC7DC49DE}" type="presParOf" srcId="{41B0604B-6D3A-4AF5-88B6-DCA2502A68EA}" destId="{4D3F158F-D9ED-4EDC-8283-0E4F46881B6B}" srcOrd="9" destOrd="0" presId="urn:microsoft.com/office/officeart/2005/8/layout/default#4"/>
    <dgm:cxn modelId="{80454158-7F82-468E-B2CA-82966F62FCBF}" type="presParOf" srcId="{41B0604B-6D3A-4AF5-88B6-DCA2502A68EA}" destId="{65440DA5-F26D-45CE-93B7-A9B8E6752596}" srcOrd="10" destOrd="0" presId="urn:microsoft.com/office/officeart/2005/8/layout/default#4"/>
    <dgm:cxn modelId="{ED494C5D-F658-485E-8023-88CBF6AFF1EB}" type="presParOf" srcId="{41B0604B-6D3A-4AF5-88B6-DCA2502A68EA}" destId="{A9342328-D8C1-420F-86D9-71FB2CA96F6B}" srcOrd="11" destOrd="0" presId="urn:microsoft.com/office/officeart/2005/8/layout/default#4"/>
    <dgm:cxn modelId="{2CC81456-E1A0-4B4C-93B5-03349613DF62}" type="presParOf" srcId="{41B0604B-6D3A-4AF5-88B6-DCA2502A68EA}" destId="{9F6CCAD7-DAD6-4BD7-921D-013C51F826DE}" srcOrd="12" destOrd="0" presId="urn:microsoft.com/office/officeart/2005/8/layout/default#4"/>
    <dgm:cxn modelId="{B8F950EB-265B-450B-B463-DD0B955FE90D}" type="presParOf" srcId="{41B0604B-6D3A-4AF5-88B6-DCA2502A68EA}" destId="{8EF7826C-78B2-428E-BF37-C022BAC5A702}" srcOrd="13" destOrd="0" presId="urn:microsoft.com/office/officeart/2005/8/layout/default#4"/>
    <dgm:cxn modelId="{FF801A77-90F9-44BF-9E96-9C9FA610E0A8}" type="presParOf" srcId="{41B0604B-6D3A-4AF5-88B6-DCA2502A68EA}" destId="{D44F21C2-F210-4130-BCF2-B0BEC6C79E80}" srcOrd="14" destOrd="0" presId="urn:microsoft.com/office/officeart/2005/8/layout/default#4"/>
    <dgm:cxn modelId="{386EDC04-B051-4387-9717-9901138CFFB3}" type="presParOf" srcId="{41B0604B-6D3A-4AF5-88B6-DCA2502A68EA}" destId="{8E7DA1FE-A35C-47A8-A3E4-9EB2F4BFF54B}" srcOrd="15" destOrd="0" presId="urn:microsoft.com/office/officeart/2005/8/layout/default#4"/>
    <dgm:cxn modelId="{38D923C2-E675-4C84-B13A-E90A5D1A2A79}" type="presParOf" srcId="{41B0604B-6D3A-4AF5-88B6-DCA2502A68EA}" destId="{506A7EBE-DFB1-4000-B208-BFB96FB11910}" srcOrd="16"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8891C-E047-4E5F-BCCE-D112902918F3}">
      <dsp:nvSpPr>
        <dsp:cNvPr id="0" name=""/>
        <dsp:cNvSpPr/>
      </dsp:nvSpPr>
      <dsp:spPr>
        <a:xfrm>
          <a:off x="306709" y="1559"/>
          <a:ext cx="2418596" cy="145115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t>Limb shortening</a:t>
          </a:r>
          <a:endParaRPr lang="en-IN" sz="2400" b="1" kern="1200" dirty="0"/>
        </a:p>
      </dsp:txBody>
      <dsp:txXfrm>
        <a:off x="306709" y="1559"/>
        <a:ext cx="2418596" cy="1451158"/>
      </dsp:txXfrm>
    </dsp:sp>
    <dsp:sp modelId="{4C64E1DF-E718-466A-95ED-2027477552B7}">
      <dsp:nvSpPr>
        <dsp:cNvPr id="0" name=""/>
        <dsp:cNvSpPr/>
      </dsp:nvSpPr>
      <dsp:spPr>
        <a:xfrm>
          <a:off x="2967165" y="1559"/>
          <a:ext cx="2418596" cy="1451158"/>
        </a:xfrm>
        <a:prstGeom prst="rect">
          <a:avLst/>
        </a:prstGeom>
        <a:gradFill rotWithShape="0">
          <a:gsLst>
            <a:gs pos="0">
              <a:schemeClr val="accent2">
                <a:hueOff val="585190"/>
                <a:satOff val="-730"/>
                <a:lumOff val="172"/>
                <a:alphaOff val="0"/>
                <a:tint val="50000"/>
                <a:satMod val="300000"/>
              </a:schemeClr>
            </a:gs>
            <a:gs pos="35000">
              <a:schemeClr val="accent2">
                <a:hueOff val="585190"/>
                <a:satOff val="-730"/>
                <a:lumOff val="172"/>
                <a:alphaOff val="0"/>
                <a:tint val="37000"/>
                <a:satMod val="300000"/>
              </a:schemeClr>
            </a:gs>
            <a:gs pos="100000">
              <a:schemeClr val="accent2">
                <a:hueOff val="585190"/>
                <a:satOff val="-730"/>
                <a:lumOff val="1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t>Arthritis of the </a:t>
          </a:r>
          <a:r>
            <a:rPr lang="en-IN" sz="2400" b="1" kern="1200" dirty="0" err="1" smtClean="0"/>
            <a:t>subtalar</a:t>
          </a:r>
          <a:r>
            <a:rPr lang="en-IN" sz="2400" b="1" kern="1200" dirty="0" smtClean="0"/>
            <a:t> joints</a:t>
          </a:r>
          <a:endParaRPr lang="en-IN" sz="2400" b="1" kern="1200" dirty="0"/>
        </a:p>
      </dsp:txBody>
      <dsp:txXfrm>
        <a:off x="2967165" y="1559"/>
        <a:ext cx="2418596" cy="1451158"/>
      </dsp:txXfrm>
    </dsp:sp>
    <dsp:sp modelId="{ECAFD584-338D-43E1-BA36-60B8567DE609}">
      <dsp:nvSpPr>
        <dsp:cNvPr id="0" name=""/>
        <dsp:cNvSpPr/>
      </dsp:nvSpPr>
      <dsp:spPr>
        <a:xfrm>
          <a:off x="5627622" y="1559"/>
          <a:ext cx="2418596" cy="1451158"/>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err="1" smtClean="0"/>
            <a:t>Pes</a:t>
          </a:r>
          <a:r>
            <a:rPr lang="en-IN" sz="2400" b="1" kern="1200" dirty="0" smtClean="0"/>
            <a:t> </a:t>
          </a:r>
          <a:r>
            <a:rPr lang="en-IN" sz="2400" b="1" kern="1200" dirty="0" err="1" smtClean="0"/>
            <a:t>equinus</a:t>
          </a:r>
          <a:endParaRPr lang="en-IN" sz="2400" b="1" kern="1200" dirty="0"/>
        </a:p>
      </dsp:txBody>
      <dsp:txXfrm>
        <a:off x="5627622" y="1559"/>
        <a:ext cx="2418596" cy="1451158"/>
      </dsp:txXfrm>
    </dsp:sp>
    <dsp:sp modelId="{4851D2AB-0E2B-4CD9-AF78-656091B36EE2}">
      <dsp:nvSpPr>
        <dsp:cNvPr id="0" name=""/>
        <dsp:cNvSpPr/>
      </dsp:nvSpPr>
      <dsp:spPr>
        <a:xfrm>
          <a:off x="306709" y="1694576"/>
          <a:ext cx="2418596" cy="1451158"/>
        </a:xfrm>
        <a:prstGeom prst="rect">
          <a:avLst/>
        </a:prstGeom>
        <a:gradFill rotWithShape="0">
          <a:gsLst>
            <a:gs pos="0">
              <a:schemeClr val="accent2">
                <a:hueOff val="1755570"/>
                <a:satOff val="-2190"/>
                <a:lumOff val="515"/>
                <a:alphaOff val="0"/>
                <a:tint val="50000"/>
                <a:satMod val="300000"/>
              </a:schemeClr>
            </a:gs>
            <a:gs pos="35000">
              <a:schemeClr val="accent2">
                <a:hueOff val="1755570"/>
                <a:satOff val="-2190"/>
                <a:lumOff val="515"/>
                <a:alphaOff val="0"/>
                <a:tint val="37000"/>
                <a:satMod val="300000"/>
              </a:schemeClr>
            </a:gs>
            <a:gs pos="100000">
              <a:schemeClr val="accent2">
                <a:hueOff val="1755570"/>
                <a:satOff val="-2190"/>
                <a:lumOff val="5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err="1" smtClean="0"/>
            <a:t>Pes</a:t>
          </a:r>
          <a:r>
            <a:rPr lang="en-IN" sz="2400" b="1" kern="1200" dirty="0" smtClean="0"/>
            <a:t> </a:t>
          </a:r>
          <a:r>
            <a:rPr lang="en-IN" sz="2400" b="1" kern="1200" dirty="0" err="1" smtClean="0"/>
            <a:t>cavus</a:t>
          </a:r>
          <a:endParaRPr lang="en-IN" sz="2400" b="1" kern="1200" dirty="0"/>
        </a:p>
      </dsp:txBody>
      <dsp:txXfrm>
        <a:off x="306709" y="1694576"/>
        <a:ext cx="2418596" cy="1451158"/>
      </dsp:txXfrm>
    </dsp:sp>
    <dsp:sp modelId="{B07DFF64-8334-43A3-A846-37EAD218E9D6}">
      <dsp:nvSpPr>
        <dsp:cNvPr id="0" name=""/>
        <dsp:cNvSpPr/>
      </dsp:nvSpPr>
      <dsp:spPr>
        <a:xfrm>
          <a:off x="2967165" y="1694576"/>
          <a:ext cx="2418596" cy="1451158"/>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t>Calcaneal spurs</a:t>
          </a:r>
          <a:endParaRPr lang="en-IN" sz="2400" b="1" kern="1200" dirty="0"/>
        </a:p>
      </dsp:txBody>
      <dsp:txXfrm>
        <a:off x="2967165" y="1694576"/>
        <a:ext cx="2418596" cy="1451158"/>
      </dsp:txXfrm>
    </dsp:sp>
    <dsp:sp modelId="{D45A201B-06A5-44AE-B8EB-856C6A7DE427}">
      <dsp:nvSpPr>
        <dsp:cNvPr id="0" name=""/>
        <dsp:cNvSpPr/>
      </dsp:nvSpPr>
      <dsp:spPr>
        <a:xfrm>
          <a:off x="5627622" y="1694576"/>
          <a:ext cx="2418596" cy="1451158"/>
        </a:xfrm>
        <a:prstGeom prst="rect">
          <a:avLst/>
        </a:prstGeom>
        <a:gradFill rotWithShape="0">
          <a:gsLst>
            <a:gs pos="0">
              <a:schemeClr val="accent2">
                <a:hueOff val="2925949"/>
                <a:satOff val="-3649"/>
                <a:lumOff val="858"/>
                <a:alphaOff val="0"/>
                <a:tint val="50000"/>
                <a:satMod val="300000"/>
              </a:schemeClr>
            </a:gs>
            <a:gs pos="35000">
              <a:schemeClr val="accent2">
                <a:hueOff val="2925949"/>
                <a:satOff val="-3649"/>
                <a:lumOff val="858"/>
                <a:alphaOff val="0"/>
                <a:tint val="37000"/>
                <a:satMod val="300000"/>
              </a:schemeClr>
            </a:gs>
            <a:gs pos="100000">
              <a:schemeClr val="accent2">
                <a:hueOff val="2925949"/>
                <a:satOff val="-3649"/>
                <a:lumOff val="8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err="1" smtClean="0"/>
            <a:t>Metatarsalgia</a:t>
          </a:r>
          <a:r>
            <a:rPr lang="en-IN" sz="2400" b="1" kern="1200" dirty="0" smtClean="0"/>
            <a:t> </a:t>
          </a:r>
          <a:endParaRPr lang="en-IN" sz="2400" b="1" kern="1200" dirty="0"/>
        </a:p>
      </dsp:txBody>
      <dsp:txXfrm>
        <a:off x="5627622" y="1694576"/>
        <a:ext cx="2418596" cy="1451158"/>
      </dsp:txXfrm>
    </dsp:sp>
    <dsp:sp modelId="{8F7167BC-31FD-4CD0-BCDD-03D63C421814}">
      <dsp:nvSpPr>
        <dsp:cNvPr id="0" name=""/>
        <dsp:cNvSpPr/>
      </dsp:nvSpPr>
      <dsp:spPr>
        <a:xfrm>
          <a:off x="306709" y="3387594"/>
          <a:ext cx="2418596" cy="1451158"/>
        </a:xfrm>
        <a:prstGeom prst="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t>Hallux valgus</a:t>
          </a:r>
          <a:endParaRPr lang="en-IN" sz="2400" b="1" kern="1200" dirty="0"/>
        </a:p>
      </dsp:txBody>
      <dsp:txXfrm>
        <a:off x="306709" y="3387594"/>
        <a:ext cx="2418596" cy="1451158"/>
      </dsp:txXfrm>
    </dsp:sp>
    <dsp:sp modelId="{FD1A01B6-54C8-41A0-B02F-49CFC0401317}">
      <dsp:nvSpPr>
        <dsp:cNvPr id="0" name=""/>
        <dsp:cNvSpPr/>
      </dsp:nvSpPr>
      <dsp:spPr>
        <a:xfrm>
          <a:off x="2967165" y="3387594"/>
          <a:ext cx="2418596" cy="1451158"/>
        </a:xfrm>
        <a:prstGeom prst="rect">
          <a:avLst/>
        </a:prstGeom>
        <a:gradFill rotWithShape="0">
          <a:gsLst>
            <a:gs pos="0">
              <a:schemeClr val="accent2">
                <a:hueOff val="4096329"/>
                <a:satOff val="-5109"/>
                <a:lumOff val="1201"/>
                <a:alphaOff val="0"/>
                <a:tint val="50000"/>
                <a:satMod val="300000"/>
              </a:schemeClr>
            </a:gs>
            <a:gs pos="35000">
              <a:schemeClr val="accent2">
                <a:hueOff val="4096329"/>
                <a:satOff val="-5109"/>
                <a:lumOff val="1201"/>
                <a:alphaOff val="0"/>
                <a:tint val="37000"/>
                <a:satMod val="300000"/>
              </a:schemeClr>
            </a:gs>
            <a:gs pos="100000">
              <a:schemeClr val="accent2">
                <a:hueOff val="4096329"/>
                <a:satOff val="-5109"/>
                <a:lumOff val="12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t>Hammer toes</a:t>
          </a:r>
          <a:endParaRPr lang="en-IN" sz="2400" b="1" kern="1200" dirty="0"/>
        </a:p>
      </dsp:txBody>
      <dsp:txXfrm>
        <a:off x="2967165" y="3387594"/>
        <a:ext cx="2418596" cy="1451158"/>
      </dsp:txXfrm>
    </dsp:sp>
    <dsp:sp modelId="{26D8ADB4-E05A-4080-B91D-33115665496C}">
      <dsp:nvSpPr>
        <dsp:cNvPr id="0" name=""/>
        <dsp:cNvSpPr/>
      </dsp:nvSpPr>
      <dsp:spPr>
        <a:xfrm>
          <a:off x="5627622" y="3387594"/>
          <a:ext cx="2418596" cy="1451158"/>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t>Foot fractures</a:t>
          </a:r>
          <a:endParaRPr lang="en-IN" sz="2400" b="1" kern="1200" dirty="0"/>
        </a:p>
      </dsp:txBody>
      <dsp:txXfrm>
        <a:off x="5627622" y="3387594"/>
        <a:ext cx="2418596" cy="1451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E7347-AC9A-4E05-8643-99E3AFF9716A}">
      <dsp:nvSpPr>
        <dsp:cNvPr id="0" name=""/>
        <dsp:cNvSpPr/>
      </dsp:nvSpPr>
      <dsp:spPr>
        <a:xfrm>
          <a:off x="-5472640" y="-837933"/>
          <a:ext cx="6516179" cy="6516179"/>
        </a:xfrm>
        <a:prstGeom prst="blockArc">
          <a:avLst>
            <a:gd name="adj1" fmla="val 18900000"/>
            <a:gd name="adj2" fmla="val 2700000"/>
            <a:gd name="adj3" fmla="val 33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1F6AC-5C84-464E-BB35-89CDA7D53923}">
      <dsp:nvSpPr>
        <dsp:cNvPr id="0" name=""/>
        <dsp:cNvSpPr/>
      </dsp:nvSpPr>
      <dsp:spPr>
        <a:xfrm>
          <a:off x="456274" y="302422"/>
          <a:ext cx="7469166" cy="60523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403" tIns="50800" rIns="50800" bIns="50800" numCol="1" spcCol="1270" anchor="ctr" anchorCtr="0">
          <a:noAutofit/>
        </a:bodyPr>
        <a:lstStyle/>
        <a:p>
          <a:pPr lvl="0" algn="l" defTabSz="889000">
            <a:lnSpc>
              <a:spcPct val="90000"/>
            </a:lnSpc>
            <a:spcBef>
              <a:spcPct val="0"/>
            </a:spcBef>
            <a:spcAft>
              <a:spcPct val="35000"/>
            </a:spcAft>
          </a:pPr>
          <a:r>
            <a:rPr lang="en-IN" sz="2000" b="1" kern="1200" dirty="0" smtClean="0"/>
            <a:t>Muscle weakness affecting the ankle and </a:t>
          </a:r>
          <a:r>
            <a:rPr lang="en-IN" sz="2000" b="1" kern="1200" dirty="0" err="1" smtClean="0"/>
            <a:t>subtalar</a:t>
          </a:r>
          <a:r>
            <a:rPr lang="en-IN" sz="2000" b="1" kern="1200" dirty="0" smtClean="0"/>
            <a:t> joint</a:t>
          </a:r>
          <a:endParaRPr lang="en-IN" sz="2000" b="1" kern="1200" dirty="0"/>
        </a:p>
      </dsp:txBody>
      <dsp:txXfrm>
        <a:off x="456274" y="302422"/>
        <a:ext cx="7469166" cy="605232"/>
      </dsp:txXfrm>
    </dsp:sp>
    <dsp:sp modelId="{177C07B5-D354-4685-ADBB-1C9E8ECAADB4}">
      <dsp:nvSpPr>
        <dsp:cNvPr id="0" name=""/>
        <dsp:cNvSpPr/>
      </dsp:nvSpPr>
      <dsp:spPr>
        <a:xfrm>
          <a:off x="78003" y="226768"/>
          <a:ext cx="756540" cy="7565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469D51E-7161-42EC-8A7C-ECC0711F6FC0}">
      <dsp:nvSpPr>
        <dsp:cNvPr id="0" name=""/>
        <dsp:cNvSpPr/>
      </dsp:nvSpPr>
      <dsp:spPr>
        <a:xfrm>
          <a:off x="889966" y="1209981"/>
          <a:ext cx="7035474" cy="60523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403" tIns="50800" rIns="50800" bIns="50800" numCol="1" spcCol="1270" anchor="ctr" anchorCtr="0">
          <a:noAutofit/>
        </a:bodyPr>
        <a:lstStyle/>
        <a:p>
          <a:pPr lvl="0" algn="l" defTabSz="889000">
            <a:lnSpc>
              <a:spcPct val="90000"/>
            </a:lnSpc>
            <a:spcBef>
              <a:spcPct val="0"/>
            </a:spcBef>
            <a:spcAft>
              <a:spcPct val="35000"/>
            </a:spcAft>
          </a:pPr>
          <a:r>
            <a:rPr lang="en-IN" sz="2000" b="1" kern="1200" dirty="0" err="1" smtClean="0"/>
            <a:t>Dorsiflexor</a:t>
          </a:r>
          <a:r>
            <a:rPr lang="en-IN" sz="2000" b="1" kern="1200" dirty="0" smtClean="0"/>
            <a:t> muscle paralysis; AT contracture</a:t>
          </a:r>
          <a:endParaRPr lang="en-IN" sz="2000" b="1" kern="1200" dirty="0"/>
        </a:p>
      </dsp:txBody>
      <dsp:txXfrm>
        <a:off x="889966" y="1209981"/>
        <a:ext cx="7035474" cy="605232"/>
      </dsp:txXfrm>
    </dsp:sp>
    <dsp:sp modelId="{EB1393A5-1BB1-4EEE-82E8-62402AA2CC88}">
      <dsp:nvSpPr>
        <dsp:cNvPr id="0" name=""/>
        <dsp:cNvSpPr/>
      </dsp:nvSpPr>
      <dsp:spPr>
        <a:xfrm>
          <a:off x="511695" y="1134327"/>
          <a:ext cx="756540" cy="7565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16155F0-26D7-45E2-AA18-1E9D0304A01C}">
      <dsp:nvSpPr>
        <dsp:cNvPr id="0" name=""/>
        <dsp:cNvSpPr/>
      </dsp:nvSpPr>
      <dsp:spPr>
        <a:xfrm>
          <a:off x="1023074" y="2117539"/>
          <a:ext cx="6902365" cy="60523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403" tIns="50800" rIns="50800" bIns="50800" numCol="1" spcCol="1270" anchor="ctr" anchorCtr="0">
          <a:noAutofit/>
        </a:bodyPr>
        <a:lstStyle/>
        <a:p>
          <a:pPr lvl="0" algn="l" defTabSz="889000">
            <a:lnSpc>
              <a:spcPct val="90000"/>
            </a:lnSpc>
            <a:spcBef>
              <a:spcPct val="0"/>
            </a:spcBef>
            <a:spcAft>
              <a:spcPct val="35000"/>
            </a:spcAft>
          </a:pPr>
          <a:r>
            <a:rPr lang="en-IN" sz="2000" b="1" kern="1200" dirty="0" smtClean="0"/>
            <a:t>Ankle and foot paralysis; </a:t>
          </a:r>
          <a:r>
            <a:rPr lang="en-IN" sz="2000" b="1" kern="1200" dirty="0" err="1" smtClean="0"/>
            <a:t>mediolateral</a:t>
          </a:r>
          <a:r>
            <a:rPr lang="en-IN" sz="2000" b="1" kern="1200" dirty="0" smtClean="0"/>
            <a:t> stability</a:t>
          </a:r>
          <a:endParaRPr lang="en-IN" sz="2000" b="1" kern="1200" dirty="0"/>
        </a:p>
      </dsp:txBody>
      <dsp:txXfrm>
        <a:off x="1023074" y="2117539"/>
        <a:ext cx="6902365" cy="605232"/>
      </dsp:txXfrm>
    </dsp:sp>
    <dsp:sp modelId="{C0D5D8A3-52DD-484D-BCFF-D5E48C9F6F84}">
      <dsp:nvSpPr>
        <dsp:cNvPr id="0" name=""/>
        <dsp:cNvSpPr/>
      </dsp:nvSpPr>
      <dsp:spPr>
        <a:xfrm>
          <a:off x="644804" y="2041885"/>
          <a:ext cx="756540" cy="7565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DA8E06A-0C7E-4836-8F16-FC01F4158C58}">
      <dsp:nvSpPr>
        <dsp:cNvPr id="0" name=""/>
        <dsp:cNvSpPr/>
      </dsp:nvSpPr>
      <dsp:spPr>
        <a:xfrm>
          <a:off x="889966" y="3025098"/>
          <a:ext cx="7035474" cy="60523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403" tIns="50800" rIns="50800" bIns="50800" numCol="1" spcCol="1270" anchor="ctr" anchorCtr="0">
          <a:noAutofit/>
        </a:bodyPr>
        <a:lstStyle/>
        <a:p>
          <a:pPr lvl="0" algn="l" defTabSz="889000">
            <a:lnSpc>
              <a:spcPct val="90000"/>
            </a:lnSpc>
            <a:spcBef>
              <a:spcPct val="0"/>
            </a:spcBef>
            <a:spcAft>
              <a:spcPct val="35000"/>
            </a:spcAft>
          </a:pPr>
          <a:r>
            <a:rPr lang="en-IN" sz="2000" b="1" kern="1200" dirty="0" smtClean="0"/>
            <a:t>Spasticity; children with CP</a:t>
          </a:r>
          <a:endParaRPr lang="en-IN" sz="2000" b="1" kern="1200" dirty="0"/>
        </a:p>
      </dsp:txBody>
      <dsp:txXfrm>
        <a:off x="889966" y="3025098"/>
        <a:ext cx="7035474" cy="605232"/>
      </dsp:txXfrm>
    </dsp:sp>
    <dsp:sp modelId="{F82AE60A-79C6-4B63-85AC-FD1A79E16333}">
      <dsp:nvSpPr>
        <dsp:cNvPr id="0" name=""/>
        <dsp:cNvSpPr/>
      </dsp:nvSpPr>
      <dsp:spPr>
        <a:xfrm>
          <a:off x="511695" y="2949444"/>
          <a:ext cx="756540" cy="7565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C2D8E9B-C6EE-4422-BFB4-6927F7898188}">
      <dsp:nvSpPr>
        <dsp:cNvPr id="0" name=""/>
        <dsp:cNvSpPr/>
      </dsp:nvSpPr>
      <dsp:spPr>
        <a:xfrm>
          <a:off x="456274" y="3932656"/>
          <a:ext cx="7469166" cy="60523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403" tIns="50800" rIns="50800" bIns="50800" numCol="1" spcCol="1270" anchor="ctr" anchorCtr="0">
          <a:noAutofit/>
        </a:bodyPr>
        <a:lstStyle/>
        <a:p>
          <a:pPr lvl="0" algn="l" defTabSz="889000">
            <a:lnSpc>
              <a:spcPct val="90000"/>
            </a:lnSpc>
            <a:spcBef>
              <a:spcPct val="0"/>
            </a:spcBef>
            <a:spcAft>
              <a:spcPct val="35000"/>
            </a:spcAft>
          </a:pPr>
          <a:r>
            <a:rPr lang="en-IN" sz="2000" b="1" kern="1200" dirty="0" smtClean="0"/>
            <a:t>Limited weight bearing; Fracture calcaneus</a:t>
          </a:r>
          <a:endParaRPr lang="en-IN" sz="2000" b="1" kern="1200" dirty="0"/>
        </a:p>
      </dsp:txBody>
      <dsp:txXfrm>
        <a:off x="456274" y="3932656"/>
        <a:ext cx="7469166" cy="605232"/>
      </dsp:txXfrm>
    </dsp:sp>
    <dsp:sp modelId="{7EE758FC-FE2F-4E4C-9AE1-1ED3E150AC06}">
      <dsp:nvSpPr>
        <dsp:cNvPr id="0" name=""/>
        <dsp:cNvSpPr/>
      </dsp:nvSpPr>
      <dsp:spPr>
        <a:xfrm>
          <a:off x="78003" y="3857002"/>
          <a:ext cx="756540" cy="7565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344DD-0417-4028-9EB3-020991A87E9E}">
      <dsp:nvSpPr>
        <dsp:cNvPr id="0" name=""/>
        <dsp:cNvSpPr/>
      </dsp:nvSpPr>
      <dsp:spPr>
        <a:xfrm>
          <a:off x="189246" y="152"/>
          <a:ext cx="2492011" cy="14952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Weakness of the Quadriceps and hip extensors</a:t>
          </a:r>
          <a:endParaRPr lang="en-IN" sz="2600" kern="1200" dirty="0"/>
        </a:p>
      </dsp:txBody>
      <dsp:txXfrm>
        <a:off x="189246" y="152"/>
        <a:ext cx="2492011" cy="1495206"/>
      </dsp:txXfrm>
    </dsp:sp>
    <dsp:sp modelId="{03C501AE-A884-4A5C-AF38-ADDBC287AEDA}">
      <dsp:nvSpPr>
        <dsp:cNvPr id="0" name=""/>
        <dsp:cNvSpPr/>
      </dsp:nvSpPr>
      <dsp:spPr>
        <a:xfrm>
          <a:off x="2930458" y="152"/>
          <a:ext cx="2492011" cy="1495206"/>
        </a:xfrm>
        <a:prstGeom prst="rect">
          <a:avLst/>
        </a:prstGeom>
        <a:gradFill rotWithShape="0">
          <a:gsLst>
            <a:gs pos="0">
              <a:schemeClr val="accent5">
                <a:hueOff val="-1241735"/>
                <a:satOff val="4976"/>
                <a:lumOff val="1078"/>
                <a:alphaOff val="0"/>
                <a:tint val="50000"/>
                <a:satMod val="300000"/>
              </a:schemeClr>
            </a:gs>
            <a:gs pos="35000">
              <a:schemeClr val="accent5">
                <a:hueOff val="-1241735"/>
                <a:satOff val="4976"/>
                <a:lumOff val="1078"/>
                <a:alphaOff val="0"/>
                <a:tint val="37000"/>
                <a:satMod val="300000"/>
              </a:schemeClr>
            </a:gs>
            <a:gs pos="100000">
              <a:schemeClr val="accent5">
                <a:hueOff val="-1241735"/>
                <a:satOff val="4976"/>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Poliomyelitis </a:t>
          </a:r>
          <a:endParaRPr lang="en-IN" sz="2600" kern="1200" dirty="0"/>
        </a:p>
      </dsp:txBody>
      <dsp:txXfrm>
        <a:off x="2930458" y="152"/>
        <a:ext cx="2492011" cy="1495206"/>
      </dsp:txXfrm>
    </dsp:sp>
    <dsp:sp modelId="{75D3DE6D-A289-448E-9F1C-BDE01D8B86C3}">
      <dsp:nvSpPr>
        <dsp:cNvPr id="0" name=""/>
        <dsp:cNvSpPr/>
      </dsp:nvSpPr>
      <dsp:spPr>
        <a:xfrm>
          <a:off x="5671670" y="152"/>
          <a:ext cx="2492011" cy="1495206"/>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Spinal cord injury</a:t>
          </a:r>
          <a:endParaRPr lang="en-IN" sz="2600" kern="1200" dirty="0"/>
        </a:p>
      </dsp:txBody>
      <dsp:txXfrm>
        <a:off x="5671670" y="152"/>
        <a:ext cx="2492011" cy="1495206"/>
      </dsp:txXfrm>
    </dsp:sp>
    <dsp:sp modelId="{AB111163-16F2-412F-BD74-69F6FCF649D0}">
      <dsp:nvSpPr>
        <dsp:cNvPr id="0" name=""/>
        <dsp:cNvSpPr/>
      </dsp:nvSpPr>
      <dsp:spPr>
        <a:xfrm>
          <a:off x="189246" y="1744560"/>
          <a:ext cx="2492011" cy="1495206"/>
        </a:xfrm>
        <a:prstGeom prst="rect">
          <a:avLst/>
        </a:prstGeom>
        <a:gradFill rotWithShape="0">
          <a:gsLst>
            <a:gs pos="0">
              <a:schemeClr val="accent5">
                <a:hueOff val="-3725204"/>
                <a:satOff val="14929"/>
                <a:lumOff val="3235"/>
                <a:alphaOff val="0"/>
                <a:tint val="50000"/>
                <a:satMod val="300000"/>
              </a:schemeClr>
            </a:gs>
            <a:gs pos="35000">
              <a:schemeClr val="accent5">
                <a:hueOff val="-3725204"/>
                <a:satOff val="14929"/>
                <a:lumOff val="3235"/>
                <a:alphaOff val="0"/>
                <a:tint val="37000"/>
                <a:satMod val="300000"/>
              </a:schemeClr>
            </a:gs>
            <a:gs pos="100000">
              <a:schemeClr val="accent5">
                <a:hueOff val="-3725204"/>
                <a:satOff val="14929"/>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Upper motor neuron lesion</a:t>
          </a:r>
          <a:endParaRPr lang="en-IN" sz="2600" kern="1200" dirty="0"/>
        </a:p>
      </dsp:txBody>
      <dsp:txXfrm>
        <a:off x="189246" y="1744560"/>
        <a:ext cx="2492011" cy="1495206"/>
      </dsp:txXfrm>
    </dsp:sp>
    <dsp:sp modelId="{72A903BE-B616-469F-A7CC-01B4E71CCB6A}">
      <dsp:nvSpPr>
        <dsp:cNvPr id="0" name=""/>
        <dsp:cNvSpPr/>
      </dsp:nvSpPr>
      <dsp:spPr>
        <a:xfrm>
          <a:off x="2930458" y="1744560"/>
          <a:ext cx="2492011" cy="1495206"/>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Septic arthritis of knee joint</a:t>
          </a:r>
          <a:endParaRPr lang="en-IN" sz="2600" kern="1200" dirty="0"/>
        </a:p>
      </dsp:txBody>
      <dsp:txXfrm>
        <a:off x="2930458" y="1744560"/>
        <a:ext cx="2492011" cy="1495206"/>
      </dsp:txXfrm>
    </dsp:sp>
    <dsp:sp modelId="{65440DA5-F26D-45CE-93B7-A9B8E6752596}">
      <dsp:nvSpPr>
        <dsp:cNvPr id="0" name=""/>
        <dsp:cNvSpPr/>
      </dsp:nvSpPr>
      <dsp:spPr>
        <a:xfrm>
          <a:off x="5671670" y="1744560"/>
          <a:ext cx="2492011" cy="1495206"/>
        </a:xfrm>
        <a:prstGeom prst="rect">
          <a:avLst/>
        </a:prstGeom>
        <a:gradFill rotWithShape="0">
          <a:gsLst>
            <a:gs pos="0">
              <a:schemeClr val="accent5">
                <a:hueOff val="-6208672"/>
                <a:satOff val="24882"/>
                <a:lumOff val="5392"/>
                <a:alphaOff val="0"/>
                <a:tint val="50000"/>
                <a:satMod val="300000"/>
              </a:schemeClr>
            </a:gs>
            <a:gs pos="35000">
              <a:schemeClr val="accent5">
                <a:hueOff val="-6208672"/>
                <a:satOff val="24882"/>
                <a:lumOff val="5392"/>
                <a:alphaOff val="0"/>
                <a:tint val="37000"/>
                <a:satMod val="300000"/>
              </a:schemeClr>
            </a:gs>
            <a:gs pos="100000">
              <a:schemeClr val="accent5">
                <a:hueOff val="-6208672"/>
                <a:satOff val="24882"/>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Osteoarthritis of knee</a:t>
          </a:r>
          <a:endParaRPr lang="en-IN" sz="2600" kern="1200" dirty="0"/>
        </a:p>
      </dsp:txBody>
      <dsp:txXfrm>
        <a:off x="5671670" y="1744560"/>
        <a:ext cx="2492011" cy="1495206"/>
      </dsp:txXfrm>
    </dsp:sp>
    <dsp:sp modelId="{9F6CCAD7-DAD6-4BD7-921D-013C51F826DE}">
      <dsp:nvSpPr>
        <dsp:cNvPr id="0" name=""/>
        <dsp:cNvSpPr/>
      </dsp:nvSpPr>
      <dsp:spPr>
        <a:xfrm>
          <a:off x="189246" y="3488968"/>
          <a:ext cx="2492011" cy="1495206"/>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Genu varus/ </a:t>
          </a:r>
          <a:r>
            <a:rPr lang="en-IN" sz="2600" kern="1200" dirty="0" err="1" smtClean="0"/>
            <a:t>valgum</a:t>
          </a:r>
          <a:endParaRPr lang="en-IN" sz="2600" kern="1200" dirty="0"/>
        </a:p>
      </dsp:txBody>
      <dsp:txXfrm>
        <a:off x="189246" y="3488968"/>
        <a:ext cx="2492011" cy="1495206"/>
      </dsp:txXfrm>
    </dsp:sp>
    <dsp:sp modelId="{D44F21C2-F210-4130-BCF2-B0BEC6C79E80}">
      <dsp:nvSpPr>
        <dsp:cNvPr id="0" name=""/>
        <dsp:cNvSpPr/>
      </dsp:nvSpPr>
      <dsp:spPr>
        <a:xfrm>
          <a:off x="2930458" y="3488968"/>
          <a:ext cx="2492011" cy="1495206"/>
        </a:xfrm>
        <a:prstGeom prst="rect">
          <a:avLst/>
        </a:prstGeom>
        <a:gradFill rotWithShape="0">
          <a:gsLst>
            <a:gs pos="0">
              <a:schemeClr val="accent5">
                <a:hueOff val="-8692142"/>
                <a:satOff val="34835"/>
                <a:lumOff val="7549"/>
                <a:alphaOff val="0"/>
                <a:tint val="50000"/>
                <a:satMod val="300000"/>
              </a:schemeClr>
            </a:gs>
            <a:gs pos="35000">
              <a:schemeClr val="accent5">
                <a:hueOff val="-8692142"/>
                <a:satOff val="34835"/>
                <a:lumOff val="7549"/>
                <a:alphaOff val="0"/>
                <a:tint val="37000"/>
                <a:satMod val="300000"/>
              </a:schemeClr>
            </a:gs>
            <a:gs pos="100000">
              <a:schemeClr val="accent5">
                <a:hueOff val="-8692142"/>
                <a:satOff val="34835"/>
                <a:lumOff val="7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Femoral fracture</a:t>
          </a:r>
          <a:endParaRPr lang="en-IN" sz="2600" kern="1200" dirty="0"/>
        </a:p>
      </dsp:txBody>
      <dsp:txXfrm>
        <a:off x="2930458" y="3488968"/>
        <a:ext cx="2492011" cy="1495206"/>
      </dsp:txXfrm>
    </dsp:sp>
    <dsp:sp modelId="{506A7EBE-DFB1-4000-B208-BFB96FB11910}">
      <dsp:nvSpPr>
        <dsp:cNvPr id="0" name=""/>
        <dsp:cNvSpPr/>
      </dsp:nvSpPr>
      <dsp:spPr>
        <a:xfrm>
          <a:off x="5671670" y="3488968"/>
          <a:ext cx="2492011" cy="1495206"/>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dirty="0" smtClean="0"/>
            <a:t>Joint replacement or non-union</a:t>
          </a:r>
          <a:endParaRPr lang="en-IN" sz="2600" kern="1200" dirty="0"/>
        </a:p>
      </dsp:txBody>
      <dsp:txXfrm>
        <a:off x="5671670" y="3488968"/>
        <a:ext cx="2492011" cy="14952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262427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93759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255891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282681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20679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406103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376838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425447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227955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121458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42B50-09B6-46D4-8DB7-A7461A9C5CF2}" type="datetimeFigureOut">
              <a:rPr lang="en-IN" smtClean="0"/>
              <a:pPr/>
              <a:t>11-04-2022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1155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42B50-09B6-46D4-8DB7-A7461A9C5CF2}" type="datetimeFigureOut">
              <a:rPr lang="en-IN" smtClean="0"/>
              <a:pPr/>
              <a:t>11-04-2022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F8F1B-08E3-4054-A2AD-8AA7BD1B2C59}" type="slidenum">
              <a:rPr lang="en-IN" smtClean="0"/>
              <a:pPr/>
              <a:t>‹#›</a:t>
            </a:fld>
            <a:endParaRPr lang="en-IN"/>
          </a:p>
        </p:txBody>
      </p:sp>
    </p:spTree>
    <p:extLst>
      <p:ext uri="{BB962C8B-B14F-4D97-AF65-F5344CB8AC3E}">
        <p14:creationId xmlns:p14="http://schemas.microsoft.com/office/powerpoint/2010/main" xmlns="" val="77735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normAutofit/>
          </a:bodyPr>
          <a:lstStyle/>
          <a:p>
            <a:r>
              <a:rPr lang="en-IN" sz="8800" b="1" dirty="0" smtClean="0">
                <a:effectLst>
                  <a:outerShdw blurRad="38100" dist="38100" dir="2700000" algn="tl">
                    <a:srgbClr val="000000">
                      <a:alpha val="43137"/>
                    </a:srgbClr>
                  </a:outerShdw>
                </a:effectLst>
              </a:rPr>
              <a:t>CALIPERS</a:t>
            </a:r>
            <a:endParaRPr lang="en-IN" sz="8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85000" lnSpcReduction="20000"/>
          </a:bodyPr>
          <a:lstStyle/>
          <a:p>
            <a:r>
              <a:rPr lang="en-IN" b="1" dirty="0" smtClean="0">
                <a:solidFill>
                  <a:schemeClr val="tx1"/>
                </a:solidFill>
              </a:rPr>
              <a:t>BY:</a:t>
            </a:r>
          </a:p>
          <a:p>
            <a:r>
              <a:rPr lang="en-IN" b="1" dirty="0" err="1" smtClean="0">
                <a:solidFill>
                  <a:schemeClr val="tx1"/>
                </a:solidFill>
              </a:rPr>
              <a:t>Dr.</a:t>
            </a:r>
            <a:r>
              <a:rPr lang="en-IN" b="1" dirty="0" smtClean="0">
                <a:solidFill>
                  <a:schemeClr val="tx1"/>
                </a:solidFill>
              </a:rPr>
              <a:t> Digvijay Sharma</a:t>
            </a:r>
          </a:p>
          <a:p>
            <a:r>
              <a:rPr lang="en-IN" b="1" dirty="0" smtClean="0">
                <a:solidFill>
                  <a:schemeClr val="tx1"/>
                </a:solidFill>
              </a:rPr>
              <a:t>Director &amp; Professor</a:t>
            </a:r>
          </a:p>
          <a:p>
            <a:r>
              <a:rPr lang="en-IN" b="1" dirty="0" smtClean="0">
                <a:solidFill>
                  <a:schemeClr val="tx1"/>
                </a:solidFill>
              </a:rPr>
              <a:t>School of Health Sciences, CSJM University</a:t>
            </a:r>
            <a:endParaRPr lang="en-IN" b="1" dirty="0">
              <a:solidFill>
                <a:schemeClr val="tx1"/>
              </a:solidFill>
            </a:endParaRPr>
          </a:p>
        </p:txBody>
      </p:sp>
    </p:spTree>
    <p:extLst>
      <p:ext uri="{BB962C8B-B14F-4D97-AF65-F5344CB8AC3E}">
        <p14:creationId xmlns:p14="http://schemas.microsoft.com/office/powerpoint/2010/main" xmlns="" val="4067215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6000" b="1" dirty="0" smtClean="0">
                <a:effectLst>
                  <a:outerShdw blurRad="38100" dist="38100" dir="2700000" algn="tl">
                    <a:srgbClr val="000000">
                      <a:alpha val="43137"/>
                    </a:srgbClr>
                  </a:outerShdw>
                </a:effectLst>
              </a:rPr>
              <a:t>Indications </a:t>
            </a:r>
            <a:endParaRPr lang="en-IN" sz="6000" b="1" dirty="0">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xmlns="" val="2250016198"/>
              </p:ext>
            </p:extLst>
          </p:nvPr>
        </p:nvGraphicFramePr>
        <p:xfrm>
          <a:off x="395536" y="1397000"/>
          <a:ext cx="835292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75352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1" dirty="0" smtClean="0">
                <a:effectLst>
                  <a:outerShdw blurRad="38100" dist="38100" dir="2700000" algn="tl">
                    <a:srgbClr val="000000">
                      <a:alpha val="43137"/>
                    </a:srgbClr>
                  </a:outerShdw>
                </a:effectLst>
              </a:rPr>
              <a:t>Hip- Knee- Ankle- Foot Orthosis</a:t>
            </a:r>
            <a:endParaRPr lang="en-IN"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067944" y="1268760"/>
            <a:ext cx="4824536" cy="5328592"/>
          </a:xfrm>
        </p:spPr>
        <p:txBody>
          <a:bodyPr>
            <a:normAutofit fontScale="77500" lnSpcReduction="20000"/>
          </a:bodyPr>
          <a:lstStyle/>
          <a:p>
            <a:r>
              <a:rPr lang="en-IN" dirty="0" smtClean="0"/>
              <a:t>Consider an extension of KAFO</a:t>
            </a:r>
          </a:p>
          <a:p>
            <a:r>
              <a:rPr lang="en-IN" dirty="0" smtClean="0"/>
              <a:t>The extension at the hip joint allows the movement of flexion and extension.</a:t>
            </a:r>
          </a:p>
          <a:p>
            <a:r>
              <a:rPr lang="en-IN" dirty="0" smtClean="0"/>
              <a:t>Rotational movement at the hip joint is controlled by the padded rigid steel band placed between the iliac crest and greater trochanter.</a:t>
            </a:r>
          </a:p>
          <a:p>
            <a:r>
              <a:rPr lang="en-IN" dirty="0" smtClean="0"/>
              <a:t>Improves posture, balance and controlled stance and swing phases.</a:t>
            </a:r>
          </a:p>
          <a:p>
            <a:r>
              <a:rPr lang="en-IN" dirty="0" smtClean="0"/>
              <a:t>Ideal in patients with weak hip musculature and abnormal forward leg swing.</a:t>
            </a:r>
          </a:p>
          <a:p>
            <a:r>
              <a:rPr lang="en-IN" dirty="0" smtClean="0"/>
              <a:t>Since hip motions are controlled enhanced movements are seen at the lumbar spine. </a:t>
            </a:r>
          </a:p>
          <a:p>
            <a:r>
              <a:rPr lang="en-IN" dirty="0" smtClean="0"/>
              <a:t>Abnormal rotations at hip in children with CP is a common indication.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353" y="1268760"/>
            <a:ext cx="2384407" cy="2287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9712" y="1268760"/>
            <a:ext cx="21336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378" y="3717032"/>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59032" y="3717032"/>
            <a:ext cx="1876425"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9290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1" dirty="0" smtClean="0"/>
              <a:t>Introduction</a:t>
            </a:r>
            <a:r>
              <a:rPr lang="en-IN" dirty="0" smtClean="0"/>
              <a:t> </a:t>
            </a:r>
            <a:endParaRPr lang="en-IN" dirty="0"/>
          </a:p>
        </p:txBody>
      </p:sp>
      <p:sp>
        <p:nvSpPr>
          <p:cNvPr id="3" name="Content Placeholder 2"/>
          <p:cNvSpPr>
            <a:spLocks noGrp="1"/>
          </p:cNvSpPr>
          <p:nvPr>
            <p:ph idx="1"/>
          </p:nvPr>
        </p:nvSpPr>
        <p:spPr>
          <a:xfrm>
            <a:off x="457200" y="1268760"/>
            <a:ext cx="8363272" cy="5184576"/>
          </a:xfrm>
        </p:spPr>
        <p:txBody>
          <a:bodyPr>
            <a:normAutofit fontScale="85000" lnSpcReduction="20000"/>
          </a:bodyPr>
          <a:lstStyle/>
          <a:p>
            <a:r>
              <a:rPr lang="en-IN" dirty="0" smtClean="0"/>
              <a:t>These are the orthosis prescribed for lower extremity.</a:t>
            </a:r>
          </a:p>
          <a:p>
            <a:r>
              <a:rPr lang="en-IN" dirty="0" smtClean="0"/>
              <a:t>There are various considerations before providing orthosis especially in the foot like positioning of limb, straps, suspensions, nature of the orthosis, need of the patients, strength of patients, ability of patients and number of joints and their integrity.</a:t>
            </a:r>
          </a:p>
          <a:p>
            <a:r>
              <a:rPr lang="en-IN" dirty="0" smtClean="0"/>
              <a:t>A lower extremity orthosis tends to be taut and comfortable at the time of rest, while moving, while performing any activity or while checking the alignment.</a:t>
            </a:r>
          </a:p>
          <a:p>
            <a:r>
              <a:rPr lang="en-IN" dirty="0" smtClean="0"/>
              <a:t>There are four major types of lower extremity orthosis namely Foot orthosis, Ankle- Foot orthosis, Knee- Ankle- Foot orthosis and Hip- Knee- Ankle- Foot orthosis.</a:t>
            </a:r>
          </a:p>
          <a:p>
            <a:r>
              <a:rPr lang="en-IN" dirty="0" smtClean="0"/>
              <a:t>These orthosis which are designed to bear weight and help </a:t>
            </a:r>
            <a:r>
              <a:rPr lang="en-IN" dirty="0" err="1" smtClean="0"/>
              <a:t>locomote</a:t>
            </a:r>
            <a:r>
              <a:rPr lang="en-IN" dirty="0" smtClean="0"/>
              <a:t> are termed as </a:t>
            </a:r>
            <a:r>
              <a:rPr lang="en-IN" dirty="0" err="1" smtClean="0"/>
              <a:t>Calipers</a:t>
            </a:r>
            <a:r>
              <a:rPr lang="en-IN" dirty="0" smtClean="0"/>
              <a:t>. </a:t>
            </a:r>
            <a:endParaRPr lang="en-IN" dirty="0"/>
          </a:p>
        </p:txBody>
      </p:sp>
    </p:spTree>
    <p:extLst>
      <p:ext uri="{BB962C8B-B14F-4D97-AF65-F5344CB8AC3E}">
        <p14:creationId xmlns:p14="http://schemas.microsoft.com/office/powerpoint/2010/main" xmlns="" val="2866770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000" b="1" dirty="0" smtClean="0">
                <a:effectLst>
                  <a:outerShdw blurRad="38100" dist="38100" dir="2700000" algn="tl">
                    <a:srgbClr val="000000">
                      <a:alpha val="43137"/>
                    </a:srgbClr>
                  </a:outerShdw>
                </a:effectLst>
              </a:rPr>
              <a:t>Foot Orthosis</a:t>
            </a:r>
            <a:endParaRPr lang="en-IN" sz="6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23528" y="1340768"/>
            <a:ext cx="4824536" cy="5112568"/>
          </a:xfrm>
        </p:spPr>
        <p:txBody>
          <a:bodyPr>
            <a:normAutofit fontScale="85000" lnSpcReduction="20000"/>
          </a:bodyPr>
          <a:lstStyle/>
          <a:p>
            <a:pPr algn="just"/>
            <a:r>
              <a:rPr lang="en-IN" dirty="0" smtClean="0"/>
              <a:t>An orthosis fitted to provide functions, support and protection to the foot structures are called Foot Orthosis.</a:t>
            </a:r>
          </a:p>
          <a:p>
            <a:pPr algn="just"/>
            <a:r>
              <a:rPr lang="en-IN" dirty="0" smtClean="0"/>
              <a:t>The basic modifications include Boots, Shoes, etc.</a:t>
            </a:r>
          </a:p>
          <a:p>
            <a:pPr algn="just"/>
            <a:r>
              <a:rPr lang="en-IN" dirty="0" smtClean="0"/>
              <a:t>A simple foot orthosis is divided into two parts upper and lower.</a:t>
            </a:r>
          </a:p>
          <a:p>
            <a:pPr algn="just"/>
            <a:r>
              <a:rPr lang="en-IN" dirty="0" smtClean="0"/>
              <a:t>Components of a lower part of FO include Sole, Ball, Shank, Toe spring and Heel.</a:t>
            </a:r>
          </a:p>
          <a:p>
            <a:pPr algn="just"/>
            <a:r>
              <a:rPr lang="en-IN" dirty="0" smtClean="0"/>
              <a:t>Components of an upper part of FO include Quarter, Heel counter, Vamp, Throat, Toe box, Tongue and Stirrup.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0112" y="1196752"/>
            <a:ext cx="3240360" cy="3361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8064" y="4221088"/>
            <a:ext cx="3976278"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0165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5400" b="1" dirty="0" smtClean="0">
                <a:effectLst>
                  <a:outerShdw blurRad="38100" dist="38100" dir="2700000" algn="tl">
                    <a:srgbClr val="000000">
                      <a:alpha val="43137"/>
                    </a:srgbClr>
                  </a:outerShdw>
                </a:effectLst>
              </a:rPr>
              <a:t>Indications</a:t>
            </a:r>
            <a:r>
              <a:rPr lang="en-IN" dirty="0" smtClean="0"/>
              <a:t> </a:t>
            </a:r>
            <a:endParaRPr lang="en-IN" dirty="0"/>
          </a:p>
        </p:txBody>
      </p:sp>
      <p:graphicFrame>
        <p:nvGraphicFramePr>
          <p:cNvPr id="6" name="Diagram 5"/>
          <p:cNvGraphicFramePr/>
          <p:nvPr>
            <p:extLst>
              <p:ext uri="{D42A27DB-BD31-4B8C-83A1-F6EECF244321}">
                <p14:modId xmlns:p14="http://schemas.microsoft.com/office/powerpoint/2010/main" xmlns="" val="1078644345"/>
              </p:ext>
            </p:extLst>
          </p:nvPr>
        </p:nvGraphicFramePr>
        <p:xfrm>
          <a:off x="395536" y="1397000"/>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3821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453427"/>
            <a:ext cx="76200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l 5"/>
          <p:cNvSpPr/>
          <p:nvPr/>
        </p:nvSpPr>
        <p:spPr>
          <a:xfrm>
            <a:off x="4860032" y="5301208"/>
            <a:ext cx="1944216" cy="144016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Attached to ground. Elevated for short limbs.</a:t>
            </a:r>
            <a:endParaRPr lang="en-IN" dirty="0"/>
          </a:p>
        </p:txBody>
      </p:sp>
      <p:sp>
        <p:nvSpPr>
          <p:cNvPr id="8" name="Oval 7"/>
          <p:cNvSpPr/>
          <p:nvPr/>
        </p:nvSpPr>
        <p:spPr>
          <a:xfrm>
            <a:off x="1547664" y="5157192"/>
            <a:ext cx="1944216" cy="155685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Widest part.</a:t>
            </a:r>
          </a:p>
          <a:p>
            <a:pPr algn="ctr"/>
            <a:r>
              <a:rPr lang="en-IN" sz="1400" dirty="0" smtClean="0"/>
              <a:t>At metatarsal heads.</a:t>
            </a:r>
          </a:p>
          <a:p>
            <a:pPr algn="ctr"/>
            <a:r>
              <a:rPr lang="en-IN" sz="1400" dirty="0" err="1" smtClean="0"/>
              <a:t>Metatersal</a:t>
            </a:r>
            <a:r>
              <a:rPr lang="en-IN" sz="1400" dirty="0" smtClean="0"/>
              <a:t> pads used in </a:t>
            </a:r>
            <a:r>
              <a:rPr lang="en-IN" sz="1400" dirty="0" err="1" smtClean="0"/>
              <a:t>metatarsalgia</a:t>
            </a:r>
            <a:r>
              <a:rPr lang="en-IN" sz="1400" dirty="0" smtClean="0"/>
              <a:t> cases.</a:t>
            </a:r>
            <a:endParaRPr lang="en-IN" sz="1400" dirty="0"/>
          </a:p>
        </p:txBody>
      </p:sp>
      <p:sp>
        <p:nvSpPr>
          <p:cNvPr id="9" name="Oval 8"/>
          <p:cNvSpPr/>
          <p:nvPr/>
        </p:nvSpPr>
        <p:spPr>
          <a:xfrm>
            <a:off x="7349867" y="3679334"/>
            <a:ext cx="1758815" cy="160091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smtClean="0"/>
              <a:t>Weight bearing part of shoe.</a:t>
            </a:r>
          </a:p>
          <a:p>
            <a:pPr algn="ctr"/>
            <a:r>
              <a:rPr lang="en-IN" sz="1200" b="1" dirty="0" smtClean="0"/>
              <a:t>Elevated for short limbs, cushion attached for spurs</a:t>
            </a:r>
          </a:p>
        </p:txBody>
      </p:sp>
      <p:sp>
        <p:nvSpPr>
          <p:cNvPr id="10" name="Oval 9"/>
          <p:cNvSpPr/>
          <p:nvPr/>
        </p:nvSpPr>
        <p:spPr>
          <a:xfrm>
            <a:off x="1555692" y="1700808"/>
            <a:ext cx="1944216" cy="14401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t>Prevents toe from trauma.</a:t>
            </a:r>
          </a:p>
          <a:p>
            <a:pPr algn="ctr"/>
            <a:r>
              <a:rPr lang="en-IN" sz="1400" b="1" dirty="0" smtClean="0"/>
              <a:t>Especially in football players. </a:t>
            </a:r>
            <a:endParaRPr lang="en-IN" sz="1400" b="1" dirty="0"/>
          </a:p>
        </p:txBody>
      </p:sp>
      <p:sp>
        <p:nvSpPr>
          <p:cNvPr id="11" name="Oval 10"/>
          <p:cNvSpPr/>
          <p:nvPr/>
        </p:nvSpPr>
        <p:spPr>
          <a:xfrm>
            <a:off x="4803990" y="0"/>
            <a:ext cx="1656184" cy="1385392"/>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002060"/>
                </a:solidFill>
              </a:rPr>
              <a:t>Extends down in front of throat. </a:t>
            </a:r>
            <a:endParaRPr lang="en-IN" b="1" dirty="0">
              <a:solidFill>
                <a:srgbClr val="002060"/>
              </a:solidFill>
            </a:endParaRPr>
          </a:p>
        </p:txBody>
      </p:sp>
      <p:sp>
        <p:nvSpPr>
          <p:cNvPr id="12" name="Oval 11"/>
          <p:cNvSpPr/>
          <p:nvPr/>
        </p:nvSpPr>
        <p:spPr>
          <a:xfrm>
            <a:off x="2915816" y="483127"/>
            <a:ext cx="1944216" cy="14401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t>Consists of the quarter part. High quarter shoes in Runners. </a:t>
            </a:r>
            <a:endParaRPr lang="en-IN" b="1" dirty="0"/>
          </a:p>
        </p:txBody>
      </p:sp>
    </p:spTree>
    <p:extLst>
      <p:ext uri="{BB962C8B-B14F-4D97-AF65-F5344CB8AC3E}">
        <p14:creationId xmlns:p14="http://schemas.microsoft.com/office/powerpoint/2010/main" xmlns="" val="1391883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smtClean="0">
                <a:effectLst>
                  <a:outerShdw blurRad="38100" dist="38100" dir="2700000" algn="tl">
                    <a:srgbClr val="000000">
                      <a:alpha val="43137"/>
                    </a:srgbClr>
                  </a:outerShdw>
                </a:effectLst>
              </a:rPr>
              <a:t>Ankle Foot Orthosis</a:t>
            </a:r>
            <a:endParaRPr lang="en-IN" sz="5400"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340768"/>
            <a:ext cx="4172272" cy="4785395"/>
          </a:xfrm>
        </p:spPr>
        <p:txBody>
          <a:bodyPr>
            <a:normAutofit/>
          </a:bodyPr>
          <a:lstStyle/>
          <a:p>
            <a:pPr algn="just"/>
            <a:r>
              <a:rPr lang="en-IN" dirty="0" smtClean="0"/>
              <a:t>It is a form of boot which an ankle is fixed through the stirrup.</a:t>
            </a:r>
          </a:p>
          <a:p>
            <a:pPr algn="just"/>
            <a:r>
              <a:rPr lang="en-IN" dirty="0" smtClean="0"/>
              <a:t>Metal uprights ascend to the calf bilaterally.</a:t>
            </a:r>
          </a:p>
          <a:p>
            <a:pPr algn="just"/>
            <a:r>
              <a:rPr lang="en-IN" dirty="0" smtClean="0"/>
              <a:t>Components include calf bands with leather straps, medial lateral bars controlling PF and DF. </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55776" y="1285875"/>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1643" y="1267650"/>
            <a:ext cx="2568149" cy="2056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6479" y="3352491"/>
            <a:ext cx="2114550" cy="2162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55776" y="3432479"/>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7741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6000" b="1" dirty="0" smtClean="0">
                <a:effectLst>
                  <a:outerShdw blurRad="38100" dist="38100" dir="2700000" algn="tl">
                    <a:srgbClr val="000000">
                      <a:alpha val="43137"/>
                    </a:srgbClr>
                  </a:outerShdw>
                </a:effectLst>
              </a:rPr>
              <a:t>Indications</a:t>
            </a:r>
            <a:r>
              <a:rPr lang="en-IN" dirty="0" smtClean="0"/>
              <a:t> </a:t>
            </a:r>
            <a:endParaRPr lang="en-IN" dirty="0"/>
          </a:p>
        </p:txBody>
      </p:sp>
      <p:graphicFrame>
        <p:nvGraphicFramePr>
          <p:cNvPr id="7" name="Diagram 6"/>
          <p:cNvGraphicFramePr/>
          <p:nvPr>
            <p:extLst>
              <p:ext uri="{D42A27DB-BD31-4B8C-83A1-F6EECF244321}">
                <p14:modId xmlns:p14="http://schemas.microsoft.com/office/powerpoint/2010/main" xmlns="" val="1141323098"/>
              </p:ext>
            </p:extLst>
          </p:nvPr>
        </p:nvGraphicFramePr>
        <p:xfrm>
          <a:off x="683568" y="1397000"/>
          <a:ext cx="799288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223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smtClean="0">
                <a:effectLst>
                  <a:outerShdw blurRad="38100" dist="38100" dir="2700000" algn="tl">
                    <a:srgbClr val="000000">
                      <a:alpha val="43137"/>
                    </a:srgbClr>
                  </a:outerShdw>
                </a:effectLst>
              </a:rPr>
              <a:t>Knee- Ankle- Foot Orthosis</a:t>
            </a:r>
            <a:endParaRPr lang="en-IN" sz="54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340768"/>
            <a:ext cx="4546848" cy="4968552"/>
          </a:xfrm>
        </p:spPr>
        <p:txBody>
          <a:bodyPr>
            <a:normAutofit fontScale="85000" lnSpcReduction="20000"/>
          </a:bodyPr>
          <a:lstStyle/>
          <a:p>
            <a:pPr algn="just"/>
            <a:r>
              <a:rPr lang="en-IN" dirty="0" smtClean="0"/>
              <a:t>Provides stability to the knee ankle and foot</a:t>
            </a:r>
          </a:p>
          <a:p>
            <a:pPr algn="just"/>
            <a:r>
              <a:rPr lang="en-IN" dirty="0" smtClean="0"/>
              <a:t>Uprights are extended to the knee joint and lower thigh bands are also attached.</a:t>
            </a:r>
          </a:p>
          <a:p>
            <a:pPr algn="just"/>
            <a:r>
              <a:rPr lang="en-IN" dirty="0" smtClean="0"/>
              <a:t>Consists of types of artificial knee joints, stance control and various knee locks.</a:t>
            </a:r>
          </a:p>
          <a:p>
            <a:pPr algn="just"/>
            <a:r>
              <a:rPr lang="en-IN" dirty="0" smtClean="0"/>
              <a:t>Knee joints include straight set knee, polycentric knee and posterior offset knee joint.</a:t>
            </a:r>
          </a:p>
          <a:p>
            <a:pPr algn="just"/>
            <a:r>
              <a:rPr lang="en-IN" dirty="0" smtClean="0"/>
              <a:t>The knee locks include drop lock, spring loaded lock, cam lock, ball lock, dial lock and plunger type lock.  </a:t>
            </a: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1412776"/>
            <a:ext cx="1600200" cy="2387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60232" y="1419226"/>
            <a:ext cx="2466781"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44033" y="3652862"/>
            <a:ext cx="2048247" cy="2728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57517" y="3652863"/>
            <a:ext cx="2269495" cy="2872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4122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0"/>
            <a:ext cx="6297878" cy="2924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068960"/>
            <a:ext cx="1656184" cy="231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30465" y="5364811"/>
            <a:ext cx="1656184" cy="369332"/>
          </a:xfrm>
          <a:prstGeom prst="rect">
            <a:avLst/>
          </a:prstGeom>
          <a:noFill/>
        </p:spPr>
        <p:txBody>
          <a:bodyPr wrap="square" rtlCol="0">
            <a:spAutoFit/>
          </a:bodyPr>
          <a:lstStyle/>
          <a:p>
            <a:pPr algn="ctr"/>
            <a:r>
              <a:rPr lang="en-IN" b="1" dirty="0" smtClean="0">
                <a:effectLst>
                  <a:outerShdw blurRad="38100" dist="38100" dir="2700000" algn="tl">
                    <a:srgbClr val="000000">
                      <a:alpha val="43137"/>
                    </a:srgbClr>
                  </a:outerShdw>
                </a:effectLst>
              </a:rPr>
              <a:t>DROP LOCK</a:t>
            </a:r>
            <a:endParaRPr lang="en-IN" b="1" dirty="0">
              <a:effectLst>
                <a:outerShdw blurRad="38100" dist="38100" dir="2700000" algn="tl">
                  <a:srgbClr val="000000">
                    <a:alpha val="43137"/>
                  </a:srgbClr>
                </a:outerShdw>
              </a:effectLst>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0233" y="7937"/>
            <a:ext cx="2305344" cy="3129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43608" y="3154684"/>
            <a:ext cx="1512168"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187624" y="4943746"/>
            <a:ext cx="1368152" cy="923330"/>
          </a:xfrm>
          <a:prstGeom prst="rect">
            <a:avLst/>
          </a:prstGeom>
          <a:noFill/>
        </p:spPr>
        <p:txBody>
          <a:bodyPr wrap="square" rtlCol="0">
            <a:spAutoFit/>
          </a:bodyPr>
          <a:lstStyle/>
          <a:p>
            <a:pPr algn="ctr"/>
            <a:r>
              <a:rPr lang="en-IN" b="1" dirty="0" smtClean="0">
                <a:effectLst>
                  <a:outerShdw blurRad="38100" dist="38100" dir="2700000" algn="tl">
                    <a:srgbClr val="000000">
                      <a:alpha val="43137"/>
                    </a:srgbClr>
                  </a:outerShdw>
                </a:effectLst>
              </a:rPr>
              <a:t>SPRING LOADED LOCK</a:t>
            </a:r>
            <a:endParaRPr lang="en-IN" b="1" dirty="0">
              <a:effectLst>
                <a:outerShdw blurRad="38100" dist="38100" dir="2700000" algn="tl">
                  <a:srgbClr val="000000">
                    <a:alpha val="43137"/>
                  </a:srgbClr>
                </a:outerShdw>
              </a:effectLst>
            </a:endParaRP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341443" y="2942812"/>
            <a:ext cx="1447601" cy="2517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237151" y="5466936"/>
            <a:ext cx="1656184" cy="369332"/>
          </a:xfrm>
          <a:prstGeom prst="rect">
            <a:avLst/>
          </a:prstGeom>
          <a:noFill/>
        </p:spPr>
        <p:txBody>
          <a:bodyPr wrap="square" rtlCol="0">
            <a:spAutoFit/>
          </a:bodyPr>
          <a:lstStyle/>
          <a:p>
            <a:pPr algn="ctr"/>
            <a:r>
              <a:rPr lang="en-IN" b="1" dirty="0" smtClean="0">
                <a:effectLst>
                  <a:outerShdw blurRad="38100" dist="38100" dir="2700000" algn="tl">
                    <a:srgbClr val="000000">
                      <a:alpha val="43137"/>
                    </a:srgbClr>
                  </a:outerShdw>
                </a:effectLst>
              </a:rPr>
              <a:t>CAM LOCK</a:t>
            </a:r>
            <a:endParaRPr lang="en-IN" b="1" dirty="0">
              <a:effectLst>
                <a:outerShdw blurRad="38100" dist="38100" dir="2700000" algn="tl">
                  <a:srgbClr val="000000">
                    <a:alpha val="43137"/>
                  </a:srgbClr>
                </a:outerShdw>
              </a:effectLst>
            </a:endParaRPr>
          </a:p>
        </p:txBody>
      </p:sp>
      <p:sp>
        <p:nvSpPr>
          <p:cNvPr id="3" name="AutoShape 8" descr="Knee ankle foot orthosis (KAFO) Flashcards &amp; Practice Test | Quizl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105" name="Picture 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74491" y="2942812"/>
            <a:ext cx="1673573" cy="232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3627474" y="5266912"/>
            <a:ext cx="1656184" cy="369332"/>
          </a:xfrm>
          <a:prstGeom prst="rect">
            <a:avLst/>
          </a:prstGeom>
          <a:noFill/>
        </p:spPr>
        <p:txBody>
          <a:bodyPr wrap="square" rtlCol="0">
            <a:spAutoFit/>
          </a:bodyPr>
          <a:lstStyle/>
          <a:p>
            <a:pPr algn="ctr"/>
            <a:r>
              <a:rPr lang="en-IN" b="1" dirty="0" smtClean="0">
                <a:effectLst>
                  <a:outerShdw blurRad="38100" dist="38100" dir="2700000" algn="tl">
                    <a:srgbClr val="000000">
                      <a:alpha val="43137"/>
                    </a:srgbClr>
                  </a:outerShdw>
                </a:effectLst>
              </a:rPr>
              <a:t>BALL LOCK</a:t>
            </a:r>
            <a:endParaRPr lang="en-IN" b="1" dirty="0">
              <a:effectLst>
                <a:outerShdw blurRad="38100" dist="38100" dir="2700000" algn="tl">
                  <a:srgbClr val="000000">
                    <a:alpha val="43137"/>
                  </a:srgbClr>
                </a:outerShdw>
              </a:effectLst>
            </a:endParaRPr>
          </a:p>
        </p:txBody>
      </p:sp>
      <p:pic>
        <p:nvPicPr>
          <p:cNvPr id="4106" name="Picture 10"/>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48064" y="3068960"/>
            <a:ext cx="1311554"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4975749" y="5266912"/>
            <a:ext cx="1656184" cy="369332"/>
          </a:xfrm>
          <a:prstGeom prst="rect">
            <a:avLst/>
          </a:prstGeom>
          <a:noFill/>
        </p:spPr>
        <p:txBody>
          <a:bodyPr wrap="square" rtlCol="0">
            <a:spAutoFit/>
          </a:bodyPr>
          <a:lstStyle/>
          <a:p>
            <a:pPr algn="ctr"/>
            <a:r>
              <a:rPr lang="en-IN" b="1" dirty="0" smtClean="0">
                <a:effectLst>
                  <a:outerShdw blurRad="38100" dist="38100" dir="2700000" algn="tl">
                    <a:srgbClr val="000000">
                      <a:alpha val="43137"/>
                    </a:srgbClr>
                  </a:outerShdw>
                </a:effectLst>
              </a:rPr>
              <a:t>DIAL LOCK</a:t>
            </a:r>
            <a:endParaRPr lang="en-IN" b="1" dirty="0">
              <a:effectLst>
                <a:outerShdw blurRad="38100" dist="38100" dir="2700000" algn="tl">
                  <a:srgbClr val="000000">
                    <a:alpha val="43137"/>
                  </a:srgbClr>
                </a:outerShdw>
              </a:effectLst>
            </a:endParaRPr>
          </a:p>
        </p:txBody>
      </p:sp>
      <p:pic>
        <p:nvPicPr>
          <p:cNvPr id="4107" name="Picture 11"/>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402887" y="3162008"/>
            <a:ext cx="2707042" cy="2545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6984813" y="5682410"/>
            <a:ext cx="1656184" cy="646331"/>
          </a:xfrm>
          <a:prstGeom prst="rect">
            <a:avLst/>
          </a:prstGeom>
          <a:noFill/>
        </p:spPr>
        <p:txBody>
          <a:bodyPr wrap="square" rtlCol="0">
            <a:spAutoFit/>
          </a:bodyPr>
          <a:lstStyle/>
          <a:p>
            <a:pPr algn="ctr"/>
            <a:r>
              <a:rPr lang="en-IN" b="1" dirty="0" smtClean="0">
                <a:effectLst>
                  <a:outerShdw blurRad="38100" dist="38100" dir="2700000" algn="tl">
                    <a:srgbClr val="000000">
                      <a:alpha val="43137"/>
                    </a:srgbClr>
                  </a:outerShdw>
                </a:effectLst>
              </a:rPr>
              <a:t>PLUNGER TYPE  LOCK</a:t>
            </a:r>
            <a:endParaRPr lang="en-I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66292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622</Words>
  <Application>Microsoft Office PowerPoint</Application>
  <PresentationFormat>On-screen Show (4:3)</PresentationFormat>
  <Paragraphs>77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CALIPERS</vt:lpstr>
      <vt:lpstr>Introduction </vt:lpstr>
      <vt:lpstr>Foot Orthosis</vt:lpstr>
      <vt:lpstr>Indications </vt:lpstr>
      <vt:lpstr>Slide 5</vt:lpstr>
      <vt:lpstr>Ankle Foot Orthosis</vt:lpstr>
      <vt:lpstr>Indications </vt:lpstr>
      <vt:lpstr>Knee- Ankle- Foot Orthosis</vt:lpstr>
      <vt:lpstr>Slide 9</vt:lpstr>
      <vt:lpstr>Indications </vt:lpstr>
      <vt:lpstr>Hip- Knee- Ankle- Foot Orthosis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CALIPERS</dc:title>
  <dc:creator>apporva</dc:creator>
  <cp:lastModifiedBy>Hp</cp:lastModifiedBy>
  <cp:revision>19</cp:revision>
  <dcterms:created xsi:type="dcterms:W3CDTF">2022-04-01T15:02:12Z</dcterms:created>
  <dcterms:modified xsi:type="dcterms:W3CDTF">2022-04-11T10:24:47Z</dcterms:modified>
</cp:coreProperties>
</file>