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FF0000"/>
                </a:solidFill>
                <a:latin typeface="Algerian" pitchFamily="82" charset="0"/>
              </a:rPr>
              <a:t>The Difference Between Calorie Intake and Expenditure</a:t>
            </a:r>
            <a:r>
              <a:rPr lang="en-US" dirty="0"/>
              <a:t/>
            </a:r>
            <a:br>
              <a:rPr lang="en-US" dirty="0"/>
            </a:br>
            <a:endParaRPr lang="en-IN" dirty="0"/>
          </a:p>
        </p:txBody>
      </p:sp>
      <p:sp>
        <p:nvSpPr>
          <p:cNvPr id="3" name="Content Placeholder 2"/>
          <p:cNvSpPr>
            <a:spLocks noGrp="1"/>
          </p:cNvSpPr>
          <p:nvPr>
            <p:ph idx="1"/>
          </p:nvPr>
        </p:nvSpPr>
        <p:spPr/>
        <p:txBody>
          <a:bodyPr>
            <a:normAutofit fontScale="77500" lnSpcReduction="20000"/>
          </a:bodyPr>
          <a:lstStyle/>
          <a:p>
            <a:pPr algn="just"/>
            <a:r>
              <a:rPr lang="en-US" dirty="0"/>
              <a:t> </a:t>
            </a:r>
            <a:r>
              <a:rPr lang="en-US" dirty="0">
                <a:latin typeface="Times New Roman" pitchFamily="18" charset="0"/>
                <a:cs typeface="Times New Roman" pitchFamily="18" charset="0"/>
              </a:rPr>
              <a:t>Understanding the difference between calorie intake and expenditure is crucial to weight loss.</a:t>
            </a:r>
          </a:p>
          <a:p>
            <a:pPr algn="just"/>
            <a:r>
              <a:rPr lang="en-US" dirty="0">
                <a:latin typeface="Times New Roman" pitchFamily="18" charset="0"/>
                <a:cs typeface="Times New Roman" pitchFamily="18" charset="0"/>
              </a:rPr>
              <a:t> We already know what calorie intake is: the amount of calories you consume every day through food and drink.</a:t>
            </a:r>
          </a:p>
          <a:p>
            <a:pPr algn="just"/>
            <a:r>
              <a:rPr lang="en-US" dirty="0">
                <a:latin typeface="Times New Roman" pitchFamily="18" charset="0"/>
                <a:cs typeface="Times New Roman" pitchFamily="18" charset="0"/>
              </a:rPr>
              <a:t> Expenditure is the opposite: the amount of calories you burn every day through physical activity.</a:t>
            </a:r>
          </a:p>
          <a:p>
            <a:pPr algn="just"/>
            <a:r>
              <a:rPr lang="en-US" dirty="0">
                <a:latin typeface="Times New Roman" pitchFamily="18" charset="0"/>
                <a:cs typeface="Times New Roman" pitchFamily="18" charset="0"/>
              </a:rPr>
              <a:t> Knowing the difference between these two numbers is essential for making a successful weight loss plan. In order to lose weight, you need to burn more calories than you’re consuming. For people who successfully maintain their weight, this means they’re burning about as many calories as they’re consuming every day.</a:t>
            </a:r>
          </a:p>
          <a:p>
            <a:endParaRPr lang="en-IN" dirty="0"/>
          </a:p>
        </p:txBody>
      </p:sp>
    </p:spTree>
    <p:extLst>
      <p:ext uri="{BB962C8B-B14F-4D97-AF65-F5344CB8AC3E}">
        <p14:creationId xmlns:p14="http://schemas.microsoft.com/office/powerpoint/2010/main" val="64001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solidFill>
                  <a:srgbClr val="FF0000"/>
                </a:solidFill>
              </a:rPr>
              <a:t>CONT.</a:t>
            </a:r>
            <a:endParaRPr lang="en-IN"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a:t> </a:t>
            </a:r>
            <a:r>
              <a:rPr lang="en-US" dirty="0">
                <a:latin typeface="Times New Roman" pitchFamily="18" charset="0"/>
                <a:cs typeface="Times New Roman" pitchFamily="18" charset="0"/>
              </a:rPr>
              <a:t>Even without physical activity, the body is till expending calories through sustaining heartbeat, digestion, breathing, and more. With exercise, however, you can boost the amount of calories you burn to better support your weight loss goals.</a:t>
            </a:r>
          </a:p>
          <a:p>
            <a:r>
              <a:rPr lang="en-US" dirty="0">
                <a:latin typeface="Times New Roman" pitchFamily="18" charset="0"/>
                <a:cs typeface="Times New Roman" pitchFamily="18" charset="0"/>
              </a:rPr>
              <a:t> Calorie needs will vary by person, although generally in order to lose weight, one must eat 500-1,000 fewer calories every day. However, it’s important to note that just because you burn extra calories doesn’t mean you can eat extra calories.</a:t>
            </a:r>
          </a:p>
          <a:p>
            <a:r>
              <a:rPr lang="en-US" dirty="0">
                <a:latin typeface="Times New Roman" pitchFamily="18" charset="0"/>
                <a:cs typeface="Times New Roman" pitchFamily="18" charset="0"/>
              </a:rPr>
              <a:t> For example, if your daily caloric intake is 1600 and you burn 400 calories, this doesn’t mean you can eat an extra 400 calories. You still should eat at or below your ideal calorie intake level and this includes exercising</a:t>
            </a:r>
          </a:p>
          <a:p>
            <a:endParaRPr lang="en-IN" dirty="0"/>
          </a:p>
        </p:txBody>
      </p:sp>
    </p:spTree>
    <p:extLst>
      <p:ext uri="{BB962C8B-B14F-4D97-AF65-F5344CB8AC3E}">
        <p14:creationId xmlns:p14="http://schemas.microsoft.com/office/powerpoint/2010/main" val="1256979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Difference Between Calorie Intake and Expenditure </vt:lpstr>
      <vt:lpstr>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 Between Calorie Intake and Expenditure </dc:title>
  <dc:creator>user</dc:creator>
  <cp:lastModifiedBy>user</cp:lastModifiedBy>
  <cp:revision>1</cp:revision>
  <dcterms:created xsi:type="dcterms:W3CDTF">2006-08-16T00:00:00Z</dcterms:created>
  <dcterms:modified xsi:type="dcterms:W3CDTF">2023-04-29T06:27:03Z</dcterms:modified>
</cp:coreProperties>
</file>