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81000"/>
            <a:ext cx="7406640" cy="2133600"/>
          </a:xfr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COGNITIVE </a:t>
            </a:r>
            <a:r>
              <a:rPr lang="en-US" sz="3600" dirty="0"/>
              <a:t>BEHAVIOUR </a:t>
            </a:r>
            <a:r>
              <a:rPr lang="en-US" sz="3600" dirty="0" smtClean="0"/>
              <a:t>THERAPY </a:t>
            </a:r>
            <a:r>
              <a:rPr lang="en-US" sz="2800" dirty="0" smtClean="0"/>
              <a:t>INTRODUCTION &amp; HISTORY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67000"/>
            <a:ext cx="6705600" cy="3200400"/>
          </a:xfr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/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. PRIYANKA SHUKLA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RCI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registered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Clinical Psychologist 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324600"/>
          </a:xfr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INTRODUCTION</a:t>
            </a:r>
          </a:p>
          <a:p>
            <a:pPr algn="ctr">
              <a:buNone/>
            </a:pPr>
            <a:endParaRPr lang="en-US" sz="3600" dirty="0" smtClean="0"/>
          </a:p>
          <a:p>
            <a:r>
              <a:rPr lang="en-US" sz="3600" dirty="0" smtClean="0"/>
              <a:t>Cognitive behaviour therapy (CBT) is directly concerned with the thoughts and feelings that are so obviously important in all behaviour and psychiatric disorder.</a:t>
            </a:r>
          </a:p>
          <a:p>
            <a:endParaRPr lang="en-US" sz="3600" dirty="0" smtClean="0"/>
          </a:p>
          <a:p>
            <a:r>
              <a:rPr lang="en-US" sz="3600" dirty="0" smtClean="0"/>
              <a:t>Cognitive therapy, a system developed by Aron T. Beck (1952)</a:t>
            </a:r>
          </a:p>
          <a:p>
            <a:pPr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The focus of cognitive therapy is on understanding distorted beliefs and using techniques to change maladaptive thinking</a:t>
            </a:r>
            <a:r>
              <a:rPr lang="en-US" dirty="0"/>
              <a:t> </a:t>
            </a:r>
            <a:r>
              <a:rPr lang="en-US" dirty="0" smtClean="0"/>
              <a:t>for desirable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CBT is an approach designed to change mental images, thoughts and thought patterns to help patients to overcome emotional and behavioural problems.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82296" indent="0" algn="just">
              <a:buNone/>
            </a:pPr>
            <a:r>
              <a:rPr lang="en-US" dirty="0" smtClean="0"/>
              <a:t>These are time limited therapeutic strategies emphasize a psycho-education  along with home work and self help assignments.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Historical Perspective: CBT resulted </a:t>
            </a:r>
            <a:br>
              <a:rPr lang="en-US" dirty="0" smtClean="0"/>
            </a:br>
            <a:r>
              <a:rPr lang="en-US" dirty="0" smtClean="0"/>
              <a:t>from: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800" dirty="0" smtClean="0"/>
              <a:t>A growing dissatisfaction with the length and expense of psychoanalytic therapy and an ongoing controversy about it’s relative effectiveness.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failure of Behavioural Therapy (BT) in dealing with clinical problems like depression, unlike it’s success with anxiety disorders enhanced the clinician’s interest in the cognitive aspect.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172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800" dirty="0" smtClean="0"/>
              <a:t>The most influential pioneers in the development of  Cognitive Therapy (CT) were </a:t>
            </a:r>
            <a:r>
              <a:rPr lang="en-US" sz="2800" dirty="0" err="1" smtClean="0"/>
              <a:t>Aron</a:t>
            </a:r>
            <a:r>
              <a:rPr lang="en-US" sz="2800" dirty="0" smtClean="0"/>
              <a:t> T. Beck and Albert Ellis. The goal of this therapy was to modify the core cognitive dysfunctions.</a:t>
            </a:r>
          </a:p>
          <a:p>
            <a:r>
              <a:rPr lang="en-US" sz="2800" dirty="0" smtClean="0"/>
              <a:t>Unlike strict behavioural theories, CT assert that individuals are active participants of their environments judging and evaluating stimuli, interpreting events and sensation and appraising their own responses.</a:t>
            </a:r>
          </a:p>
          <a:p>
            <a:r>
              <a:rPr lang="en-US" sz="2800" dirty="0" smtClean="0"/>
              <a:t>The merging of these two approaches (cognitive + behavioural) provides good result in comparison of psychotherapy.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b="1" dirty="0" smtClean="0"/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</TotalTime>
  <Words>273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Solstice</vt:lpstr>
      <vt:lpstr>                                                               COGNITIVE BEHAVIOUR THERAPY INTRODUCTION &amp; HISTORY  </vt:lpstr>
      <vt:lpstr>PowerPoint Presentation</vt:lpstr>
      <vt:lpstr>PowerPoint Presentation</vt:lpstr>
      <vt:lpstr>Characteristics:</vt:lpstr>
      <vt:lpstr>Historical Perspective: CBT resulted  from: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BEHAVIOUR THERAPY</dc:title>
  <dc:creator>Mr.RCN</dc:creator>
  <cp:lastModifiedBy>abc</cp:lastModifiedBy>
  <cp:revision>69</cp:revision>
  <dcterms:created xsi:type="dcterms:W3CDTF">2006-08-16T00:00:00Z</dcterms:created>
  <dcterms:modified xsi:type="dcterms:W3CDTF">2021-11-28T14:54:38Z</dcterms:modified>
</cp:coreProperties>
</file>