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73" r:id="rId4"/>
    <p:sldId id="274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761999"/>
            <a:ext cx="7406640" cy="1828801"/>
          </a:xfr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COGNITIVE BEHAVIOUR </a:t>
            </a:r>
            <a:r>
              <a:rPr lang="en-US" sz="3600" dirty="0" smtClean="0"/>
              <a:t>THERAPY</a:t>
            </a:r>
            <a:br>
              <a:rPr lang="en-US" sz="3600" dirty="0" smtClean="0"/>
            </a:br>
            <a:r>
              <a:rPr lang="en-US" sz="3600" dirty="0" smtClean="0"/>
              <a:t>(COGNITIVE ERRORS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667000"/>
            <a:ext cx="6705600" cy="3200400"/>
          </a:xfrm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/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. PRIYANKA SHUKLA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ASSISTANT PROFESSOR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RCI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registered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Clinical Psychologist 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Department of Psychology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SAHSS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LIFE LONG LEARNING AND EXTENSION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CSJM UNIVERSITY, KANPUR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639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Cognitive Errors: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867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smtClean="0"/>
              <a:t>Overgeneralization: </a:t>
            </a:r>
            <a:r>
              <a:rPr lang="en-US" sz="2400" dirty="0" smtClean="0"/>
              <a:t> when people overgeneralize, they reach a conclusion about one event and then incorrectly apply that conclusion across the board</a:t>
            </a:r>
            <a:r>
              <a:rPr lang="en-US" sz="2400" dirty="0" smtClean="0"/>
              <a:t>.</a:t>
            </a:r>
          </a:p>
          <a:p>
            <a:pPr marL="82296" indent="0">
              <a:lnSpc>
                <a:spcPct val="150000"/>
              </a:lnSpc>
              <a:buNone/>
            </a:pPr>
            <a:endParaRPr lang="en-US" sz="2400" u="sng" dirty="0" smtClean="0"/>
          </a:p>
          <a:p>
            <a:pPr>
              <a:lnSpc>
                <a:spcPct val="150000"/>
              </a:lnSpc>
            </a:pPr>
            <a:r>
              <a:rPr lang="en-US" sz="2400" b="1" u="sng" dirty="0" smtClean="0"/>
              <a:t>Dichotomous:</a:t>
            </a:r>
            <a:r>
              <a:rPr lang="en-US" sz="2400" dirty="0" smtClean="0"/>
              <a:t> no grey shades in </a:t>
            </a:r>
            <a:r>
              <a:rPr lang="en-US" sz="2400" dirty="0" smtClean="0"/>
              <a:t>between.</a:t>
            </a:r>
          </a:p>
          <a:p>
            <a:pPr marL="82296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b="1" u="sng" dirty="0" smtClean="0"/>
              <a:t>Selective Abstraction: </a:t>
            </a:r>
            <a:r>
              <a:rPr lang="en-US" sz="2400" dirty="0" smtClean="0"/>
              <a:t>drawing a conclusion based on only small portion of the available data.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76200"/>
            <a:ext cx="7498080" cy="6553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u="sng" dirty="0"/>
              <a:t>Maximum &amp; </a:t>
            </a:r>
            <a:r>
              <a:rPr lang="en-US" b="1" u="sng" dirty="0" smtClean="0"/>
              <a:t>Minimizing: </a:t>
            </a:r>
            <a:r>
              <a:rPr lang="en-US" dirty="0" smtClean="0"/>
              <a:t>exaggerate </a:t>
            </a:r>
            <a:r>
              <a:rPr lang="en-US" dirty="0"/>
              <a:t>negative experiences  and minimize positive experiences.</a:t>
            </a:r>
            <a:endParaRPr lang="en-US" u="sng" dirty="0"/>
          </a:p>
          <a:p>
            <a:pPr>
              <a:lnSpc>
                <a:spcPct val="150000"/>
              </a:lnSpc>
            </a:pPr>
            <a:r>
              <a:rPr lang="en-US" b="1" u="sng" dirty="0"/>
              <a:t>Personalization: </a:t>
            </a:r>
            <a:r>
              <a:rPr lang="en-US" dirty="0"/>
              <a:t>personally indicative of a negative aspects of self.</a:t>
            </a:r>
            <a:endParaRPr lang="en-US" u="sng" dirty="0"/>
          </a:p>
          <a:p>
            <a:pPr>
              <a:lnSpc>
                <a:spcPct val="150000"/>
              </a:lnSpc>
            </a:pPr>
            <a:r>
              <a:rPr lang="en-US" b="1" u="sng" dirty="0"/>
              <a:t>Catastrophic </a:t>
            </a:r>
            <a:r>
              <a:rPr lang="en-US" b="1" u="sng" dirty="0" smtClean="0"/>
              <a:t>Thinking:</a:t>
            </a:r>
            <a:r>
              <a:rPr lang="en-US" dirty="0" smtClean="0"/>
              <a:t> extreme </a:t>
            </a:r>
            <a:r>
              <a:rPr lang="en-US" dirty="0"/>
              <a:t>example of overgeneralization,</a:t>
            </a:r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98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57200"/>
            <a:ext cx="7498080" cy="56388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u="sng" dirty="0"/>
              <a:t>Should Statement: </a:t>
            </a:r>
            <a:r>
              <a:rPr lang="en-US" dirty="0"/>
              <a:t>  should statements can contribute to anxious thought patterns because they put a demand on you that’s sometimes impossible to live </a:t>
            </a:r>
            <a:r>
              <a:rPr lang="en-US" dirty="0" err="1"/>
              <a:t>upto</a:t>
            </a:r>
            <a:r>
              <a:rPr lang="en-US" dirty="0"/>
              <a:t>. </a:t>
            </a:r>
            <a:endParaRPr lang="en-US" b="1" u="sng" dirty="0"/>
          </a:p>
          <a:p>
            <a:pPr>
              <a:lnSpc>
                <a:spcPct val="150000"/>
              </a:lnSpc>
            </a:pPr>
            <a:r>
              <a:rPr lang="en-US" b="1" u="sng" dirty="0"/>
              <a:t>Jumping to Conclusion:</a:t>
            </a:r>
            <a:r>
              <a:rPr lang="en-US" b="1" dirty="0"/>
              <a:t> </a:t>
            </a:r>
            <a:r>
              <a:rPr lang="en-US" dirty="0"/>
              <a:t>use of pessimism or earlier  experiences of failure to prematurely or inappropriately predicts failure in a new situations.</a:t>
            </a:r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640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600" b="1" dirty="0" smtClean="0"/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461</TotalTime>
  <Words>159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Solstice</vt:lpstr>
      <vt:lpstr>COGNITIVE BEHAVIOUR THERAPY (COGNITIVE ERRORS)</vt:lpstr>
      <vt:lpstr>Cognitive Errors: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BEHAVIOUR THERAPY</dc:title>
  <dc:creator>Mr.RCN</dc:creator>
  <cp:lastModifiedBy>abc</cp:lastModifiedBy>
  <cp:revision>69</cp:revision>
  <dcterms:created xsi:type="dcterms:W3CDTF">2006-08-16T00:00:00Z</dcterms:created>
  <dcterms:modified xsi:type="dcterms:W3CDTF">2021-11-28T15:04:38Z</dcterms:modified>
</cp:coreProperties>
</file>