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4" r:id="rId4"/>
    <p:sldId id="280" r:id="rId5"/>
    <p:sldId id="26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761999"/>
            <a:ext cx="7406640" cy="1676401"/>
          </a:xfr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COGNITIVE BEHAVIOUR </a:t>
            </a:r>
            <a:r>
              <a:rPr lang="en-US" sz="3600" dirty="0"/>
              <a:t>THERAPY</a:t>
            </a:r>
            <a:br>
              <a:rPr lang="en-US" sz="3600" dirty="0"/>
            </a:br>
            <a:r>
              <a:rPr lang="en-US" sz="3600" dirty="0" smtClean="0"/>
              <a:t>(</a:t>
            </a:r>
            <a:r>
              <a:rPr lang="en-US" sz="2800" dirty="0" smtClean="0"/>
              <a:t>COGNITIVE AND BEHAVIOURAL TREATMENT STRATEGIES)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705600" cy="32004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registered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563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Cognitive and Behavioural Treatment Strategies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257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Rapport building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Adjust the therapy level according to the severity of symptoms of the client.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Encouraging self- help procedures and prompt frequent two way feedback.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Psycho-education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Identifying automatic  thoughts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dirty="0"/>
              <a:t>Identifying automatic  thoughts:   help the client to recognize when he or she is holding them. Following techniques are used to identify automatic thoughts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Socratic Questioning: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it helps in encouraged the clients to use what they know, to discover alternatives views and solutions for themselves , rather than the therapist suggesting them.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32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Imagery techniques &amp;  role-playing: are used when direct questioning does not fully reveal important underlying cognitions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Thought recording: one of the most useful procedures for identifying automatic thoughts. Here the person is instructed to write down events in one column and thoughts in the other.    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633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Modifying Automatic Thoughts: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562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Examining the evidence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Generating  Alternatives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Decatastrophizing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Reattribution techniques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Cognitive behavioural rehearsal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462</TotalTime>
  <Words>189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Gill Sans MT</vt:lpstr>
      <vt:lpstr>Times New Roman</vt:lpstr>
      <vt:lpstr>Verdana</vt:lpstr>
      <vt:lpstr>Wingdings 2</vt:lpstr>
      <vt:lpstr>Solstice</vt:lpstr>
      <vt:lpstr>COGNITIVE BEHAVIOUR THERAPY (COGNITIVE AND BEHAVIOURAL TREATMENT STRATEGIES)</vt:lpstr>
      <vt:lpstr>Cognitive and Behavioural Treatment Strategies:</vt:lpstr>
      <vt:lpstr>PowerPoint Presentation</vt:lpstr>
      <vt:lpstr>PowerPoint Presentation</vt:lpstr>
      <vt:lpstr>Modifying Automatic Thoughts: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 THERAPY</dc:title>
  <dc:creator>Mr.RCN</dc:creator>
  <cp:lastModifiedBy>abc</cp:lastModifiedBy>
  <cp:revision>70</cp:revision>
  <dcterms:created xsi:type="dcterms:W3CDTF">2006-08-16T00:00:00Z</dcterms:created>
  <dcterms:modified xsi:type="dcterms:W3CDTF">2021-11-28T15:13:56Z</dcterms:modified>
</cp:coreProperties>
</file>