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3" r:id="rId6"/>
    <p:sldId id="259" r:id="rId7"/>
    <p:sldId id="269" r:id="rId8"/>
    <p:sldId id="270" r:id="rId9"/>
    <p:sldId id="260" r:id="rId10"/>
    <p:sldId id="261" r:id="rId11"/>
    <p:sldId id="266" r:id="rId12"/>
    <p:sldId id="267" r:id="rId13"/>
    <p:sldId id="271" r:id="rId14"/>
    <p:sldId id="262" r:id="rId15"/>
    <p:sldId id="263" r:id="rId16"/>
    <p:sldId id="274" r:id="rId17"/>
    <p:sldId id="272" r:id="rId18"/>
    <p:sldId id="26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5571E-2381-401B-87C4-B6DF8E3C58FB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D8277CB0-08BB-464E-B1FE-DF5B1F9755A3}">
      <dgm:prSet phldrT="[Text]"/>
      <dgm:spPr/>
      <dgm:t>
        <a:bodyPr/>
        <a:lstStyle/>
        <a:p>
          <a:r>
            <a:rPr lang="en-US" b="1" dirty="0" smtClean="0"/>
            <a:t>Inclusion</a:t>
          </a:r>
          <a:r>
            <a:rPr lang="en-US" dirty="0" smtClean="0"/>
            <a:t> </a:t>
          </a:r>
          <a:endParaRPr lang="en-IN" dirty="0"/>
        </a:p>
      </dgm:t>
    </dgm:pt>
    <dgm:pt modelId="{060FE4FE-70AF-4762-A4EB-D7421ABB9041}" type="parTrans" cxnId="{17943E3D-C13B-4274-ACCB-18109A21E5E8}">
      <dgm:prSet/>
      <dgm:spPr/>
      <dgm:t>
        <a:bodyPr/>
        <a:lstStyle/>
        <a:p>
          <a:endParaRPr lang="en-IN"/>
        </a:p>
      </dgm:t>
    </dgm:pt>
    <dgm:pt modelId="{AB215432-3432-4B2B-8C8A-CEB4C5272455}" type="sibTrans" cxnId="{17943E3D-C13B-4274-ACCB-18109A21E5E8}">
      <dgm:prSet/>
      <dgm:spPr/>
      <dgm:t>
        <a:bodyPr/>
        <a:lstStyle/>
        <a:p>
          <a:endParaRPr lang="en-IN"/>
        </a:p>
      </dgm:t>
    </dgm:pt>
    <dgm:pt modelId="{06E94453-90FF-4B4E-8A4E-BF7448FAC49C}">
      <dgm:prSet phldrT="[Text]" custT="1"/>
      <dgm:spPr/>
      <dgm:t>
        <a:bodyPr/>
        <a:lstStyle/>
        <a:p>
          <a:r>
            <a:rPr lang="en-US" sz="1400" b="1" dirty="0" smtClean="0"/>
            <a:t>Including people with disabilities in mainstream with normal individuals</a:t>
          </a:r>
          <a:endParaRPr lang="en-IN" sz="1400" b="1" dirty="0"/>
        </a:p>
      </dgm:t>
    </dgm:pt>
    <dgm:pt modelId="{FD5720E0-87C2-4CBE-A7FD-434873CA1A2A}" type="parTrans" cxnId="{95D15FAF-2A40-41AF-ABB6-C8F08FF349FD}">
      <dgm:prSet/>
      <dgm:spPr/>
      <dgm:t>
        <a:bodyPr/>
        <a:lstStyle/>
        <a:p>
          <a:endParaRPr lang="en-IN"/>
        </a:p>
      </dgm:t>
    </dgm:pt>
    <dgm:pt modelId="{BBBBF17F-83D9-4D68-A432-FC89FC132BF7}" type="sibTrans" cxnId="{95D15FAF-2A40-41AF-ABB6-C8F08FF349FD}">
      <dgm:prSet/>
      <dgm:spPr/>
      <dgm:t>
        <a:bodyPr/>
        <a:lstStyle/>
        <a:p>
          <a:endParaRPr lang="en-IN"/>
        </a:p>
      </dgm:t>
    </dgm:pt>
    <dgm:pt modelId="{1A5E32C0-3DC3-45FF-A047-DB2B539E9CA9}">
      <dgm:prSet phldrT="[Text]"/>
      <dgm:spPr/>
      <dgm:t>
        <a:bodyPr/>
        <a:lstStyle/>
        <a:p>
          <a:r>
            <a:rPr lang="en-US" b="1" dirty="0" smtClean="0"/>
            <a:t>Participation</a:t>
          </a:r>
          <a:endParaRPr lang="en-IN" b="1" dirty="0"/>
        </a:p>
      </dgm:t>
    </dgm:pt>
    <dgm:pt modelId="{4B212E33-AAF9-4964-9F7C-AE7E30432824}" type="parTrans" cxnId="{832A233A-3718-49D3-A0D3-C162C8B6CA25}">
      <dgm:prSet/>
      <dgm:spPr/>
      <dgm:t>
        <a:bodyPr/>
        <a:lstStyle/>
        <a:p>
          <a:endParaRPr lang="en-IN"/>
        </a:p>
      </dgm:t>
    </dgm:pt>
    <dgm:pt modelId="{5000FA3D-3732-4581-B847-8CFE621FC300}" type="sibTrans" cxnId="{832A233A-3718-49D3-A0D3-C162C8B6CA25}">
      <dgm:prSet/>
      <dgm:spPr/>
      <dgm:t>
        <a:bodyPr/>
        <a:lstStyle/>
        <a:p>
          <a:endParaRPr lang="en-IN"/>
        </a:p>
      </dgm:t>
    </dgm:pt>
    <dgm:pt modelId="{F13B8EF4-A757-4992-844E-93B30D880A38}">
      <dgm:prSet phldrT="[Text]" custT="1"/>
      <dgm:spPr/>
      <dgm:t>
        <a:bodyPr/>
        <a:lstStyle/>
        <a:p>
          <a:r>
            <a:rPr lang="en-US" sz="1400" b="1" dirty="0" smtClean="0"/>
            <a:t>Participation of people with disabilities in creating and working as a normal perspective with their contribution in almost fields</a:t>
          </a:r>
          <a:endParaRPr lang="en-IN" sz="1200" b="1" dirty="0"/>
        </a:p>
      </dgm:t>
    </dgm:pt>
    <dgm:pt modelId="{4A974EDB-C24D-4482-A8BF-40B7098141B3}" type="parTrans" cxnId="{98605FC9-2C44-44CE-86EA-466BAFA6F95D}">
      <dgm:prSet/>
      <dgm:spPr/>
      <dgm:t>
        <a:bodyPr/>
        <a:lstStyle/>
        <a:p>
          <a:endParaRPr lang="en-IN"/>
        </a:p>
      </dgm:t>
    </dgm:pt>
    <dgm:pt modelId="{B5FE0AD6-D0D5-40C7-9CD3-F49045ED1108}" type="sibTrans" cxnId="{98605FC9-2C44-44CE-86EA-466BAFA6F95D}">
      <dgm:prSet/>
      <dgm:spPr/>
      <dgm:t>
        <a:bodyPr/>
        <a:lstStyle/>
        <a:p>
          <a:endParaRPr lang="en-IN"/>
        </a:p>
      </dgm:t>
    </dgm:pt>
    <dgm:pt modelId="{3E851CBE-1BD3-4A89-8955-9F2D4CD32C61}">
      <dgm:prSet phldrT="[Text]"/>
      <dgm:spPr/>
      <dgm:t>
        <a:bodyPr/>
        <a:lstStyle/>
        <a:p>
          <a:r>
            <a:rPr lang="en-US" b="1" dirty="0" smtClean="0"/>
            <a:t>Sustainability</a:t>
          </a:r>
          <a:r>
            <a:rPr lang="en-US" dirty="0" smtClean="0"/>
            <a:t> </a:t>
          </a:r>
          <a:endParaRPr lang="en-IN" dirty="0"/>
        </a:p>
      </dgm:t>
    </dgm:pt>
    <dgm:pt modelId="{976AA25D-783F-433A-9EB0-B6EF5B67350B}" type="parTrans" cxnId="{B5022EFD-4D43-4FDA-8ED9-6BFA3F1E2029}">
      <dgm:prSet/>
      <dgm:spPr/>
      <dgm:t>
        <a:bodyPr/>
        <a:lstStyle/>
        <a:p>
          <a:endParaRPr lang="en-IN"/>
        </a:p>
      </dgm:t>
    </dgm:pt>
    <dgm:pt modelId="{C9271E25-2478-449D-96B8-634B471784A7}" type="sibTrans" cxnId="{B5022EFD-4D43-4FDA-8ED9-6BFA3F1E2029}">
      <dgm:prSet/>
      <dgm:spPr/>
      <dgm:t>
        <a:bodyPr/>
        <a:lstStyle/>
        <a:p>
          <a:endParaRPr lang="en-IN"/>
        </a:p>
      </dgm:t>
    </dgm:pt>
    <dgm:pt modelId="{392C20D0-D29A-4FDE-BF63-D8C300A31223}">
      <dgm:prSet phldrT="[Text]" custT="1"/>
      <dgm:spPr/>
      <dgm:t>
        <a:bodyPr/>
        <a:lstStyle/>
        <a:p>
          <a:r>
            <a:rPr lang="en-US" sz="1400" b="1" dirty="0" smtClean="0"/>
            <a:t>Benefits of any program must reach people with disabilities and in continuation</a:t>
          </a:r>
          <a:endParaRPr lang="en-IN" sz="1400" b="1" dirty="0"/>
        </a:p>
      </dgm:t>
    </dgm:pt>
    <dgm:pt modelId="{E424F10A-9C8A-46DB-B8C1-4FA67F633AEC}" type="parTrans" cxnId="{C91F8FC4-F18F-4A2E-B9A1-C47DB13CFC58}">
      <dgm:prSet/>
      <dgm:spPr/>
      <dgm:t>
        <a:bodyPr/>
        <a:lstStyle/>
        <a:p>
          <a:endParaRPr lang="en-IN"/>
        </a:p>
      </dgm:t>
    </dgm:pt>
    <dgm:pt modelId="{A37BCA73-B80F-4575-A32F-198B07473800}" type="sibTrans" cxnId="{C91F8FC4-F18F-4A2E-B9A1-C47DB13CFC58}">
      <dgm:prSet/>
      <dgm:spPr/>
      <dgm:t>
        <a:bodyPr/>
        <a:lstStyle/>
        <a:p>
          <a:endParaRPr lang="en-IN"/>
        </a:p>
      </dgm:t>
    </dgm:pt>
    <dgm:pt modelId="{0E8B6057-6682-4E73-8CBD-0871F12189EC}">
      <dgm:prSet phldrT="[Text]"/>
      <dgm:spPr/>
      <dgm:t>
        <a:bodyPr/>
        <a:lstStyle/>
        <a:p>
          <a:r>
            <a:rPr lang="en-US" b="1" dirty="0" smtClean="0"/>
            <a:t>Equity</a:t>
          </a:r>
          <a:r>
            <a:rPr lang="en-US" dirty="0" smtClean="0"/>
            <a:t> </a:t>
          </a:r>
          <a:endParaRPr lang="en-IN" dirty="0"/>
        </a:p>
      </dgm:t>
    </dgm:pt>
    <dgm:pt modelId="{3E7738E1-F051-4ED9-AB0D-81525C3DB470}" type="parTrans" cxnId="{5B6AD43D-85AF-496E-8651-3134E5B52722}">
      <dgm:prSet/>
      <dgm:spPr/>
      <dgm:t>
        <a:bodyPr/>
        <a:lstStyle/>
        <a:p>
          <a:endParaRPr lang="en-IN"/>
        </a:p>
      </dgm:t>
    </dgm:pt>
    <dgm:pt modelId="{BA23A309-2766-459D-8DCA-552732A7905A}" type="sibTrans" cxnId="{5B6AD43D-85AF-496E-8651-3134E5B52722}">
      <dgm:prSet/>
      <dgm:spPr/>
      <dgm:t>
        <a:bodyPr/>
        <a:lstStyle/>
        <a:p>
          <a:endParaRPr lang="en-IN"/>
        </a:p>
      </dgm:t>
    </dgm:pt>
    <dgm:pt modelId="{F0AF7F06-0479-4841-A6BE-A5350B866043}">
      <dgm:prSet phldrT="[Text]" custT="1"/>
      <dgm:spPr/>
      <dgm:t>
        <a:bodyPr/>
        <a:lstStyle/>
        <a:p>
          <a:r>
            <a:rPr lang="en-US" sz="1400" b="1" dirty="0" smtClean="0"/>
            <a:t>Equal opportunities and equal rights to people with disabilities, equal domains and equal citizenship</a:t>
          </a:r>
          <a:endParaRPr lang="en-IN" sz="1400" b="1" dirty="0"/>
        </a:p>
      </dgm:t>
    </dgm:pt>
    <dgm:pt modelId="{FBBCA8A4-3B46-4F4C-A59E-EACC7E044368}" type="parTrans" cxnId="{F6F7D985-2DF6-4E19-A549-37910597B469}">
      <dgm:prSet/>
      <dgm:spPr/>
      <dgm:t>
        <a:bodyPr/>
        <a:lstStyle/>
        <a:p>
          <a:endParaRPr lang="en-IN"/>
        </a:p>
      </dgm:t>
    </dgm:pt>
    <dgm:pt modelId="{4E58DD74-F467-4E41-A930-4BE464A37068}" type="sibTrans" cxnId="{F6F7D985-2DF6-4E19-A549-37910597B469}">
      <dgm:prSet/>
      <dgm:spPr/>
      <dgm:t>
        <a:bodyPr/>
        <a:lstStyle/>
        <a:p>
          <a:endParaRPr lang="en-IN"/>
        </a:p>
      </dgm:t>
    </dgm:pt>
    <dgm:pt modelId="{FE77DF13-736E-464D-8348-7CD1154FBC00}">
      <dgm:prSet phldrT="[Text]"/>
      <dgm:spPr/>
      <dgm:t>
        <a:bodyPr/>
        <a:lstStyle/>
        <a:p>
          <a:r>
            <a:rPr lang="en-US" b="1" dirty="0" smtClean="0"/>
            <a:t>Self- advocacy</a:t>
          </a:r>
          <a:endParaRPr lang="en-IN" b="1" dirty="0"/>
        </a:p>
      </dgm:t>
    </dgm:pt>
    <dgm:pt modelId="{7D4D617A-8B2E-4272-A68D-2230434EA53A}" type="parTrans" cxnId="{567874BF-6DB9-4A3E-A2A6-C2DC362A47C4}">
      <dgm:prSet/>
      <dgm:spPr/>
      <dgm:t>
        <a:bodyPr/>
        <a:lstStyle/>
        <a:p>
          <a:endParaRPr lang="en-IN"/>
        </a:p>
      </dgm:t>
    </dgm:pt>
    <dgm:pt modelId="{0871061F-AD28-4A17-87FA-302CFB0B1984}" type="sibTrans" cxnId="{567874BF-6DB9-4A3E-A2A6-C2DC362A47C4}">
      <dgm:prSet/>
      <dgm:spPr/>
      <dgm:t>
        <a:bodyPr/>
        <a:lstStyle/>
        <a:p>
          <a:endParaRPr lang="en-IN"/>
        </a:p>
      </dgm:t>
    </dgm:pt>
    <dgm:pt modelId="{EE145376-2B06-4262-A8C8-70E2FE667B55}">
      <dgm:prSet phldrT="[Text]"/>
      <dgm:spPr/>
      <dgm:t>
        <a:bodyPr/>
        <a:lstStyle/>
        <a:p>
          <a:r>
            <a:rPr lang="en-US" b="1" dirty="0" smtClean="0"/>
            <a:t>Empowerment</a:t>
          </a:r>
          <a:r>
            <a:rPr lang="en-US" dirty="0" smtClean="0"/>
            <a:t> </a:t>
          </a:r>
          <a:endParaRPr lang="en-IN" dirty="0"/>
        </a:p>
      </dgm:t>
    </dgm:pt>
    <dgm:pt modelId="{0D3C3492-FA27-483B-9538-639C43B07E76}" type="parTrans" cxnId="{70D946B2-2EFF-43E4-B3B0-A890C1E44D53}">
      <dgm:prSet/>
      <dgm:spPr/>
      <dgm:t>
        <a:bodyPr/>
        <a:lstStyle/>
        <a:p>
          <a:endParaRPr lang="en-IN"/>
        </a:p>
      </dgm:t>
    </dgm:pt>
    <dgm:pt modelId="{EA91777F-9CC7-4EC2-98EF-D61DB8A6F07E}" type="sibTrans" cxnId="{70D946B2-2EFF-43E4-B3B0-A890C1E44D53}">
      <dgm:prSet/>
      <dgm:spPr/>
      <dgm:t>
        <a:bodyPr/>
        <a:lstStyle/>
        <a:p>
          <a:endParaRPr lang="en-IN"/>
        </a:p>
      </dgm:t>
    </dgm:pt>
    <dgm:pt modelId="{D9378F3F-6946-4781-A047-1202C70E5267}">
      <dgm:prSet phldrT="[Text]" custT="1"/>
      <dgm:spPr/>
      <dgm:t>
        <a:bodyPr/>
        <a:lstStyle/>
        <a:p>
          <a:r>
            <a:rPr lang="en-US" sz="1400" b="1" dirty="0" smtClean="0"/>
            <a:t>Making people with disabilities understand their rights and give them strength to fight for their rights. Choice of autonomy is to be explained.</a:t>
          </a:r>
          <a:endParaRPr lang="en-IN" sz="1400" b="1" dirty="0"/>
        </a:p>
      </dgm:t>
    </dgm:pt>
    <dgm:pt modelId="{26B58AFA-8A18-4C0D-84D0-72B98ECB7A91}" type="parTrans" cxnId="{0D3D5B48-8E91-48DE-B8F2-8EB28C6AD672}">
      <dgm:prSet/>
      <dgm:spPr/>
      <dgm:t>
        <a:bodyPr/>
        <a:lstStyle/>
        <a:p>
          <a:endParaRPr lang="en-IN"/>
        </a:p>
      </dgm:t>
    </dgm:pt>
    <dgm:pt modelId="{C377C7A5-CDBA-42AC-BACB-D1F6D590B031}" type="sibTrans" cxnId="{0D3D5B48-8E91-48DE-B8F2-8EB28C6AD672}">
      <dgm:prSet/>
      <dgm:spPr/>
      <dgm:t>
        <a:bodyPr/>
        <a:lstStyle/>
        <a:p>
          <a:endParaRPr lang="en-IN"/>
        </a:p>
      </dgm:t>
    </dgm:pt>
    <dgm:pt modelId="{03536D2B-72BB-4608-AFDD-EDB3C58A837F}">
      <dgm:prSet phldrT="[Text]"/>
      <dgm:spPr/>
      <dgm:t>
        <a:bodyPr/>
        <a:lstStyle/>
        <a:p>
          <a:r>
            <a:rPr lang="en-US" b="1" dirty="0" smtClean="0"/>
            <a:t>Barrier free environment</a:t>
          </a:r>
          <a:endParaRPr lang="en-IN" b="1" dirty="0"/>
        </a:p>
      </dgm:t>
    </dgm:pt>
    <dgm:pt modelId="{6234ACF8-0FC7-48E9-A607-6DD36F391FCB}" type="parTrans" cxnId="{94327EF9-3D2C-4345-985F-5BFFB494A441}">
      <dgm:prSet/>
      <dgm:spPr/>
      <dgm:t>
        <a:bodyPr/>
        <a:lstStyle/>
        <a:p>
          <a:endParaRPr lang="en-IN"/>
        </a:p>
      </dgm:t>
    </dgm:pt>
    <dgm:pt modelId="{2A6ECAB8-496C-4037-A5AF-1605481CB7AF}" type="sibTrans" cxnId="{94327EF9-3D2C-4345-985F-5BFFB494A441}">
      <dgm:prSet/>
      <dgm:spPr/>
      <dgm:t>
        <a:bodyPr/>
        <a:lstStyle/>
        <a:p>
          <a:endParaRPr lang="en-IN"/>
        </a:p>
      </dgm:t>
    </dgm:pt>
    <dgm:pt modelId="{01492D28-8D9F-466E-8F41-289026180628}">
      <dgm:prSet phldrT="[Text]" custT="1"/>
      <dgm:spPr/>
      <dgm:t>
        <a:bodyPr/>
        <a:lstStyle/>
        <a:p>
          <a:r>
            <a:rPr lang="en-US" sz="1600" b="1" dirty="0" smtClean="0"/>
            <a:t>Providing people with disabilities barrier free environment and making offices, public places accessible for such people. </a:t>
          </a:r>
          <a:endParaRPr lang="en-IN" sz="1600" b="1" dirty="0"/>
        </a:p>
      </dgm:t>
    </dgm:pt>
    <dgm:pt modelId="{E819BBC9-8199-41E7-BEA4-2892D75852A1}" type="parTrans" cxnId="{7E5E6001-0A0F-4FB1-AA74-927EB324485F}">
      <dgm:prSet/>
      <dgm:spPr/>
      <dgm:t>
        <a:bodyPr/>
        <a:lstStyle/>
        <a:p>
          <a:endParaRPr lang="en-IN"/>
        </a:p>
      </dgm:t>
    </dgm:pt>
    <dgm:pt modelId="{394C93AC-AF48-4289-986A-002254124EDF}" type="sibTrans" cxnId="{7E5E6001-0A0F-4FB1-AA74-927EB324485F}">
      <dgm:prSet/>
      <dgm:spPr/>
      <dgm:t>
        <a:bodyPr/>
        <a:lstStyle/>
        <a:p>
          <a:endParaRPr lang="en-IN"/>
        </a:p>
      </dgm:t>
    </dgm:pt>
    <dgm:pt modelId="{42E5C77E-7902-435F-B374-F774AEC2E64F}">
      <dgm:prSet phldrT="[Text]" custT="1"/>
      <dgm:spPr/>
      <dgm:t>
        <a:bodyPr/>
        <a:lstStyle/>
        <a:p>
          <a:r>
            <a:rPr lang="en-US" sz="1400" b="1" dirty="0" smtClean="0"/>
            <a:t>Empowering people with disabilities with economical, financial, social, emotional, physical and psychological strengths to uplift their quality of life. </a:t>
          </a:r>
          <a:endParaRPr lang="en-IN" sz="1400" b="1" dirty="0"/>
        </a:p>
      </dgm:t>
    </dgm:pt>
    <dgm:pt modelId="{05BEE1BC-E410-4919-B6C3-4FA6A5B6B3CA}" type="parTrans" cxnId="{19B3D623-BC9F-4812-ABE5-1C9AEC911F6F}">
      <dgm:prSet/>
      <dgm:spPr/>
      <dgm:t>
        <a:bodyPr/>
        <a:lstStyle/>
        <a:p>
          <a:endParaRPr lang="en-IN"/>
        </a:p>
      </dgm:t>
    </dgm:pt>
    <dgm:pt modelId="{7D904AD4-AB2B-44FA-9AA7-4911F17722F1}" type="sibTrans" cxnId="{19B3D623-BC9F-4812-ABE5-1C9AEC911F6F}">
      <dgm:prSet/>
      <dgm:spPr/>
      <dgm:t>
        <a:bodyPr/>
        <a:lstStyle/>
        <a:p>
          <a:endParaRPr lang="en-IN"/>
        </a:p>
      </dgm:t>
    </dgm:pt>
    <dgm:pt modelId="{B7CA3D39-2291-472A-8CC5-1E1D0BA9B68D}" type="pres">
      <dgm:prSet presAssocID="{2955571E-2381-401B-87C4-B6DF8E3C58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6E826A-05F5-4686-9AA7-165B7C7A261C}" type="pres">
      <dgm:prSet presAssocID="{D8277CB0-08BB-464E-B1FE-DF5B1F9755A3}" presName="horFlow" presStyleCnt="0"/>
      <dgm:spPr/>
    </dgm:pt>
    <dgm:pt modelId="{46EC4954-8B6F-4629-AD91-133772D316BF}" type="pres">
      <dgm:prSet presAssocID="{D8277CB0-08BB-464E-B1FE-DF5B1F9755A3}" presName="bigChev" presStyleLbl="node1" presStyleIdx="0" presStyleCnt="7" custScaleX="116314" custScaleY="97791" custLinFactX="-41503" custLinFactNeighborX="-100000" custLinFactNeighborY="7214"/>
      <dgm:spPr/>
      <dgm:t>
        <a:bodyPr/>
        <a:lstStyle/>
        <a:p>
          <a:endParaRPr lang="en-US"/>
        </a:p>
      </dgm:t>
    </dgm:pt>
    <dgm:pt modelId="{3DE23F32-6DA1-401B-AC6B-6EF3AEA65BB4}" type="pres">
      <dgm:prSet presAssocID="{FD5720E0-87C2-4CBE-A7FD-434873CA1A2A}" presName="parTrans" presStyleCnt="0"/>
      <dgm:spPr/>
    </dgm:pt>
    <dgm:pt modelId="{00A169CF-B450-4DA5-96D4-F0F4553C9F20}" type="pres">
      <dgm:prSet presAssocID="{06E94453-90FF-4B4E-8A4E-BF7448FAC49C}" presName="node" presStyleLbl="alignAccFollowNode1" presStyleIdx="0" presStyleCnt="7" custScaleX="475905" custLinFactNeighborX="-16500" custLinFactNeighborY="65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E7BA2F-4FEA-4253-8B9A-CEEF3EB8BC9D}" type="pres">
      <dgm:prSet presAssocID="{D8277CB0-08BB-464E-B1FE-DF5B1F9755A3}" presName="vSp" presStyleCnt="0"/>
      <dgm:spPr/>
    </dgm:pt>
    <dgm:pt modelId="{174CCF80-3CD8-4543-B48A-AD92A054F604}" type="pres">
      <dgm:prSet presAssocID="{1A5E32C0-3DC3-45FF-A047-DB2B539E9CA9}" presName="horFlow" presStyleCnt="0"/>
      <dgm:spPr/>
    </dgm:pt>
    <dgm:pt modelId="{8D050262-1ABC-47B3-8886-F4163AC28FEA}" type="pres">
      <dgm:prSet presAssocID="{1A5E32C0-3DC3-45FF-A047-DB2B539E9CA9}" presName="bigChev" presStyleLbl="node1" presStyleIdx="1" presStyleCnt="7" custScaleX="121139" custLinFactX="-45755" custLinFactNeighborX="-100000" custLinFactNeighborY="610"/>
      <dgm:spPr/>
      <dgm:t>
        <a:bodyPr/>
        <a:lstStyle/>
        <a:p>
          <a:endParaRPr lang="en-US"/>
        </a:p>
      </dgm:t>
    </dgm:pt>
    <dgm:pt modelId="{3C9254CA-3F21-4734-B185-17B9A7AF11DB}" type="pres">
      <dgm:prSet presAssocID="{4A974EDB-C24D-4482-A8BF-40B7098141B3}" presName="parTrans" presStyleCnt="0"/>
      <dgm:spPr/>
    </dgm:pt>
    <dgm:pt modelId="{07B86630-9A4D-49D9-9767-885B589B0F71}" type="pres">
      <dgm:prSet presAssocID="{F13B8EF4-A757-4992-844E-93B30D880A38}" presName="node" presStyleLbl="alignAccFollowNode1" presStyleIdx="1" presStyleCnt="7" custScaleX="473818" custLinFactNeighborX="-53615" custLinFactNeighborY="10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E3279B-41B4-4CD5-9D7F-BDE4A50E735A}" type="pres">
      <dgm:prSet presAssocID="{1A5E32C0-3DC3-45FF-A047-DB2B539E9CA9}" presName="vSp" presStyleCnt="0"/>
      <dgm:spPr/>
    </dgm:pt>
    <dgm:pt modelId="{A316E2AC-B8F6-4AF9-90D8-35A30B9F681E}" type="pres">
      <dgm:prSet presAssocID="{3E851CBE-1BD3-4A89-8955-9F2D4CD32C61}" presName="horFlow" presStyleCnt="0"/>
      <dgm:spPr/>
    </dgm:pt>
    <dgm:pt modelId="{31782FC8-E420-418F-AD9C-4E0D9109CF8F}" type="pres">
      <dgm:prSet presAssocID="{3E851CBE-1BD3-4A89-8955-9F2D4CD32C61}" presName="bigChev" presStyleLbl="node1" presStyleIdx="2" presStyleCnt="7" custScaleX="125386" custLinFactX="-45755" custLinFactNeighborX="-100000" custLinFactNeighborY="-7074"/>
      <dgm:spPr/>
      <dgm:t>
        <a:bodyPr/>
        <a:lstStyle/>
        <a:p>
          <a:endParaRPr lang="en-IN"/>
        </a:p>
      </dgm:t>
    </dgm:pt>
    <dgm:pt modelId="{575ECA3C-0A6B-431A-B529-6E1702C1269D}" type="pres">
      <dgm:prSet presAssocID="{E424F10A-9C8A-46DB-B8C1-4FA67F633AEC}" presName="parTrans" presStyleCnt="0"/>
      <dgm:spPr/>
    </dgm:pt>
    <dgm:pt modelId="{21BBECAB-68E8-42E9-A95E-86908F0EC869}" type="pres">
      <dgm:prSet presAssocID="{392C20D0-D29A-4FDE-BF63-D8C300A31223}" presName="node" presStyleLbl="alignAccFollowNode1" presStyleIdx="2" presStyleCnt="7" custScaleX="467912" custLinFactNeighborX="-52943" custLinFactNeighborY="-571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3C7ACD-35CD-4289-8AED-00A32BE4B7E3}" type="pres">
      <dgm:prSet presAssocID="{3E851CBE-1BD3-4A89-8955-9F2D4CD32C61}" presName="vSp" presStyleCnt="0"/>
      <dgm:spPr/>
    </dgm:pt>
    <dgm:pt modelId="{2AAA5733-5821-4D6E-A353-1FE23FE99F7C}" type="pres">
      <dgm:prSet presAssocID="{0E8B6057-6682-4E73-8CBD-0871F12189EC}" presName="horFlow" presStyleCnt="0"/>
      <dgm:spPr/>
    </dgm:pt>
    <dgm:pt modelId="{62BE8240-AFC5-4CA0-990E-E3F4B77C89C0}" type="pres">
      <dgm:prSet presAssocID="{0E8B6057-6682-4E73-8CBD-0871F12189EC}" presName="bigChev" presStyleLbl="node1" presStyleIdx="3" presStyleCnt="7" custScaleX="125386" custLinFactX="-45755" custLinFactNeighborX="-100000" custLinFactNeighborY="-14757"/>
      <dgm:spPr/>
      <dgm:t>
        <a:bodyPr/>
        <a:lstStyle/>
        <a:p>
          <a:endParaRPr lang="en-US"/>
        </a:p>
      </dgm:t>
    </dgm:pt>
    <dgm:pt modelId="{D4442989-6AD5-4CCF-981C-C31190D732C0}" type="pres">
      <dgm:prSet presAssocID="{FBBCA8A4-3B46-4F4C-A59E-EACC7E044368}" presName="parTrans" presStyleCnt="0"/>
      <dgm:spPr/>
    </dgm:pt>
    <dgm:pt modelId="{5E18BF6F-69D6-40F8-AD7A-E257A12935A0}" type="pres">
      <dgm:prSet presAssocID="{F0AF7F06-0479-4841-A6BE-A5350B866043}" presName="node" presStyleLbl="alignAccFollowNode1" presStyleIdx="3" presStyleCnt="7" custScaleX="456148" custLinFactNeighborX="-4646" custLinFactNeighborY="-25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ADAB-AA6B-4D99-AE3A-AD72CEF8AE97}" type="pres">
      <dgm:prSet presAssocID="{0E8B6057-6682-4E73-8CBD-0871F12189EC}" presName="vSp" presStyleCnt="0"/>
      <dgm:spPr/>
    </dgm:pt>
    <dgm:pt modelId="{E5B74863-9E38-4AB8-8931-3FD4A6F16BF9}" type="pres">
      <dgm:prSet presAssocID="{FE77DF13-736E-464D-8348-7CD1154FBC00}" presName="horFlow" presStyleCnt="0"/>
      <dgm:spPr/>
    </dgm:pt>
    <dgm:pt modelId="{4915A9CA-7C29-419C-8F55-D8880B758892}" type="pres">
      <dgm:prSet presAssocID="{FE77DF13-736E-464D-8348-7CD1154FBC00}" presName="bigChev" presStyleLbl="node1" presStyleIdx="4" presStyleCnt="7" custScaleX="126006" custLinFactX="-45755" custLinFactNeighborX="-100000" custLinFactNeighborY="-22440"/>
      <dgm:spPr/>
      <dgm:t>
        <a:bodyPr/>
        <a:lstStyle/>
        <a:p>
          <a:endParaRPr lang="en-IN"/>
        </a:p>
      </dgm:t>
    </dgm:pt>
    <dgm:pt modelId="{1612AED0-C3D4-490F-9322-C8C977FDBA39}" type="pres">
      <dgm:prSet presAssocID="{26B58AFA-8A18-4C0D-84D0-72B98ECB7A91}" presName="parTrans" presStyleCnt="0"/>
      <dgm:spPr/>
    </dgm:pt>
    <dgm:pt modelId="{3F702534-0D6D-48D5-B4C1-299BB15867EF}" type="pres">
      <dgm:prSet presAssocID="{D9378F3F-6946-4781-A047-1202C70E5267}" presName="node" presStyleLbl="alignAccFollowNode1" presStyleIdx="4" presStyleCnt="7" custScaleX="462194" custLinFactNeighborX="-76100" custLinFactNeighborY="-323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8DBD4F-E8AF-4AA9-98F8-7E1BEF0EAFE4}" type="pres">
      <dgm:prSet presAssocID="{FE77DF13-736E-464D-8348-7CD1154FBC00}" presName="vSp" presStyleCnt="0"/>
      <dgm:spPr/>
    </dgm:pt>
    <dgm:pt modelId="{E20AFDB7-3AAA-4BE6-BF7F-8B1260650D06}" type="pres">
      <dgm:prSet presAssocID="{EE145376-2B06-4262-A8C8-70E2FE667B55}" presName="horFlow" presStyleCnt="0"/>
      <dgm:spPr/>
    </dgm:pt>
    <dgm:pt modelId="{37C1BF64-D438-47FB-87C8-8A26FCF2D2FB}" type="pres">
      <dgm:prSet presAssocID="{EE145376-2B06-4262-A8C8-70E2FE667B55}" presName="bigChev" presStyleLbl="node1" presStyleIdx="5" presStyleCnt="7" custScaleX="126007" custLinFactX="-45755" custLinFactNeighborX="-100000" custLinFactNeighborY="-30124"/>
      <dgm:spPr/>
      <dgm:t>
        <a:bodyPr/>
        <a:lstStyle/>
        <a:p>
          <a:endParaRPr lang="en-IN"/>
        </a:p>
      </dgm:t>
    </dgm:pt>
    <dgm:pt modelId="{490951E9-8F21-4EFE-9B56-B6A3581DB27F}" type="pres">
      <dgm:prSet presAssocID="{05BEE1BC-E410-4919-B6C3-4FA6A5B6B3CA}" presName="parTrans" presStyleCnt="0"/>
      <dgm:spPr/>
    </dgm:pt>
    <dgm:pt modelId="{F6365A09-BB8C-46BE-A9E0-B30AD44F5F98}" type="pres">
      <dgm:prSet presAssocID="{42E5C77E-7902-435F-B374-F774AEC2E64F}" presName="node" presStyleLbl="alignAccFollowNode1" presStyleIdx="5" presStyleCnt="7" custScaleX="462193" custLinFactNeighborX="-76107" custLinFactNeighborY="-39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4180E-B2FC-4977-92C8-179F56147A35}" type="pres">
      <dgm:prSet presAssocID="{EE145376-2B06-4262-A8C8-70E2FE667B55}" presName="vSp" presStyleCnt="0"/>
      <dgm:spPr/>
    </dgm:pt>
    <dgm:pt modelId="{E487567C-F155-46F3-8215-88E02B9C1AB7}" type="pres">
      <dgm:prSet presAssocID="{03536D2B-72BB-4608-AFDD-EDB3C58A837F}" presName="horFlow" presStyleCnt="0"/>
      <dgm:spPr/>
    </dgm:pt>
    <dgm:pt modelId="{28BE6828-0F52-4E56-BDEA-B89FB537A75F}" type="pres">
      <dgm:prSet presAssocID="{03536D2B-72BB-4608-AFDD-EDB3C58A837F}" presName="bigChev" presStyleLbl="node1" presStyleIdx="6" presStyleCnt="7" custScaleX="125386" custLinFactX="-45755" custLinFactNeighborX="-100000" custLinFactNeighborY="-37807"/>
      <dgm:spPr/>
      <dgm:t>
        <a:bodyPr/>
        <a:lstStyle/>
        <a:p>
          <a:endParaRPr lang="en-IN"/>
        </a:p>
      </dgm:t>
    </dgm:pt>
    <dgm:pt modelId="{0F4A34D6-5DCE-407C-8BD7-209AD7783501}" type="pres">
      <dgm:prSet presAssocID="{E819BBC9-8199-41E7-BEA4-2892D75852A1}" presName="parTrans" presStyleCnt="0"/>
      <dgm:spPr/>
    </dgm:pt>
    <dgm:pt modelId="{237F9551-8954-4B5E-8604-809D239BEF10}" type="pres">
      <dgm:prSet presAssocID="{01492D28-8D9F-466E-8F41-289026180628}" presName="node" presStyleLbl="alignAccFollowNode1" presStyleIdx="6" presStyleCnt="7" custScaleX="457516" custLinFactNeighborX="-55308" custLinFactNeighborY="-459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B6AD43D-85AF-496E-8651-3134E5B52722}" srcId="{2955571E-2381-401B-87C4-B6DF8E3C58FB}" destId="{0E8B6057-6682-4E73-8CBD-0871F12189EC}" srcOrd="3" destOrd="0" parTransId="{3E7738E1-F051-4ED9-AB0D-81525C3DB470}" sibTransId="{BA23A309-2766-459D-8DCA-552732A7905A}"/>
    <dgm:cxn modelId="{4B4F8B47-8976-44D3-ADA0-2BEC719A2DE0}" type="presOf" srcId="{0E8B6057-6682-4E73-8CBD-0871F12189EC}" destId="{62BE8240-AFC5-4CA0-990E-E3F4B77C89C0}" srcOrd="0" destOrd="0" presId="urn:microsoft.com/office/officeart/2005/8/layout/lProcess3"/>
    <dgm:cxn modelId="{A8807990-1332-4F5B-B495-A6D3A572F330}" type="presOf" srcId="{F0AF7F06-0479-4841-A6BE-A5350B866043}" destId="{5E18BF6F-69D6-40F8-AD7A-E257A12935A0}" srcOrd="0" destOrd="0" presId="urn:microsoft.com/office/officeart/2005/8/layout/lProcess3"/>
    <dgm:cxn modelId="{3464F16E-8993-42CA-AA15-EC2DD6695426}" type="presOf" srcId="{42E5C77E-7902-435F-B374-F774AEC2E64F}" destId="{F6365A09-BB8C-46BE-A9E0-B30AD44F5F98}" srcOrd="0" destOrd="0" presId="urn:microsoft.com/office/officeart/2005/8/layout/lProcess3"/>
    <dgm:cxn modelId="{AD65EE9E-4174-47BF-98DA-0704F1264C12}" type="presOf" srcId="{2955571E-2381-401B-87C4-B6DF8E3C58FB}" destId="{B7CA3D39-2291-472A-8CC5-1E1D0BA9B68D}" srcOrd="0" destOrd="0" presId="urn:microsoft.com/office/officeart/2005/8/layout/lProcess3"/>
    <dgm:cxn modelId="{98605FC9-2C44-44CE-86EA-466BAFA6F95D}" srcId="{1A5E32C0-3DC3-45FF-A047-DB2B539E9CA9}" destId="{F13B8EF4-A757-4992-844E-93B30D880A38}" srcOrd="0" destOrd="0" parTransId="{4A974EDB-C24D-4482-A8BF-40B7098141B3}" sibTransId="{B5FE0AD6-D0D5-40C7-9CD3-F49045ED1108}"/>
    <dgm:cxn modelId="{AB17D872-7A7C-4093-B376-245484D3C8F8}" type="presOf" srcId="{F13B8EF4-A757-4992-844E-93B30D880A38}" destId="{07B86630-9A4D-49D9-9767-885B589B0F71}" srcOrd="0" destOrd="0" presId="urn:microsoft.com/office/officeart/2005/8/layout/lProcess3"/>
    <dgm:cxn modelId="{4324400E-2055-4DCF-8F86-C56DC2F21BAC}" type="presOf" srcId="{FE77DF13-736E-464D-8348-7CD1154FBC00}" destId="{4915A9CA-7C29-419C-8F55-D8880B758892}" srcOrd="0" destOrd="0" presId="urn:microsoft.com/office/officeart/2005/8/layout/lProcess3"/>
    <dgm:cxn modelId="{0D3D5B48-8E91-48DE-B8F2-8EB28C6AD672}" srcId="{FE77DF13-736E-464D-8348-7CD1154FBC00}" destId="{D9378F3F-6946-4781-A047-1202C70E5267}" srcOrd="0" destOrd="0" parTransId="{26B58AFA-8A18-4C0D-84D0-72B98ECB7A91}" sibTransId="{C377C7A5-CDBA-42AC-BACB-D1F6D590B031}"/>
    <dgm:cxn modelId="{6B7F68E1-982A-43A8-9CBB-2EE30759A7E6}" type="presOf" srcId="{03536D2B-72BB-4608-AFDD-EDB3C58A837F}" destId="{28BE6828-0F52-4E56-BDEA-B89FB537A75F}" srcOrd="0" destOrd="0" presId="urn:microsoft.com/office/officeart/2005/8/layout/lProcess3"/>
    <dgm:cxn modelId="{7E5E6001-0A0F-4FB1-AA74-927EB324485F}" srcId="{03536D2B-72BB-4608-AFDD-EDB3C58A837F}" destId="{01492D28-8D9F-466E-8F41-289026180628}" srcOrd="0" destOrd="0" parTransId="{E819BBC9-8199-41E7-BEA4-2892D75852A1}" sibTransId="{394C93AC-AF48-4289-986A-002254124EDF}"/>
    <dgm:cxn modelId="{B5022EFD-4D43-4FDA-8ED9-6BFA3F1E2029}" srcId="{2955571E-2381-401B-87C4-B6DF8E3C58FB}" destId="{3E851CBE-1BD3-4A89-8955-9F2D4CD32C61}" srcOrd="2" destOrd="0" parTransId="{976AA25D-783F-433A-9EB0-B6EF5B67350B}" sibTransId="{C9271E25-2478-449D-96B8-634B471784A7}"/>
    <dgm:cxn modelId="{202CC530-7EAE-4CDE-8B1D-D0F2659C9445}" type="presOf" srcId="{392C20D0-D29A-4FDE-BF63-D8C300A31223}" destId="{21BBECAB-68E8-42E9-A95E-86908F0EC869}" srcOrd="0" destOrd="0" presId="urn:microsoft.com/office/officeart/2005/8/layout/lProcess3"/>
    <dgm:cxn modelId="{77530501-D262-4445-8D8F-B440CCF858C1}" type="presOf" srcId="{3E851CBE-1BD3-4A89-8955-9F2D4CD32C61}" destId="{31782FC8-E420-418F-AD9C-4E0D9109CF8F}" srcOrd="0" destOrd="0" presId="urn:microsoft.com/office/officeart/2005/8/layout/lProcess3"/>
    <dgm:cxn modelId="{A57AFFDF-34C9-42DA-8155-078A573BA47F}" type="presOf" srcId="{06E94453-90FF-4B4E-8A4E-BF7448FAC49C}" destId="{00A169CF-B450-4DA5-96D4-F0F4553C9F20}" srcOrd="0" destOrd="0" presId="urn:microsoft.com/office/officeart/2005/8/layout/lProcess3"/>
    <dgm:cxn modelId="{567874BF-6DB9-4A3E-A2A6-C2DC362A47C4}" srcId="{2955571E-2381-401B-87C4-B6DF8E3C58FB}" destId="{FE77DF13-736E-464D-8348-7CD1154FBC00}" srcOrd="4" destOrd="0" parTransId="{7D4D617A-8B2E-4272-A68D-2230434EA53A}" sibTransId="{0871061F-AD28-4A17-87FA-302CFB0B1984}"/>
    <dgm:cxn modelId="{19B3D623-BC9F-4812-ABE5-1C9AEC911F6F}" srcId="{EE145376-2B06-4262-A8C8-70E2FE667B55}" destId="{42E5C77E-7902-435F-B374-F774AEC2E64F}" srcOrd="0" destOrd="0" parTransId="{05BEE1BC-E410-4919-B6C3-4FA6A5B6B3CA}" sibTransId="{7D904AD4-AB2B-44FA-9AA7-4911F17722F1}"/>
    <dgm:cxn modelId="{AB7E6761-946C-496D-84C8-2D22CA26C597}" type="presOf" srcId="{1A5E32C0-3DC3-45FF-A047-DB2B539E9CA9}" destId="{8D050262-1ABC-47B3-8886-F4163AC28FEA}" srcOrd="0" destOrd="0" presId="urn:microsoft.com/office/officeart/2005/8/layout/lProcess3"/>
    <dgm:cxn modelId="{4F0A1142-DAF4-4D34-AA88-895C8D3F393A}" type="presOf" srcId="{D8277CB0-08BB-464E-B1FE-DF5B1F9755A3}" destId="{46EC4954-8B6F-4629-AD91-133772D316BF}" srcOrd="0" destOrd="0" presId="urn:microsoft.com/office/officeart/2005/8/layout/lProcess3"/>
    <dgm:cxn modelId="{94327EF9-3D2C-4345-985F-5BFFB494A441}" srcId="{2955571E-2381-401B-87C4-B6DF8E3C58FB}" destId="{03536D2B-72BB-4608-AFDD-EDB3C58A837F}" srcOrd="6" destOrd="0" parTransId="{6234ACF8-0FC7-48E9-A607-6DD36F391FCB}" sibTransId="{2A6ECAB8-496C-4037-A5AF-1605481CB7AF}"/>
    <dgm:cxn modelId="{95D15FAF-2A40-41AF-ABB6-C8F08FF349FD}" srcId="{D8277CB0-08BB-464E-B1FE-DF5B1F9755A3}" destId="{06E94453-90FF-4B4E-8A4E-BF7448FAC49C}" srcOrd="0" destOrd="0" parTransId="{FD5720E0-87C2-4CBE-A7FD-434873CA1A2A}" sibTransId="{BBBBF17F-83D9-4D68-A432-FC89FC132BF7}"/>
    <dgm:cxn modelId="{70D946B2-2EFF-43E4-B3B0-A890C1E44D53}" srcId="{2955571E-2381-401B-87C4-B6DF8E3C58FB}" destId="{EE145376-2B06-4262-A8C8-70E2FE667B55}" srcOrd="5" destOrd="0" parTransId="{0D3C3492-FA27-483B-9538-639C43B07E76}" sibTransId="{EA91777F-9CC7-4EC2-98EF-D61DB8A6F07E}"/>
    <dgm:cxn modelId="{67DB361D-1BBD-4D5F-9DEC-D5B7BCC6D604}" type="presOf" srcId="{01492D28-8D9F-466E-8F41-289026180628}" destId="{237F9551-8954-4B5E-8604-809D239BEF10}" srcOrd="0" destOrd="0" presId="urn:microsoft.com/office/officeart/2005/8/layout/lProcess3"/>
    <dgm:cxn modelId="{832A233A-3718-49D3-A0D3-C162C8B6CA25}" srcId="{2955571E-2381-401B-87C4-B6DF8E3C58FB}" destId="{1A5E32C0-3DC3-45FF-A047-DB2B539E9CA9}" srcOrd="1" destOrd="0" parTransId="{4B212E33-AAF9-4964-9F7C-AE7E30432824}" sibTransId="{5000FA3D-3732-4581-B847-8CFE621FC300}"/>
    <dgm:cxn modelId="{17943E3D-C13B-4274-ACCB-18109A21E5E8}" srcId="{2955571E-2381-401B-87C4-B6DF8E3C58FB}" destId="{D8277CB0-08BB-464E-B1FE-DF5B1F9755A3}" srcOrd="0" destOrd="0" parTransId="{060FE4FE-70AF-4762-A4EB-D7421ABB9041}" sibTransId="{AB215432-3432-4B2B-8C8A-CEB4C5272455}"/>
    <dgm:cxn modelId="{C91F8FC4-F18F-4A2E-B9A1-C47DB13CFC58}" srcId="{3E851CBE-1BD3-4A89-8955-9F2D4CD32C61}" destId="{392C20D0-D29A-4FDE-BF63-D8C300A31223}" srcOrd="0" destOrd="0" parTransId="{E424F10A-9C8A-46DB-B8C1-4FA67F633AEC}" sibTransId="{A37BCA73-B80F-4575-A32F-198B07473800}"/>
    <dgm:cxn modelId="{603231D5-335B-4092-A584-655C72C714BB}" type="presOf" srcId="{EE145376-2B06-4262-A8C8-70E2FE667B55}" destId="{37C1BF64-D438-47FB-87C8-8A26FCF2D2FB}" srcOrd="0" destOrd="0" presId="urn:microsoft.com/office/officeart/2005/8/layout/lProcess3"/>
    <dgm:cxn modelId="{944ABD7C-1D81-4E2E-95DA-D19A585CD3BE}" type="presOf" srcId="{D9378F3F-6946-4781-A047-1202C70E5267}" destId="{3F702534-0D6D-48D5-B4C1-299BB15867EF}" srcOrd="0" destOrd="0" presId="urn:microsoft.com/office/officeart/2005/8/layout/lProcess3"/>
    <dgm:cxn modelId="{F6F7D985-2DF6-4E19-A549-37910597B469}" srcId="{0E8B6057-6682-4E73-8CBD-0871F12189EC}" destId="{F0AF7F06-0479-4841-A6BE-A5350B866043}" srcOrd="0" destOrd="0" parTransId="{FBBCA8A4-3B46-4F4C-A59E-EACC7E044368}" sibTransId="{4E58DD74-F467-4E41-A930-4BE464A37068}"/>
    <dgm:cxn modelId="{582526E6-8ABC-48BC-A8C7-198A65B414E8}" type="presParOf" srcId="{B7CA3D39-2291-472A-8CC5-1E1D0BA9B68D}" destId="{A26E826A-05F5-4686-9AA7-165B7C7A261C}" srcOrd="0" destOrd="0" presId="urn:microsoft.com/office/officeart/2005/8/layout/lProcess3"/>
    <dgm:cxn modelId="{F4F7AEDB-8367-4CF5-B514-373AA20C77B1}" type="presParOf" srcId="{A26E826A-05F5-4686-9AA7-165B7C7A261C}" destId="{46EC4954-8B6F-4629-AD91-133772D316BF}" srcOrd="0" destOrd="0" presId="urn:microsoft.com/office/officeart/2005/8/layout/lProcess3"/>
    <dgm:cxn modelId="{7FFF2E2D-8A76-4D39-B846-414FEA6755D9}" type="presParOf" srcId="{A26E826A-05F5-4686-9AA7-165B7C7A261C}" destId="{3DE23F32-6DA1-401B-AC6B-6EF3AEA65BB4}" srcOrd="1" destOrd="0" presId="urn:microsoft.com/office/officeart/2005/8/layout/lProcess3"/>
    <dgm:cxn modelId="{06C02F0E-F750-4035-B854-86A2515CEAE4}" type="presParOf" srcId="{A26E826A-05F5-4686-9AA7-165B7C7A261C}" destId="{00A169CF-B450-4DA5-96D4-F0F4553C9F20}" srcOrd="2" destOrd="0" presId="urn:microsoft.com/office/officeart/2005/8/layout/lProcess3"/>
    <dgm:cxn modelId="{EED13A22-B619-4047-B642-31724EB7399E}" type="presParOf" srcId="{B7CA3D39-2291-472A-8CC5-1E1D0BA9B68D}" destId="{34E7BA2F-4FEA-4253-8B9A-CEEF3EB8BC9D}" srcOrd="1" destOrd="0" presId="urn:microsoft.com/office/officeart/2005/8/layout/lProcess3"/>
    <dgm:cxn modelId="{004121D6-BF30-4DA6-B691-3DAB89D6B60C}" type="presParOf" srcId="{B7CA3D39-2291-472A-8CC5-1E1D0BA9B68D}" destId="{174CCF80-3CD8-4543-B48A-AD92A054F604}" srcOrd="2" destOrd="0" presId="urn:microsoft.com/office/officeart/2005/8/layout/lProcess3"/>
    <dgm:cxn modelId="{9EE4AF59-6C75-490F-B31D-6C18D731142E}" type="presParOf" srcId="{174CCF80-3CD8-4543-B48A-AD92A054F604}" destId="{8D050262-1ABC-47B3-8886-F4163AC28FEA}" srcOrd="0" destOrd="0" presId="urn:microsoft.com/office/officeart/2005/8/layout/lProcess3"/>
    <dgm:cxn modelId="{637D5C8A-7120-4029-8C5E-E642C76210E8}" type="presParOf" srcId="{174CCF80-3CD8-4543-B48A-AD92A054F604}" destId="{3C9254CA-3F21-4734-B185-17B9A7AF11DB}" srcOrd="1" destOrd="0" presId="urn:microsoft.com/office/officeart/2005/8/layout/lProcess3"/>
    <dgm:cxn modelId="{2D893231-D60B-4CAD-A4EB-4C13066ADDD2}" type="presParOf" srcId="{174CCF80-3CD8-4543-B48A-AD92A054F604}" destId="{07B86630-9A4D-49D9-9767-885B589B0F71}" srcOrd="2" destOrd="0" presId="urn:microsoft.com/office/officeart/2005/8/layout/lProcess3"/>
    <dgm:cxn modelId="{895D276C-CEEF-465F-9A0E-EA7BE7694A98}" type="presParOf" srcId="{B7CA3D39-2291-472A-8CC5-1E1D0BA9B68D}" destId="{38E3279B-41B4-4CD5-9D7F-BDE4A50E735A}" srcOrd="3" destOrd="0" presId="urn:microsoft.com/office/officeart/2005/8/layout/lProcess3"/>
    <dgm:cxn modelId="{64C24D24-8F3D-4243-A5F4-F70006E602AD}" type="presParOf" srcId="{B7CA3D39-2291-472A-8CC5-1E1D0BA9B68D}" destId="{A316E2AC-B8F6-4AF9-90D8-35A30B9F681E}" srcOrd="4" destOrd="0" presId="urn:microsoft.com/office/officeart/2005/8/layout/lProcess3"/>
    <dgm:cxn modelId="{2E3C6F70-22AC-4FAB-BB3C-3AE409128760}" type="presParOf" srcId="{A316E2AC-B8F6-4AF9-90D8-35A30B9F681E}" destId="{31782FC8-E420-418F-AD9C-4E0D9109CF8F}" srcOrd="0" destOrd="0" presId="urn:microsoft.com/office/officeart/2005/8/layout/lProcess3"/>
    <dgm:cxn modelId="{1C126A66-6675-464B-A837-BDB3178573E3}" type="presParOf" srcId="{A316E2AC-B8F6-4AF9-90D8-35A30B9F681E}" destId="{575ECA3C-0A6B-431A-B529-6E1702C1269D}" srcOrd="1" destOrd="0" presId="urn:microsoft.com/office/officeart/2005/8/layout/lProcess3"/>
    <dgm:cxn modelId="{2DBA7607-5D34-47E2-8CEC-3F720351ED31}" type="presParOf" srcId="{A316E2AC-B8F6-4AF9-90D8-35A30B9F681E}" destId="{21BBECAB-68E8-42E9-A95E-86908F0EC869}" srcOrd="2" destOrd="0" presId="urn:microsoft.com/office/officeart/2005/8/layout/lProcess3"/>
    <dgm:cxn modelId="{B4EBF0A9-E64A-457A-94DA-EBFD824EFED7}" type="presParOf" srcId="{B7CA3D39-2291-472A-8CC5-1E1D0BA9B68D}" destId="{E53C7ACD-35CD-4289-8AED-00A32BE4B7E3}" srcOrd="5" destOrd="0" presId="urn:microsoft.com/office/officeart/2005/8/layout/lProcess3"/>
    <dgm:cxn modelId="{5640496F-F0C0-4D9E-8538-E0FFF9B4B603}" type="presParOf" srcId="{B7CA3D39-2291-472A-8CC5-1E1D0BA9B68D}" destId="{2AAA5733-5821-4D6E-A353-1FE23FE99F7C}" srcOrd="6" destOrd="0" presId="urn:microsoft.com/office/officeart/2005/8/layout/lProcess3"/>
    <dgm:cxn modelId="{7D34A859-380D-4070-895F-64D9508D57AC}" type="presParOf" srcId="{2AAA5733-5821-4D6E-A353-1FE23FE99F7C}" destId="{62BE8240-AFC5-4CA0-990E-E3F4B77C89C0}" srcOrd="0" destOrd="0" presId="urn:microsoft.com/office/officeart/2005/8/layout/lProcess3"/>
    <dgm:cxn modelId="{5C51EB7E-A426-40ED-BD74-868324DC61ED}" type="presParOf" srcId="{2AAA5733-5821-4D6E-A353-1FE23FE99F7C}" destId="{D4442989-6AD5-4CCF-981C-C31190D732C0}" srcOrd="1" destOrd="0" presId="urn:microsoft.com/office/officeart/2005/8/layout/lProcess3"/>
    <dgm:cxn modelId="{FDB2288A-6C7E-42C0-A700-856D8347672F}" type="presParOf" srcId="{2AAA5733-5821-4D6E-A353-1FE23FE99F7C}" destId="{5E18BF6F-69D6-40F8-AD7A-E257A12935A0}" srcOrd="2" destOrd="0" presId="urn:microsoft.com/office/officeart/2005/8/layout/lProcess3"/>
    <dgm:cxn modelId="{E4624AD7-8A00-42BC-A4F5-F217E9DE3790}" type="presParOf" srcId="{B7CA3D39-2291-472A-8CC5-1E1D0BA9B68D}" destId="{6BF4ADAB-AA6B-4D99-AE3A-AD72CEF8AE97}" srcOrd="7" destOrd="0" presId="urn:microsoft.com/office/officeart/2005/8/layout/lProcess3"/>
    <dgm:cxn modelId="{A20CD272-0F4A-44E2-BF58-F51D85C9515E}" type="presParOf" srcId="{B7CA3D39-2291-472A-8CC5-1E1D0BA9B68D}" destId="{E5B74863-9E38-4AB8-8931-3FD4A6F16BF9}" srcOrd="8" destOrd="0" presId="urn:microsoft.com/office/officeart/2005/8/layout/lProcess3"/>
    <dgm:cxn modelId="{27016C09-6462-49C7-8F6F-5E1434A4DE9A}" type="presParOf" srcId="{E5B74863-9E38-4AB8-8931-3FD4A6F16BF9}" destId="{4915A9CA-7C29-419C-8F55-D8880B758892}" srcOrd="0" destOrd="0" presId="urn:microsoft.com/office/officeart/2005/8/layout/lProcess3"/>
    <dgm:cxn modelId="{79D27081-4F33-4C07-8C7F-420B7051D309}" type="presParOf" srcId="{E5B74863-9E38-4AB8-8931-3FD4A6F16BF9}" destId="{1612AED0-C3D4-490F-9322-C8C977FDBA39}" srcOrd="1" destOrd="0" presId="urn:microsoft.com/office/officeart/2005/8/layout/lProcess3"/>
    <dgm:cxn modelId="{D10698A8-F4E1-479A-98A9-F29AD0051CEA}" type="presParOf" srcId="{E5B74863-9E38-4AB8-8931-3FD4A6F16BF9}" destId="{3F702534-0D6D-48D5-B4C1-299BB15867EF}" srcOrd="2" destOrd="0" presId="urn:microsoft.com/office/officeart/2005/8/layout/lProcess3"/>
    <dgm:cxn modelId="{BEB3F222-0BEC-4040-9850-459DBFC66FA3}" type="presParOf" srcId="{B7CA3D39-2291-472A-8CC5-1E1D0BA9B68D}" destId="{FC8DBD4F-E8AF-4AA9-98F8-7E1BEF0EAFE4}" srcOrd="9" destOrd="0" presId="urn:microsoft.com/office/officeart/2005/8/layout/lProcess3"/>
    <dgm:cxn modelId="{D2295582-C702-4C77-8B4F-E3C5AB950117}" type="presParOf" srcId="{B7CA3D39-2291-472A-8CC5-1E1D0BA9B68D}" destId="{E20AFDB7-3AAA-4BE6-BF7F-8B1260650D06}" srcOrd="10" destOrd="0" presId="urn:microsoft.com/office/officeart/2005/8/layout/lProcess3"/>
    <dgm:cxn modelId="{D9CFEA1F-1DE3-409C-B69B-6B11A35B798E}" type="presParOf" srcId="{E20AFDB7-3AAA-4BE6-BF7F-8B1260650D06}" destId="{37C1BF64-D438-47FB-87C8-8A26FCF2D2FB}" srcOrd="0" destOrd="0" presId="urn:microsoft.com/office/officeart/2005/8/layout/lProcess3"/>
    <dgm:cxn modelId="{D5FDE297-C7D0-452E-BE54-7A89DB690CC6}" type="presParOf" srcId="{E20AFDB7-3AAA-4BE6-BF7F-8B1260650D06}" destId="{490951E9-8F21-4EFE-9B56-B6A3581DB27F}" srcOrd="1" destOrd="0" presId="urn:microsoft.com/office/officeart/2005/8/layout/lProcess3"/>
    <dgm:cxn modelId="{921D4E97-DDD0-44C8-86C4-2A03AB6B7163}" type="presParOf" srcId="{E20AFDB7-3AAA-4BE6-BF7F-8B1260650D06}" destId="{F6365A09-BB8C-46BE-A9E0-B30AD44F5F98}" srcOrd="2" destOrd="0" presId="urn:microsoft.com/office/officeart/2005/8/layout/lProcess3"/>
    <dgm:cxn modelId="{F5E98FB6-079E-4605-820A-66C4018502D9}" type="presParOf" srcId="{B7CA3D39-2291-472A-8CC5-1E1D0BA9B68D}" destId="{A984180E-B2FC-4977-92C8-179F56147A35}" srcOrd="11" destOrd="0" presId="urn:microsoft.com/office/officeart/2005/8/layout/lProcess3"/>
    <dgm:cxn modelId="{0658EFC8-DC1D-480A-8052-0FA63A47D22F}" type="presParOf" srcId="{B7CA3D39-2291-472A-8CC5-1E1D0BA9B68D}" destId="{E487567C-F155-46F3-8215-88E02B9C1AB7}" srcOrd="12" destOrd="0" presId="urn:microsoft.com/office/officeart/2005/8/layout/lProcess3"/>
    <dgm:cxn modelId="{E538E581-125A-4CB8-9A25-96F392EE0C51}" type="presParOf" srcId="{E487567C-F155-46F3-8215-88E02B9C1AB7}" destId="{28BE6828-0F52-4E56-BDEA-B89FB537A75F}" srcOrd="0" destOrd="0" presId="urn:microsoft.com/office/officeart/2005/8/layout/lProcess3"/>
    <dgm:cxn modelId="{4E01F683-EAA1-4085-B908-27F86E250E34}" type="presParOf" srcId="{E487567C-F155-46F3-8215-88E02B9C1AB7}" destId="{0F4A34D6-5DCE-407C-8BD7-209AD7783501}" srcOrd="1" destOrd="0" presId="urn:microsoft.com/office/officeart/2005/8/layout/lProcess3"/>
    <dgm:cxn modelId="{A9A28EB0-5E4A-41F8-B50F-AC123F65F368}" type="presParOf" srcId="{E487567C-F155-46F3-8215-88E02B9C1AB7}" destId="{237F9551-8954-4B5E-8604-809D239BEF1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B40F0-BEF0-4A30-9FDE-CB299E355E77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697C7D7-B2E4-4BBA-A0E5-8F5387BC7F83}">
      <dgm:prSet phldrT="[Text]"/>
      <dgm:spPr/>
      <dgm:t>
        <a:bodyPr/>
        <a:lstStyle/>
        <a:p>
          <a:r>
            <a:rPr lang="en-IN" dirty="0" smtClean="0"/>
            <a:t>Supporting people with disabilities</a:t>
          </a:r>
          <a:endParaRPr lang="en-IN" dirty="0"/>
        </a:p>
      </dgm:t>
    </dgm:pt>
    <dgm:pt modelId="{A54F4B7C-4736-4FE3-83A1-B4513490F86C}" type="parTrans" cxnId="{13854C97-C331-4381-B706-91E0B8CB2E84}">
      <dgm:prSet/>
      <dgm:spPr/>
      <dgm:t>
        <a:bodyPr/>
        <a:lstStyle/>
        <a:p>
          <a:endParaRPr lang="en-IN"/>
        </a:p>
      </dgm:t>
    </dgm:pt>
    <dgm:pt modelId="{2196E80D-7A81-44C9-A6E0-84C77A0A8109}" type="sibTrans" cxnId="{13854C97-C331-4381-B706-91E0B8CB2E84}">
      <dgm:prSet/>
      <dgm:spPr/>
      <dgm:t>
        <a:bodyPr/>
        <a:lstStyle/>
        <a:p>
          <a:endParaRPr lang="en-IN"/>
        </a:p>
      </dgm:t>
    </dgm:pt>
    <dgm:pt modelId="{4D99A801-9C86-499B-B18F-C2326DEEA022}">
      <dgm:prSet phldrT="[Text]"/>
      <dgm:spPr/>
      <dgm:t>
        <a:bodyPr/>
        <a:lstStyle/>
        <a:p>
          <a:r>
            <a:rPr lang="en-IN" dirty="0" smtClean="0"/>
            <a:t>Help them access regular services and opportunities</a:t>
          </a:r>
          <a:endParaRPr lang="en-IN" dirty="0"/>
        </a:p>
      </dgm:t>
    </dgm:pt>
    <dgm:pt modelId="{C6FF3F21-89BD-4C25-B252-C0C72EB2C363}" type="parTrans" cxnId="{5116DDF0-9FC6-4042-92F5-FAE387B6AA89}">
      <dgm:prSet/>
      <dgm:spPr/>
      <dgm:t>
        <a:bodyPr/>
        <a:lstStyle/>
        <a:p>
          <a:endParaRPr lang="en-IN"/>
        </a:p>
      </dgm:t>
    </dgm:pt>
    <dgm:pt modelId="{49E8044E-7A3E-41E1-A040-56974F65ABC2}" type="sibTrans" cxnId="{5116DDF0-9FC6-4042-92F5-FAE387B6AA89}">
      <dgm:prSet/>
      <dgm:spPr/>
      <dgm:t>
        <a:bodyPr/>
        <a:lstStyle/>
        <a:p>
          <a:endParaRPr lang="en-IN"/>
        </a:p>
      </dgm:t>
    </dgm:pt>
    <dgm:pt modelId="{8FEA24BF-DFE2-49BE-AEBF-9CA26097FB24}">
      <dgm:prSet phldrT="[Text]"/>
      <dgm:spPr/>
      <dgm:t>
        <a:bodyPr/>
        <a:lstStyle/>
        <a:p>
          <a:r>
            <a:rPr lang="en-IN" dirty="0" smtClean="0"/>
            <a:t>Protect rights of such people</a:t>
          </a:r>
          <a:endParaRPr lang="en-IN" dirty="0"/>
        </a:p>
      </dgm:t>
    </dgm:pt>
    <dgm:pt modelId="{2AE70F16-A3A7-417E-9435-8CE944CBF99C}" type="parTrans" cxnId="{98236E34-82A1-4CF7-B40A-5DF701C8C3A7}">
      <dgm:prSet/>
      <dgm:spPr/>
      <dgm:t>
        <a:bodyPr/>
        <a:lstStyle/>
        <a:p>
          <a:endParaRPr lang="en-IN"/>
        </a:p>
      </dgm:t>
    </dgm:pt>
    <dgm:pt modelId="{C2FC2E20-8732-4E7E-A59C-7D387D524DC5}" type="sibTrans" cxnId="{98236E34-82A1-4CF7-B40A-5DF701C8C3A7}">
      <dgm:prSet/>
      <dgm:spPr/>
      <dgm:t>
        <a:bodyPr/>
        <a:lstStyle/>
        <a:p>
          <a:endParaRPr lang="en-IN"/>
        </a:p>
      </dgm:t>
    </dgm:pt>
    <dgm:pt modelId="{43A70911-5CB6-4F76-B354-D826DC206B5C}">
      <dgm:prSet phldrT="[Text]"/>
      <dgm:spPr/>
      <dgm:t>
        <a:bodyPr/>
        <a:lstStyle/>
        <a:p>
          <a:r>
            <a:rPr lang="en-IN" dirty="0" smtClean="0"/>
            <a:t>Empowering </a:t>
          </a:r>
          <a:r>
            <a:rPr lang="en-IN" dirty="0" err="1" smtClean="0"/>
            <a:t>PwDs</a:t>
          </a:r>
          <a:r>
            <a:rPr lang="en-IN" dirty="0" smtClean="0"/>
            <a:t> and their families</a:t>
          </a:r>
          <a:endParaRPr lang="en-IN" dirty="0"/>
        </a:p>
      </dgm:t>
    </dgm:pt>
    <dgm:pt modelId="{C16CA507-8ED7-4E6F-B304-964C350FF86E}" type="parTrans" cxnId="{45E83C72-04DB-41F3-9317-527580178EFC}">
      <dgm:prSet/>
      <dgm:spPr/>
      <dgm:t>
        <a:bodyPr/>
        <a:lstStyle/>
        <a:p>
          <a:endParaRPr lang="en-IN"/>
        </a:p>
      </dgm:t>
    </dgm:pt>
    <dgm:pt modelId="{F08A5218-ADA5-4133-B10E-24E7998CE84E}" type="sibTrans" cxnId="{45E83C72-04DB-41F3-9317-527580178EFC}">
      <dgm:prSet/>
      <dgm:spPr/>
      <dgm:t>
        <a:bodyPr/>
        <a:lstStyle/>
        <a:p>
          <a:endParaRPr lang="en-IN"/>
        </a:p>
      </dgm:t>
    </dgm:pt>
    <dgm:pt modelId="{0A1A4B49-83C8-43E5-B6FF-48AC654E0F3A}">
      <dgm:prSet phldrT="[Text]"/>
      <dgm:spPr/>
      <dgm:t>
        <a:bodyPr/>
        <a:lstStyle/>
        <a:p>
          <a:r>
            <a:rPr lang="en-IN" dirty="0" smtClean="0"/>
            <a:t>Make them active contributors of community and society</a:t>
          </a:r>
          <a:endParaRPr lang="en-IN" dirty="0"/>
        </a:p>
      </dgm:t>
    </dgm:pt>
    <dgm:pt modelId="{044E8F61-3A82-49CD-A077-14443B409EE1}" type="parTrans" cxnId="{042B2F54-488A-4529-A27F-1DE11CDCB2C6}">
      <dgm:prSet/>
      <dgm:spPr/>
      <dgm:t>
        <a:bodyPr/>
        <a:lstStyle/>
        <a:p>
          <a:endParaRPr lang="en-IN"/>
        </a:p>
      </dgm:t>
    </dgm:pt>
    <dgm:pt modelId="{7B84476A-F6CB-47EC-A781-94CA00FFE3E5}" type="sibTrans" cxnId="{042B2F54-488A-4529-A27F-1DE11CDCB2C6}">
      <dgm:prSet/>
      <dgm:spPr/>
      <dgm:t>
        <a:bodyPr/>
        <a:lstStyle/>
        <a:p>
          <a:endParaRPr lang="en-IN"/>
        </a:p>
      </dgm:t>
    </dgm:pt>
    <dgm:pt modelId="{433BB124-C975-4208-A475-D7FACD99407D}" type="pres">
      <dgm:prSet presAssocID="{3C0B40F0-BEF0-4A30-9FDE-CB299E355E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5E9EE-BCC9-442F-9EBA-58541059CF27}" type="pres">
      <dgm:prSet presAssocID="{0697C7D7-B2E4-4BBA-A0E5-8F5387BC7F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DE87-17B6-40F2-8744-C5D5BD05112F}" type="pres">
      <dgm:prSet presAssocID="{2196E80D-7A81-44C9-A6E0-84C77A0A8109}" presName="sibTrans" presStyleCnt="0"/>
      <dgm:spPr/>
    </dgm:pt>
    <dgm:pt modelId="{A7065EFB-8DEE-4A87-B31B-ADEA3415E10A}" type="pres">
      <dgm:prSet presAssocID="{4D99A801-9C86-499B-B18F-C2326DEEA0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5382C-960E-4FCD-9ED2-B93473DE569A}" type="pres">
      <dgm:prSet presAssocID="{49E8044E-7A3E-41E1-A040-56974F65ABC2}" presName="sibTrans" presStyleCnt="0"/>
      <dgm:spPr/>
    </dgm:pt>
    <dgm:pt modelId="{4D45935C-029A-405E-9324-D59727E7C7AE}" type="pres">
      <dgm:prSet presAssocID="{8FEA24BF-DFE2-49BE-AEBF-9CA26097F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B875A-EF1D-48DD-8AE1-9888CA53AC69}" type="pres">
      <dgm:prSet presAssocID="{C2FC2E20-8732-4E7E-A59C-7D387D524DC5}" presName="sibTrans" presStyleCnt="0"/>
      <dgm:spPr/>
    </dgm:pt>
    <dgm:pt modelId="{3E8762E6-C1B0-4C05-81AE-2BD9DA3A2B5F}" type="pres">
      <dgm:prSet presAssocID="{43A70911-5CB6-4F76-B354-D826DC206B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85202-630D-4149-B3B5-01B0231276E7}" type="pres">
      <dgm:prSet presAssocID="{F08A5218-ADA5-4133-B10E-24E7998CE84E}" presName="sibTrans" presStyleCnt="0"/>
      <dgm:spPr/>
    </dgm:pt>
    <dgm:pt modelId="{A4E69495-41EF-4DD9-83E3-D1BE468FCA82}" type="pres">
      <dgm:prSet presAssocID="{0A1A4B49-83C8-43E5-B6FF-48AC654E0F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296E7-E1E7-41F4-A5E4-59D7C83F3217}" type="presOf" srcId="{0A1A4B49-83C8-43E5-B6FF-48AC654E0F3A}" destId="{A4E69495-41EF-4DD9-83E3-D1BE468FCA82}" srcOrd="0" destOrd="0" presId="urn:microsoft.com/office/officeart/2005/8/layout/default#1"/>
    <dgm:cxn modelId="{390254DB-CB79-404F-8457-B48AA51AA9E8}" type="presOf" srcId="{0697C7D7-B2E4-4BBA-A0E5-8F5387BC7F83}" destId="{4795E9EE-BCC9-442F-9EBA-58541059CF27}" srcOrd="0" destOrd="0" presId="urn:microsoft.com/office/officeart/2005/8/layout/default#1"/>
    <dgm:cxn modelId="{042B2F54-488A-4529-A27F-1DE11CDCB2C6}" srcId="{3C0B40F0-BEF0-4A30-9FDE-CB299E355E77}" destId="{0A1A4B49-83C8-43E5-B6FF-48AC654E0F3A}" srcOrd="4" destOrd="0" parTransId="{044E8F61-3A82-49CD-A077-14443B409EE1}" sibTransId="{7B84476A-F6CB-47EC-A781-94CA00FFE3E5}"/>
    <dgm:cxn modelId="{60816209-F899-4B52-A69E-3A3123284E6B}" type="presOf" srcId="{43A70911-5CB6-4F76-B354-D826DC206B5C}" destId="{3E8762E6-C1B0-4C05-81AE-2BD9DA3A2B5F}" srcOrd="0" destOrd="0" presId="urn:microsoft.com/office/officeart/2005/8/layout/default#1"/>
    <dgm:cxn modelId="{45E83C72-04DB-41F3-9317-527580178EFC}" srcId="{3C0B40F0-BEF0-4A30-9FDE-CB299E355E77}" destId="{43A70911-5CB6-4F76-B354-D826DC206B5C}" srcOrd="3" destOrd="0" parTransId="{C16CA507-8ED7-4E6F-B304-964C350FF86E}" sibTransId="{F08A5218-ADA5-4133-B10E-24E7998CE84E}"/>
    <dgm:cxn modelId="{D2A50C88-090F-48B1-8166-6E55AB4916FB}" type="presOf" srcId="{3C0B40F0-BEF0-4A30-9FDE-CB299E355E77}" destId="{433BB124-C975-4208-A475-D7FACD99407D}" srcOrd="0" destOrd="0" presId="urn:microsoft.com/office/officeart/2005/8/layout/default#1"/>
    <dgm:cxn modelId="{1F50C6D1-773B-4EB0-8704-CC604B0FD293}" type="presOf" srcId="{8FEA24BF-DFE2-49BE-AEBF-9CA26097FB24}" destId="{4D45935C-029A-405E-9324-D59727E7C7AE}" srcOrd="0" destOrd="0" presId="urn:microsoft.com/office/officeart/2005/8/layout/default#1"/>
    <dgm:cxn modelId="{98236E34-82A1-4CF7-B40A-5DF701C8C3A7}" srcId="{3C0B40F0-BEF0-4A30-9FDE-CB299E355E77}" destId="{8FEA24BF-DFE2-49BE-AEBF-9CA26097FB24}" srcOrd="2" destOrd="0" parTransId="{2AE70F16-A3A7-417E-9435-8CE944CBF99C}" sibTransId="{C2FC2E20-8732-4E7E-A59C-7D387D524DC5}"/>
    <dgm:cxn modelId="{F8514754-3BF2-44AF-886B-4048459A8F6C}" type="presOf" srcId="{4D99A801-9C86-499B-B18F-C2326DEEA022}" destId="{A7065EFB-8DEE-4A87-B31B-ADEA3415E10A}" srcOrd="0" destOrd="0" presId="urn:microsoft.com/office/officeart/2005/8/layout/default#1"/>
    <dgm:cxn modelId="{13854C97-C331-4381-B706-91E0B8CB2E84}" srcId="{3C0B40F0-BEF0-4A30-9FDE-CB299E355E77}" destId="{0697C7D7-B2E4-4BBA-A0E5-8F5387BC7F83}" srcOrd="0" destOrd="0" parTransId="{A54F4B7C-4736-4FE3-83A1-B4513490F86C}" sibTransId="{2196E80D-7A81-44C9-A6E0-84C77A0A8109}"/>
    <dgm:cxn modelId="{5116DDF0-9FC6-4042-92F5-FAE387B6AA89}" srcId="{3C0B40F0-BEF0-4A30-9FDE-CB299E355E77}" destId="{4D99A801-9C86-499B-B18F-C2326DEEA022}" srcOrd="1" destOrd="0" parTransId="{C6FF3F21-89BD-4C25-B252-C0C72EB2C363}" sibTransId="{49E8044E-7A3E-41E1-A040-56974F65ABC2}"/>
    <dgm:cxn modelId="{37EC2B5F-EBE6-4808-8300-884A4FB5BED8}" type="presParOf" srcId="{433BB124-C975-4208-A475-D7FACD99407D}" destId="{4795E9EE-BCC9-442F-9EBA-58541059CF27}" srcOrd="0" destOrd="0" presId="urn:microsoft.com/office/officeart/2005/8/layout/default#1"/>
    <dgm:cxn modelId="{B93C81CA-3015-4B09-8F0C-32B1C06073AF}" type="presParOf" srcId="{433BB124-C975-4208-A475-D7FACD99407D}" destId="{3615DE87-17B6-40F2-8744-C5D5BD05112F}" srcOrd="1" destOrd="0" presId="urn:microsoft.com/office/officeart/2005/8/layout/default#1"/>
    <dgm:cxn modelId="{6D9A7301-EA70-4002-B339-F2A087699C9D}" type="presParOf" srcId="{433BB124-C975-4208-A475-D7FACD99407D}" destId="{A7065EFB-8DEE-4A87-B31B-ADEA3415E10A}" srcOrd="2" destOrd="0" presId="urn:microsoft.com/office/officeart/2005/8/layout/default#1"/>
    <dgm:cxn modelId="{C820801A-9672-4141-A2A2-F9B0A6BC8BD9}" type="presParOf" srcId="{433BB124-C975-4208-A475-D7FACD99407D}" destId="{C175382C-960E-4FCD-9ED2-B93473DE569A}" srcOrd="3" destOrd="0" presId="urn:microsoft.com/office/officeart/2005/8/layout/default#1"/>
    <dgm:cxn modelId="{37CB1268-9BC4-432E-B154-C1E19B52EB0A}" type="presParOf" srcId="{433BB124-C975-4208-A475-D7FACD99407D}" destId="{4D45935C-029A-405E-9324-D59727E7C7AE}" srcOrd="4" destOrd="0" presId="urn:microsoft.com/office/officeart/2005/8/layout/default#1"/>
    <dgm:cxn modelId="{497459EC-F047-4581-A795-3B00965403EC}" type="presParOf" srcId="{433BB124-C975-4208-A475-D7FACD99407D}" destId="{B79B875A-EF1D-48DD-8AE1-9888CA53AC69}" srcOrd="5" destOrd="0" presId="urn:microsoft.com/office/officeart/2005/8/layout/default#1"/>
    <dgm:cxn modelId="{76DB56E8-EBAE-4FEF-BC5E-DF13BF3906D2}" type="presParOf" srcId="{433BB124-C975-4208-A475-D7FACD99407D}" destId="{3E8762E6-C1B0-4C05-81AE-2BD9DA3A2B5F}" srcOrd="6" destOrd="0" presId="urn:microsoft.com/office/officeart/2005/8/layout/default#1"/>
    <dgm:cxn modelId="{89367C7C-4F5D-4D53-8D89-786EF4B7F677}" type="presParOf" srcId="{433BB124-C975-4208-A475-D7FACD99407D}" destId="{9EE85202-630D-4149-B3B5-01B0231276E7}" srcOrd="7" destOrd="0" presId="urn:microsoft.com/office/officeart/2005/8/layout/default#1"/>
    <dgm:cxn modelId="{286DF229-408C-4054-99D2-F3C586695469}" type="presParOf" srcId="{433BB124-C975-4208-A475-D7FACD99407D}" destId="{A4E69495-41EF-4DD9-83E3-D1BE468FCA8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560D3-BA07-48A3-A6BC-512BCDF18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IN"/>
        </a:p>
      </dgm:t>
    </dgm:pt>
    <dgm:pt modelId="{1AF07573-33CA-40DE-926A-E5A15801B7B5}">
      <dgm:prSet phldrT="[Text]"/>
      <dgm:spPr/>
      <dgm:t>
        <a:bodyPr/>
        <a:lstStyle/>
        <a:p>
          <a:r>
            <a:rPr lang="en-US" dirty="0" smtClean="0"/>
            <a:t>Prevention of disabilities </a:t>
          </a:r>
          <a:endParaRPr lang="en-IN" dirty="0"/>
        </a:p>
      </dgm:t>
    </dgm:pt>
    <dgm:pt modelId="{9767E9C3-23AE-4DBA-8A50-FDE593F002DC}" type="parTrans" cxnId="{6C5D7A50-5119-4A9A-B395-51A6280DD6B0}">
      <dgm:prSet/>
      <dgm:spPr/>
      <dgm:t>
        <a:bodyPr/>
        <a:lstStyle/>
        <a:p>
          <a:endParaRPr lang="en-IN"/>
        </a:p>
      </dgm:t>
    </dgm:pt>
    <dgm:pt modelId="{48882623-C585-4EE0-98D3-8A53D2FA6BF5}" type="sibTrans" cxnId="{6C5D7A50-5119-4A9A-B395-51A6280DD6B0}">
      <dgm:prSet/>
      <dgm:spPr/>
      <dgm:t>
        <a:bodyPr/>
        <a:lstStyle/>
        <a:p>
          <a:endParaRPr lang="en-IN"/>
        </a:p>
      </dgm:t>
    </dgm:pt>
    <dgm:pt modelId="{C639F889-9B3C-4A83-B8A0-0AB0322D4CD8}">
      <dgm:prSet phldrT="[Text]"/>
      <dgm:spPr/>
      <dgm:t>
        <a:bodyPr/>
        <a:lstStyle/>
        <a:p>
          <a:r>
            <a:rPr lang="en-US" dirty="0" smtClean="0"/>
            <a:t>Identification of risk individuals</a:t>
          </a:r>
          <a:endParaRPr lang="en-IN" dirty="0"/>
        </a:p>
      </dgm:t>
    </dgm:pt>
    <dgm:pt modelId="{6FD5F2A4-2605-4F2B-BF76-96001F1AB685}" type="parTrans" cxnId="{AAB7D189-BCF4-4391-B6DD-049B9EBF18B9}">
      <dgm:prSet/>
      <dgm:spPr/>
      <dgm:t>
        <a:bodyPr/>
        <a:lstStyle/>
        <a:p>
          <a:endParaRPr lang="en-IN"/>
        </a:p>
      </dgm:t>
    </dgm:pt>
    <dgm:pt modelId="{EA1C6A60-07EF-4A7A-9645-5E61A1EAF3D6}" type="sibTrans" cxnId="{AAB7D189-BCF4-4391-B6DD-049B9EBF18B9}">
      <dgm:prSet/>
      <dgm:spPr/>
      <dgm:t>
        <a:bodyPr/>
        <a:lstStyle/>
        <a:p>
          <a:endParaRPr lang="en-IN"/>
        </a:p>
      </dgm:t>
    </dgm:pt>
    <dgm:pt modelId="{C624F45E-6896-43AD-95E6-883DF56A4041}">
      <dgm:prSet phldrT="[Text]"/>
      <dgm:spPr/>
      <dgm:t>
        <a:bodyPr/>
        <a:lstStyle/>
        <a:p>
          <a:r>
            <a:rPr lang="en-US" dirty="0" smtClean="0"/>
            <a:t>Integrated schooling for children</a:t>
          </a:r>
          <a:endParaRPr lang="en-IN" dirty="0"/>
        </a:p>
      </dgm:t>
    </dgm:pt>
    <dgm:pt modelId="{685031E7-6075-45CF-9FFA-62D8BECF7E62}" type="parTrans" cxnId="{D36BCFD2-81ED-420C-BBDE-31BF1E3FFC1D}">
      <dgm:prSet/>
      <dgm:spPr/>
      <dgm:t>
        <a:bodyPr/>
        <a:lstStyle/>
        <a:p>
          <a:endParaRPr lang="en-IN"/>
        </a:p>
      </dgm:t>
    </dgm:pt>
    <dgm:pt modelId="{6D9954AD-DE98-45C5-84CA-606DFA1C6CCE}" type="sibTrans" cxnId="{D36BCFD2-81ED-420C-BBDE-31BF1E3FFC1D}">
      <dgm:prSet/>
      <dgm:spPr/>
      <dgm:t>
        <a:bodyPr/>
        <a:lstStyle/>
        <a:p>
          <a:endParaRPr lang="en-IN"/>
        </a:p>
      </dgm:t>
    </dgm:pt>
    <dgm:pt modelId="{C69F48AF-1610-4C0D-997C-D5307BBD5DC4}">
      <dgm:prSet phldrT="[Text]"/>
      <dgm:spPr/>
      <dgm:t>
        <a:bodyPr/>
        <a:lstStyle/>
        <a:p>
          <a:r>
            <a:rPr lang="en-US" dirty="0" smtClean="0"/>
            <a:t>Early detection of disability and its management strategies</a:t>
          </a:r>
          <a:endParaRPr lang="en-IN" dirty="0"/>
        </a:p>
      </dgm:t>
    </dgm:pt>
    <dgm:pt modelId="{F723E754-FB1D-4016-8C30-0F17232EA80C}" type="parTrans" cxnId="{4E62FEC7-D219-4B70-A915-C2ADFDED9890}">
      <dgm:prSet/>
      <dgm:spPr/>
      <dgm:t>
        <a:bodyPr/>
        <a:lstStyle/>
        <a:p>
          <a:endParaRPr lang="en-IN"/>
        </a:p>
      </dgm:t>
    </dgm:pt>
    <dgm:pt modelId="{F3EC60C2-B450-4F02-B2D2-6F4248E1BC42}" type="sibTrans" cxnId="{4E62FEC7-D219-4B70-A915-C2ADFDED9890}">
      <dgm:prSet/>
      <dgm:spPr/>
      <dgm:t>
        <a:bodyPr/>
        <a:lstStyle/>
        <a:p>
          <a:endParaRPr lang="en-IN"/>
        </a:p>
      </dgm:t>
    </dgm:pt>
    <dgm:pt modelId="{A5A90620-9561-4378-9A18-B0C10AD4D7B1}">
      <dgm:prSet phldrT="[Text]"/>
      <dgm:spPr/>
      <dgm:t>
        <a:bodyPr/>
        <a:lstStyle/>
        <a:p>
          <a:r>
            <a:rPr lang="en-US" dirty="0" smtClean="0"/>
            <a:t>Assessment of needs of people with disabilities</a:t>
          </a:r>
          <a:endParaRPr lang="en-IN" dirty="0"/>
        </a:p>
      </dgm:t>
    </dgm:pt>
    <dgm:pt modelId="{D10D5EE2-AFFE-4896-BD14-7886F09EA6C9}" type="parTrans" cxnId="{7264C5AB-A738-4327-B6FF-829438604DD9}">
      <dgm:prSet/>
      <dgm:spPr/>
      <dgm:t>
        <a:bodyPr/>
        <a:lstStyle/>
        <a:p>
          <a:endParaRPr lang="en-IN"/>
        </a:p>
      </dgm:t>
    </dgm:pt>
    <dgm:pt modelId="{608E57C2-D109-4C1E-9002-3688CE042F3E}" type="sibTrans" cxnId="{7264C5AB-A738-4327-B6FF-829438604DD9}">
      <dgm:prSet/>
      <dgm:spPr/>
      <dgm:t>
        <a:bodyPr/>
        <a:lstStyle/>
        <a:p>
          <a:endParaRPr lang="en-IN"/>
        </a:p>
      </dgm:t>
    </dgm:pt>
    <dgm:pt modelId="{3CD0CE44-5FFE-4AAF-B0F2-78D5201828C4}">
      <dgm:prSet phldrT="[Text]"/>
      <dgm:spPr/>
      <dgm:t>
        <a:bodyPr/>
        <a:lstStyle/>
        <a:p>
          <a:r>
            <a:rPr lang="en-US" dirty="0" smtClean="0"/>
            <a:t>Home based programs</a:t>
          </a:r>
          <a:endParaRPr lang="en-IN" dirty="0"/>
        </a:p>
      </dgm:t>
    </dgm:pt>
    <dgm:pt modelId="{4F1F96C7-858D-443D-81F8-17A543D1FC33}" type="parTrans" cxnId="{4D70EA43-E15B-41CE-ACFE-0E55CFFA269B}">
      <dgm:prSet/>
      <dgm:spPr/>
      <dgm:t>
        <a:bodyPr/>
        <a:lstStyle/>
        <a:p>
          <a:endParaRPr lang="en-IN"/>
        </a:p>
      </dgm:t>
    </dgm:pt>
    <dgm:pt modelId="{18AB83B1-9AAE-4EC1-B161-AEFBD786D7BA}" type="sibTrans" cxnId="{4D70EA43-E15B-41CE-ACFE-0E55CFFA269B}">
      <dgm:prSet/>
      <dgm:spPr/>
      <dgm:t>
        <a:bodyPr/>
        <a:lstStyle/>
        <a:p>
          <a:endParaRPr lang="en-IN"/>
        </a:p>
      </dgm:t>
    </dgm:pt>
    <dgm:pt modelId="{9D6CF23A-5E8E-4468-8912-F44FCDE76134}">
      <dgm:prSet phldrT="[Text]"/>
      <dgm:spPr/>
      <dgm:t>
        <a:bodyPr/>
        <a:lstStyle/>
        <a:p>
          <a:r>
            <a:rPr lang="en-US" dirty="0" smtClean="0"/>
            <a:t>Organizations for and by people with disabilities. </a:t>
          </a:r>
          <a:endParaRPr lang="en-IN" dirty="0"/>
        </a:p>
      </dgm:t>
    </dgm:pt>
    <dgm:pt modelId="{7505F64E-B83A-4738-903E-F3118BA81617}" type="parTrans" cxnId="{97B2A48F-AF67-4A5E-AC0E-7A6F116F9812}">
      <dgm:prSet/>
      <dgm:spPr/>
      <dgm:t>
        <a:bodyPr/>
        <a:lstStyle/>
        <a:p>
          <a:endParaRPr lang="en-IN"/>
        </a:p>
      </dgm:t>
    </dgm:pt>
    <dgm:pt modelId="{A9ABEDBB-4D46-4BEC-BFA7-4AC9E6DB5626}" type="sibTrans" cxnId="{97B2A48F-AF67-4A5E-AC0E-7A6F116F9812}">
      <dgm:prSet/>
      <dgm:spPr/>
      <dgm:t>
        <a:bodyPr/>
        <a:lstStyle/>
        <a:p>
          <a:endParaRPr lang="en-IN"/>
        </a:p>
      </dgm:t>
    </dgm:pt>
    <dgm:pt modelId="{7753E50C-245B-4119-A6B1-B1939E64B3A6}" type="pres">
      <dgm:prSet presAssocID="{61D560D3-BA07-48A3-A6BC-512BCDF184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12AB9-CF31-4D7C-BD72-461FEAB0775A}" type="pres">
      <dgm:prSet presAssocID="{61D560D3-BA07-48A3-A6BC-512BCDF18468}" presName="Name1" presStyleCnt="0"/>
      <dgm:spPr/>
    </dgm:pt>
    <dgm:pt modelId="{512E8641-4D95-44A5-852F-26DCD2E4AE8D}" type="pres">
      <dgm:prSet presAssocID="{61D560D3-BA07-48A3-A6BC-512BCDF18468}" presName="cycle" presStyleCnt="0"/>
      <dgm:spPr/>
    </dgm:pt>
    <dgm:pt modelId="{12A370C8-C5D8-4728-9385-B284B512C5E1}" type="pres">
      <dgm:prSet presAssocID="{61D560D3-BA07-48A3-A6BC-512BCDF18468}" presName="srcNode" presStyleLbl="node1" presStyleIdx="0" presStyleCnt="7"/>
      <dgm:spPr/>
    </dgm:pt>
    <dgm:pt modelId="{4E831F92-8FA1-4BE8-A6D8-FC80F5EFAEBF}" type="pres">
      <dgm:prSet presAssocID="{61D560D3-BA07-48A3-A6BC-512BCDF18468}" presName="conn" presStyleLbl="parChTrans1D2" presStyleIdx="0" presStyleCnt="1"/>
      <dgm:spPr/>
      <dgm:t>
        <a:bodyPr/>
        <a:lstStyle/>
        <a:p>
          <a:endParaRPr lang="en-US"/>
        </a:p>
      </dgm:t>
    </dgm:pt>
    <dgm:pt modelId="{BF66A38A-39AB-4005-BD3A-C85075A15AA3}" type="pres">
      <dgm:prSet presAssocID="{61D560D3-BA07-48A3-A6BC-512BCDF18468}" presName="extraNode" presStyleLbl="node1" presStyleIdx="0" presStyleCnt="7"/>
      <dgm:spPr/>
    </dgm:pt>
    <dgm:pt modelId="{C74A082A-0FBA-4DEF-9335-DC7CD7F2674B}" type="pres">
      <dgm:prSet presAssocID="{61D560D3-BA07-48A3-A6BC-512BCDF18468}" presName="dstNode" presStyleLbl="node1" presStyleIdx="0" presStyleCnt="7"/>
      <dgm:spPr/>
    </dgm:pt>
    <dgm:pt modelId="{852B3441-B7EF-46EA-96E8-C756FA96CC9C}" type="pres">
      <dgm:prSet presAssocID="{1AF07573-33CA-40DE-926A-E5A15801B7B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49218-6ECE-4A14-9642-A1F7A4CD1DB5}" type="pres">
      <dgm:prSet presAssocID="{1AF07573-33CA-40DE-926A-E5A15801B7B5}" presName="accent_1" presStyleCnt="0"/>
      <dgm:spPr/>
    </dgm:pt>
    <dgm:pt modelId="{712EFDB3-2023-40C1-ABDF-9CB6CE763755}" type="pres">
      <dgm:prSet presAssocID="{1AF07573-33CA-40DE-926A-E5A15801B7B5}" presName="accentRepeatNode" presStyleLbl="solidFgAcc1" presStyleIdx="0" presStyleCnt="7"/>
      <dgm:spPr/>
    </dgm:pt>
    <dgm:pt modelId="{D58DCF67-D4E6-4256-8F9C-7C7BA0938279}" type="pres">
      <dgm:prSet presAssocID="{C639F889-9B3C-4A83-B8A0-0AB0322D4CD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4C96E-5820-40C3-BEC5-2C25A4301054}" type="pres">
      <dgm:prSet presAssocID="{C639F889-9B3C-4A83-B8A0-0AB0322D4CD8}" presName="accent_2" presStyleCnt="0"/>
      <dgm:spPr/>
    </dgm:pt>
    <dgm:pt modelId="{E9732D8F-EB23-457D-BE0E-10CCE9E8B16A}" type="pres">
      <dgm:prSet presAssocID="{C639F889-9B3C-4A83-B8A0-0AB0322D4CD8}" presName="accentRepeatNode" presStyleLbl="solidFgAcc1" presStyleIdx="1" presStyleCnt="7"/>
      <dgm:spPr/>
    </dgm:pt>
    <dgm:pt modelId="{0983D755-8913-4C54-B2CC-2F7A45E04BB3}" type="pres">
      <dgm:prSet presAssocID="{C69F48AF-1610-4C0D-997C-D5307BBD5DC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69AC8-5F65-456A-9C0B-F7728C69A364}" type="pres">
      <dgm:prSet presAssocID="{C69F48AF-1610-4C0D-997C-D5307BBD5DC4}" presName="accent_3" presStyleCnt="0"/>
      <dgm:spPr/>
    </dgm:pt>
    <dgm:pt modelId="{8CF8408D-34C3-481D-8DE9-2F4C31E86D22}" type="pres">
      <dgm:prSet presAssocID="{C69F48AF-1610-4C0D-997C-D5307BBD5DC4}" presName="accentRepeatNode" presStyleLbl="solidFgAcc1" presStyleIdx="2" presStyleCnt="7"/>
      <dgm:spPr/>
    </dgm:pt>
    <dgm:pt modelId="{E5E55E1B-D753-4457-98CD-C6983B774EF5}" type="pres">
      <dgm:prSet presAssocID="{A5A90620-9561-4378-9A18-B0C10AD4D7B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928797-066B-4495-B83A-73B43C9AA629}" type="pres">
      <dgm:prSet presAssocID="{A5A90620-9561-4378-9A18-B0C10AD4D7B1}" presName="accent_4" presStyleCnt="0"/>
      <dgm:spPr/>
    </dgm:pt>
    <dgm:pt modelId="{3BDF8F92-EEE9-4A93-9383-539DA3CE5B1F}" type="pres">
      <dgm:prSet presAssocID="{A5A90620-9561-4378-9A18-B0C10AD4D7B1}" presName="accentRepeatNode" presStyleLbl="solidFgAcc1" presStyleIdx="3" presStyleCnt="7"/>
      <dgm:spPr/>
    </dgm:pt>
    <dgm:pt modelId="{73D93AA4-E2E0-4F8B-8502-4A7F31FA3523}" type="pres">
      <dgm:prSet presAssocID="{3CD0CE44-5FFE-4AAF-B0F2-78D5201828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0492-063B-43EE-8970-45BB310089ED}" type="pres">
      <dgm:prSet presAssocID="{3CD0CE44-5FFE-4AAF-B0F2-78D5201828C4}" presName="accent_5" presStyleCnt="0"/>
      <dgm:spPr/>
    </dgm:pt>
    <dgm:pt modelId="{E3AEC262-8FDE-4909-91C3-F8BB18AC0C01}" type="pres">
      <dgm:prSet presAssocID="{3CD0CE44-5FFE-4AAF-B0F2-78D5201828C4}" presName="accentRepeatNode" presStyleLbl="solidFgAcc1" presStyleIdx="4" presStyleCnt="7"/>
      <dgm:spPr/>
    </dgm:pt>
    <dgm:pt modelId="{C3E82204-A78E-401E-86BF-87B91BC2320E}" type="pres">
      <dgm:prSet presAssocID="{C624F45E-6896-43AD-95E6-883DF56A404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296B5-23E7-4321-9422-CE348A864998}" type="pres">
      <dgm:prSet presAssocID="{C624F45E-6896-43AD-95E6-883DF56A4041}" presName="accent_6" presStyleCnt="0"/>
      <dgm:spPr/>
    </dgm:pt>
    <dgm:pt modelId="{E79CEB6F-5D90-4C27-B71D-EC69F4AF138B}" type="pres">
      <dgm:prSet presAssocID="{C624F45E-6896-43AD-95E6-883DF56A4041}" presName="accentRepeatNode" presStyleLbl="solidFgAcc1" presStyleIdx="5" presStyleCnt="7"/>
      <dgm:spPr/>
    </dgm:pt>
    <dgm:pt modelId="{CB13581B-5C9E-4753-BE9C-3BE49D845DA0}" type="pres">
      <dgm:prSet presAssocID="{9D6CF23A-5E8E-4468-8912-F44FCDE7613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7DD857-129E-4AF2-873C-1E69175333F3}" type="pres">
      <dgm:prSet presAssocID="{9D6CF23A-5E8E-4468-8912-F44FCDE76134}" presName="accent_7" presStyleCnt="0"/>
      <dgm:spPr/>
    </dgm:pt>
    <dgm:pt modelId="{78CC59FE-3C04-4032-A55C-A9B0E8BC924E}" type="pres">
      <dgm:prSet presAssocID="{9D6CF23A-5E8E-4468-8912-F44FCDE76134}" presName="accentRepeatNode" presStyleLbl="solidFgAcc1" presStyleIdx="6" presStyleCnt="7"/>
      <dgm:spPr/>
    </dgm:pt>
  </dgm:ptLst>
  <dgm:cxnLst>
    <dgm:cxn modelId="{4E62FEC7-D219-4B70-A915-C2ADFDED9890}" srcId="{61D560D3-BA07-48A3-A6BC-512BCDF18468}" destId="{C69F48AF-1610-4C0D-997C-D5307BBD5DC4}" srcOrd="2" destOrd="0" parTransId="{F723E754-FB1D-4016-8C30-0F17232EA80C}" sibTransId="{F3EC60C2-B450-4F02-B2D2-6F4248E1BC42}"/>
    <dgm:cxn modelId="{7264C5AB-A738-4327-B6FF-829438604DD9}" srcId="{61D560D3-BA07-48A3-A6BC-512BCDF18468}" destId="{A5A90620-9561-4378-9A18-B0C10AD4D7B1}" srcOrd="3" destOrd="0" parTransId="{D10D5EE2-AFFE-4896-BD14-7886F09EA6C9}" sibTransId="{608E57C2-D109-4C1E-9002-3688CE042F3E}"/>
    <dgm:cxn modelId="{6C5D7A50-5119-4A9A-B395-51A6280DD6B0}" srcId="{61D560D3-BA07-48A3-A6BC-512BCDF18468}" destId="{1AF07573-33CA-40DE-926A-E5A15801B7B5}" srcOrd="0" destOrd="0" parTransId="{9767E9C3-23AE-4DBA-8A50-FDE593F002DC}" sibTransId="{48882623-C585-4EE0-98D3-8A53D2FA6BF5}"/>
    <dgm:cxn modelId="{8A2FD174-0A1B-46EE-AA1D-74504CCCD482}" type="presOf" srcId="{1AF07573-33CA-40DE-926A-E5A15801B7B5}" destId="{852B3441-B7EF-46EA-96E8-C756FA96CC9C}" srcOrd="0" destOrd="0" presId="urn:microsoft.com/office/officeart/2008/layout/VerticalCurvedList"/>
    <dgm:cxn modelId="{D36BCFD2-81ED-420C-BBDE-31BF1E3FFC1D}" srcId="{61D560D3-BA07-48A3-A6BC-512BCDF18468}" destId="{C624F45E-6896-43AD-95E6-883DF56A4041}" srcOrd="5" destOrd="0" parTransId="{685031E7-6075-45CF-9FFA-62D8BECF7E62}" sibTransId="{6D9954AD-DE98-45C5-84CA-606DFA1C6CCE}"/>
    <dgm:cxn modelId="{97B2A48F-AF67-4A5E-AC0E-7A6F116F9812}" srcId="{61D560D3-BA07-48A3-A6BC-512BCDF18468}" destId="{9D6CF23A-5E8E-4468-8912-F44FCDE76134}" srcOrd="6" destOrd="0" parTransId="{7505F64E-B83A-4738-903E-F3118BA81617}" sibTransId="{A9ABEDBB-4D46-4BEC-BFA7-4AC9E6DB5626}"/>
    <dgm:cxn modelId="{4D70EA43-E15B-41CE-ACFE-0E55CFFA269B}" srcId="{61D560D3-BA07-48A3-A6BC-512BCDF18468}" destId="{3CD0CE44-5FFE-4AAF-B0F2-78D5201828C4}" srcOrd="4" destOrd="0" parTransId="{4F1F96C7-858D-443D-81F8-17A543D1FC33}" sibTransId="{18AB83B1-9AAE-4EC1-B161-AEFBD786D7BA}"/>
    <dgm:cxn modelId="{C385B91E-AA17-47D3-B6DB-185574D7B981}" type="presOf" srcId="{C69F48AF-1610-4C0D-997C-D5307BBD5DC4}" destId="{0983D755-8913-4C54-B2CC-2F7A45E04BB3}" srcOrd="0" destOrd="0" presId="urn:microsoft.com/office/officeart/2008/layout/VerticalCurvedList"/>
    <dgm:cxn modelId="{61DB6EEF-3FB7-49CD-9CED-B50AE495ECE7}" type="presOf" srcId="{61D560D3-BA07-48A3-A6BC-512BCDF18468}" destId="{7753E50C-245B-4119-A6B1-B1939E64B3A6}" srcOrd="0" destOrd="0" presId="urn:microsoft.com/office/officeart/2008/layout/VerticalCurvedList"/>
    <dgm:cxn modelId="{AAB7D189-BCF4-4391-B6DD-049B9EBF18B9}" srcId="{61D560D3-BA07-48A3-A6BC-512BCDF18468}" destId="{C639F889-9B3C-4A83-B8A0-0AB0322D4CD8}" srcOrd="1" destOrd="0" parTransId="{6FD5F2A4-2605-4F2B-BF76-96001F1AB685}" sibTransId="{EA1C6A60-07EF-4A7A-9645-5E61A1EAF3D6}"/>
    <dgm:cxn modelId="{8CDFCC67-22BF-4CE3-8AB0-A21BC036376C}" type="presOf" srcId="{A5A90620-9561-4378-9A18-B0C10AD4D7B1}" destId="{E5E55E1B-D753-4457-98CD-C6983B774EF5}" srcOrd="0" destOrd="0" presId="urn:microsoft.com/office/officeart/2008/layout/VerticalCurvedList"/>
    <dgm:cxn modelId="{BC4BF955-ED61-4D7B-A185-0A6B476790D2}" type="presOf" srcId="{3CD0CE44-5FFE-4AAF-B0F2-78D5201828C4}" destId="{73D93AA4-E2E0-4F8B-8502-4A7F31FA3523}" srcOrd="0" destOrd="0" presId="urn:microsoft.com/office/officeart/2008/layout/VerticalCurvedList"/>
    <dgm:cxn modelId="{2B7102D3-46FB-4677-AC13-42DFD8BCCE45}" type="presOf" srcId="{48882623-C585-4EE0-98D3-8A53D2FA6BF5}" destId="{4E831F92-8FA1-4BE8-A6D8-FC80F5EFAEBF}" srcOrd="0" destOrd="0" presId="urn:microsoft.com/office/officeart/2008/layout/VerticalCurvedList"/>
    <dgm:cxn modelId="{09E96B99-2C69-4079-800E-F959F750F249}" type="presOf" srcId="{C624F45E-6896-43AD-95E6-883DF56A4041}" destId="{C3E82204-A78E-401E-86BF-87B91BC2320E}" srcOrd="0" destOrd="0" presId="urn:microsoft.com/office/officeart/2008/layout/VerticalCurvedList"/>
    <dgm:cxn modelId="{A803DC13-F961-4D27-8116-A0E161391093}" type="presOf" srcId="{C639F889-9B3C-4A83-B8A0-0AB0322D4CD8}" destId="{D58DCF67-D4E6-4256-8F9C-7C7BA0938279}" srcOrd="0" destOrd="0" presId="urn:microsoft.com/office/officeart/2008/layout/VerticalCurvedList"/>
    <dgm:cxn modelId="{1FC71510-17E5-4FB2-BAD8-84EBF0C06826}" type="presOf" srcId="{9D6CF23A-5E8E-4468-8912-F44FCDE76134}" destId="{CB13581B-5C9E-4753-BE9C-3BE49D845DA0}" srcOrd="0" destOrd="0" presId="urn:microsoft.com/office/officeart/2008/layout/VerticalCurvedList"/>
    <dgm:cxn modelId="{4ADE8982-5BDB-4611-891E-FED5C10C803A}" type="presParOf" srcId="{7753E50C-245B-4119-A6B1-B1939E64B3A6}" destId="{88112AB9-CF31-4D7C-BD72-461FEAB0775A}" srcOrd="0" destOrd="0" presId="urn:microsoft.com/office/officeart/2008/layout/VerticalCurvedList"/>
    <dgm:cxn modelId="{A64D1613-02B8-428C-B515-F2BF7AF91925}" type="presParOf" srcId="{88112AB9-CF31-4D7C-BD72-461FEAB0775A}" destId="{512E8641-4D95-44A5-852F-26DCD2E4AE8D}" srcOrd="0" destOrd="0" presId="urn:microsoft.com/office/officeart/2008/layout/VerticalCurvedList"/>
    <dgm:cxn modelId="{C680C4A9-6B20-4DC2-B0EF-397A492A68DE}" type="presParOf" srcId="{512E8641-4D95-44A5-852F-26DCD2E4AE8D}" destId="{12A370C8-C5D8-4728-9385-B284B512C5E1}" srcOrd="0" destOrd="0" presId="urn:microsoft.com/office/officeart/2008/layout/VerticalCurvedList"/>
    <dgm:cxn modelId="{1D968478-E17C-4254-89FD-57679C165D4E}" type="presParOf" srcId="{512E8641-4D95-44A5-852F-26DCD2E4AE8D}" destId="{4E831F92-8FA1-4BE8-A6D8-FC80F5EFAEBF}" srcOrd="1" destOrd="0" presId="urn:microsoft.com/office/officeart/2008/layout/VerticalCurvedList"/>
    <dgm:cxn modelId="{B3286737-65BF-4A40-A462-BF2FA21EB66E}" type="presParOf" srcId="{512E8641-4D95-44A5-852F-26DCD2E4AE8D}" destId="{BF66A38A-39AB-4005-BD3A-C85075A15AA3}" srcOrd="2" destOrd="0" presId="urn:microsoft.com/office/officeart/2008/layout/VerticalCurvedList"/>
    <dgm:cxn modelId="{80A69422-1EC1-40F2-AC37-8DE37443CD0A}" type="presParOf" srcId="{512E8641-4D95-44A5-852F-26DCD2E4AE8D}" destId="{C74A082A-0FBA-4DEF-9335-DC7CD7F2674B}" srcOrd="3" destOrd="0" presId="urn:microsoft.com/office/officeart/2008/layout/VerticalCurvedList"/>
    <dgm:cxn modelId="{F607F1D9-9B02-42B9-A7D8-F9242E62557E}" type="presParOf" srcId="{88112AB9-CF31-4D7C-BD72-461FEAB0775A}" destId="{852B3441-B7EF-46EA-96E8-C756FA96CC9C}" srcOrd="1" destOrd="0" presId="urn:microsoft.com/office/officeart/2008/layout/VerticalCurvedList"/>
    <dgm:cxn modelId="{97A49633-1DB7-492F-8DEF-B1D2BE3637ED}" type="presParOf" srcId="{88112AB9-CF31-4D7C-BD72-461FEAB0775A}" destId="{BB649218-6ECE-4A14-9642-A1F7A4CD1DB5}" srcOrd="2" destOrd="0" presId="urn:microsoft.com/office/officeart/2008/layout/VerticalCurvedList"/>
    <dgm:cxn modelId="{699D09D4-0A3B-4339-BA58-71D570F349A1}" type="presParOf" srcId="{BB649218-6ECE-4A14-9642-A1F7A4CD1DB5}" destId="{712EFDB3-2023-40C1-ABDF-9CB6CE763755}" srcOrd="0" destOrd="0" presId="urn:microsoft.com/office/officeart/2008/layout/VerticalCurvedList"/>
    <dgm:cxn modelId="{11E06D57-FC0E-452C-89F9-1E1B33B0CE71}" type="presParOf" srcId="{88112AB9-CF31-4D7C-BD72-461FEAB0775A}" destId="{D58DCF67-D4E6-4256-8F9C-7C7BA0938279}" srcOrd="3" destOrd="0" presId="urn:microsoft.com/office/officeart/2008/layout/VerticalCurvedList"/>
    <dgm:cxn modelId="{E85263EC-1C1E-4C5A-B188-0F557C576015}" type="presParOf" srcId="{88112AB9-CF31-4D7C-BD72-461FEAB0775A}" destId="{4214C96E-5820-40C3-BEC5-2C25A4301054}" srcOrd="4" destOrd="0" presId="urn:microsoft.com/office/officeart/2008/layout/VerticalCurvedList"/>
    <dgm:cxn modelId="{5A889AD1-5AFD-4FCD-A467-5DB08876F3E4}" type="presParOf" srcId="{4214C96E-5820-40C3-BEC5-2C25A4301054}" destId="{E9732D8F-EB23-457D-BE0E-10CCE9E8B16A}" srcOrd="0" destOrd="0" presId="urn:microsoft.com/office/officeart/2008/layout/VerticalCurvedList"/>
    <dgm:cxn modelId="{32453CC0-5C28-4D9F-BE25-01E2E30A5BC1}" type="presParOf" srcId="{88112AB9-CF31-4D7C-BD72-461FEAB0775A}" destId="{0983D755-8913-4C54-B2CC-2F7A45E04BB3}" srcOrd="5" destOrd="0" presId="urn:microsoft.com/office/officeart/2008/layout/VerticalCurvedList"/>
    <dgm:cxn modelId="{240B055A-B73A-4D82-A6E9-757454AD1E7A}" type="presParOf" srcId="{88112AB9-CF31-4D7C-BD72-461FEAB0775A}" destId="{E8E69AC8-5F65-456A-9C0B-F7728C69A364}" srcOrd="6" destOrd="0" presId="urn:microsoft.com/office/officeart/2008/layout/VerticalCurvedList"/>
    <dgm:cxn modelId="{15282AAB-EB11-4F05-A80F-E68B5FDC7D8C}" type="presParOf" srcId="{E8E69AC8-5F65-456A-9C0B-F7728C69A364}" destId="{8CF8408D-34C3-481D-8DE9-2F4C31E86D22}" srcOrd="0" destOrd="0" presId="urn:microsoft.com/office/officeart/2008/layout/VerticalCurvedList"/>
    <dgm:cxn modelId="{8DF22ADD-35E7-40CF-90F8-F9F235FEB869}" type="presParOf" srcId="{88112AB9-CF31-4D7C-BD72-461FEAB0775A}" destId="{E5E55E1B-D753-4457-98CD-C6983B774EF5}" srcOrd="7" destOrd="0" presId="urn:microsoft.com/office/officeart/2008/layout/VerticalCurvedList"/>
    <dgm:cxn modelId="{E9474B3F-53A0-4785-BFCF-AF603CFD292B}" type="presParOf" srcId="{88112AB9-CF31-4D7C-BD72-461FEAB0775A}" destId="{58928797-066B-4495-B83A-73B43C9AA629}" srcOrd="8" destOrd="0" presId="urn:microsoft.com/office/officeart/2008/layout/VerticalCurvedList"/>
    <dgm:cxn modelId="{2B85BE66-9A2E-4CE6-876D-DAA017FF8106}" type="presParOf" srcId="{58928797-066B-4495-B83A-73B43C9AA629}" destId="{3BDF8F92-EEE9-4A93-9383-539DA3CE5B1F}" srcOrd="0" destOrd="0" presId="urn:microsoft.com/office/officeart/2008/layout/VerticalCurvedList"/>
    <dgm:cxn modelId="{686CC9F9-5FCC-4729-80D1-C359584E19C9}" type="presParOf" srcId="{88112AB9-CF31-4D7C-BD72-461FEAB0775A}" destId="{73D93AA4-E2E0-4F8B-8502-4A7F31FA3523}" srcOrd="9" destOrd="0" presId="urn:microsoft.com/office/officeart/2008/layout/VerticalCurvedList"/>
    <dgm:cxn modelId="{E4CA23A4-2B63-4690-9426-D63167463F9F}" type="presParOf" srcId="{88112AB9-CF31-4D7C-BD72-461FEAB0775A}" destId="{66DF0492-063B-43EE-8970-45BB310089ED}" srcOrd="10" destOrd="0" presId="urn:microsoft.com/office/officeart/2008/layout/VerticalCurvedList"/>
    <dgm:cxn modelId="{0480ED56-70B1-4E3F-87AA-5FD7A23C1242}" type="presParOf" srcId="{66DF0492-063B-43EE-8970-45BB310089ED}" destId="{E3AEC262-8FDE-4909-91C3-F8BB18AC0C01}" srcOrd="0" destOrd="0" presId="urn:microsoft.com/office/officeart/2008/layout/VerticalCurvedList"/>
    <dgm:cxn modelId="{39270147-878B-46DC-A11B-4B94437C2680}" type="presParOf" srcId="{88112AB9-CF31-4D7C-BD72-461FEAB0775A}" destId="{C3E82204-A78E-401E-86BF-87B91BC2320E}" srcOrd="11" destOrd="0" presId="urn:microsoft.com/office/officeart/2008/layout/VerticalCurvedList"/>
    <dgm:cxn modelId="{319D2D43-5A8C-44E3-8B93-7919A2764881}" type="presParOf" srcId="{88112AB9-CF31-4D7C-BD72-461FEAB0775A}" destId="{568296B5-23E7-4321-9422-CE348A864998}" srcOrd="12" destOrd="0" presId="urn:microsoft.com/office/officeart/2008/layout/VerticalCurvedList"/>
    <dgm:cxn modelId="{3588E854-1DF9-4EE0-819E-3672B6A099C6}" type="presParOf" srcId="{568296B5-23E7-4321-9422-CE348A864998}" destId="{E79CEB6F-5D90-4C27-B71D-EC69F4AF138B}" srcOrd="0" destOrd="0" presId="urn:microsoft.com/office/officeart/2008/layout/VerticalCurvedList"/>
    <dgm:cxn modelId="{0C113245-428C-4099-B835-16EC200778A7}" type="presParOf" srcId="{88112AB9-CF31-4D7C-BD72-461FEAB0775A}" destId="{CB13581B-5C9E-4753-BE9C-3BE49D845DA0}" srcOrd="13" destOrd="0" presId="urn:microsoft.com/office/officeart/2008/layout/VerticalCurvedList"/>
    <dgm:cxn modelId="{891C4353-113D-41B1-86BD-C6A4E0C8C717}" type="presParOf" srcId="{88112AB9-CF31-4D7C-BD72-461FEAB0775A}" destId="{F87DD857-129E-4AF2-873C-1E69175333F3}" srcOrd="14" destOrd="0" presId="urn:microsoft.com/office/officeart/2008/layout/VerticalCurvedList"/>
    <dgm:cxn modelId="{D36E936E-6E82-4461-9965-55F6010A3C7A}" type="presParOf" srcId="{F87DD857-129E-4AF2-873C-1E69175333F3}" destId="{78CC59FE-3C04-4032-A55C-A9B0E8BC92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7C95D-0B3E-46C9-BDA8-0EF0EFD35355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9D52620-E89D-4698-96C9-51A987BC0D0E}">
      <dgm:prSet phldrT="[Text]"/>
      <dgm:spPr/>
      <dgm:t>
        <a:bodyPr/>
        <a:lstStyle/>
        <a:p>
          <a:r>
            <a:rPr lang="en-IN" dirty="0" smtClean="0"/>
            <a:t>Awareness and concern among community</a:t>
          </a:r>
          <a:endParaRPr lang="en-IN" dirty="0"/>
        </a:p>
      </dgm:t>
    </dgm:pt>
    <dgm:pt modelId="{A1DB11EF-6AC6-4BD9-BEEA-07E335B51DF1}" type="parTrans" cxnId="{1AF5A385-6B71-4DC8-AECD-E34442DF6CD6}">
      <dgm:prSet/>
      <dgm:spPr/>
      <dgm:t>
        <a:bodyPr/>
        <a:lstStyle/>
        <a:p>
          <a:endParaRPr lang="en-IN"/>
        </a:p>
      </dgm:t>
    </dgm:pt>
    <dgm:pt modelId="{A2A60410-DDB6-46C7-A04E-CE120DFA6795}" type="sibTrans" cxnId="{1AF5A385-6B71-4DC8-AECD-E34442DF6CD6}">
      <dgm:prSet/>
      <dgm:spPr/>
      <dgm:t>
        <a:bodyPr/>
        <a:lstStyle/>
        <a:p>
          <a:endParaRPr lang="en-IN"/>
        </a:p>
      </dgm:t>
    </dgm:pt>
    <dgm:pt modelId="{7F7F4E0B-F37A-4C04-A3B6-91328661EFED}">
      <dgm:prSet phldrT="[Text]"/>
      <dgm:spPr/>
      <dgm:t>
        <a:bodyPr/>
        <a:lstStyle/>
        <a:p>
          <a:r>
            <a:rPr lang="en-IN" dirty="0" smtClean="0"/>
            <a:t>Planning from the community</a:t>
          </a:r>
          <a:endParaRPr lang="en-IN" dirty="0"/>
        </a:p>
      </dgm:t>
    </dgm:pt>
    <dgm:pt modelId="{0409A2DD-D8B7-4BA3-AD70-49607BF0D1D2}" type="parTrans" cxnId="{32F485C6-3298-4349-926D-B76D61E5BE27}">
      <dgm:prSet/>
      <dgm:spPr/>
      <dgm:t>
        <a:bodyPr/>
        <a:lstStyle/>
        <a:p>
          <a:endParaRPr lang="en-IN"/>
        </a:p>
      </dgm:t>
    </dgm:pt>
    <dgm:pt modelId="{6680AE3E-5BAF-4C63-B08F-4B55BAB4A884}" type="sibTrans" cxnId="{32F485C6-3298-4349-926D-B76D61E5BE27}">
      <dgm:prSet/>
      <dgm:spPr/>
      <dgm:t>
        <a:bodyPr/>
        <a:lstStyle/>
        <a:p>
          <a:endParaRPr lang="en-IN"/>
        </a:p>
      </dgm:t>
    </dgm:pt>
    <dgm:pt modelId="{E786D13A-0978-4331-AC86-998D6AA80914}">
      <dgm:prSet phldrT="[Text]"/>
      <dgm:spPr/>
      <dgm:t>
        <a:bodyPr/>
        <a:lstStyle/>
        <a:p>
          <a:r>
            <a:rPr lang="en-IN" dirty="0" smtClean="0"/>
            <a:t>Resources from the community</a:t>
          </a:r>
          <a:endParaRPr lang="en-IN" dirty="0"/>
        </a:p>
      </dgm:t>
    </dgm:pt>
    <dgm:pt modelId="{BC6D9797-4076-4784-BE32-3CFA09AA2F54}" type="parTrans" cxnId="{9BF8B609-1479-4807-90BA-11C2E2B796C4}">
      <dgm:prSet/>
      <dgm:spPr/>
      <dgm:t>
        <a:bodyPr/>
        <a:lstStyle/>
        <a:p>
          <a:endParaRPr lang="en-IN"/>
        </a:p>
      </dgm:t>
    </dgm:pt>
    <dgm:pt modelId="{A6E538F5-C071-453B-8C0C-140FA2470EAD}" type="sibTrans" cxnId="{9BF8B609-1479-4807-90BA-11C2E2B796C4}">
      <dgm:prSet/>
      <dgm:spPr/>
      <dgm:t>
        <a:bodyPr/>
        <a:lstStyle/>
        <a:p>
          <a:endParaRPr lang="en-IN"/>
        </a:p>
      </dgm:t>
    </dgm:pt>
    <dgm:pt modelId="{0D4FB0B5-77A9-4788-9F38-40414C8A4FFE}">
      <dgm:prSet phldrT="[Text]"/>
      <dgm:spPr/>
      <dgm:t>
        <a:bodyPr/>
        <a:lstStyle/>
        <a:p>
          <a:r>
            <a:rPr lang="en-IN" dirty="0" smtClean="0"/>
            <a:t>Implementation by the community</a:t>
          </a:r>
          <a:endParaRPr lang="en-IN" dirty="0"/>
        </a:p>
      </dgm:t>
    </dgm:pt>
    <dgm:pt modelId="{8883E0AB-D596-425B-8FF9-1D3440C5BD2C}" type="parTrans" cxnId="{BC8BB85C-8C6E-4B86-B883-DDBB2EDF6998}">
      <dgm:prSet/>
      <dgm:spPr/>
      <dgm:t>
        <a:bodyPr/>
        <a:lstStyle/>
        <a:p>
          <a:endParaRPr lang="en-IN"/>
        </a:p>
      </dgm:t>
    </dgm:pt>
    <dgm:pt modelId="{7E979C63-B83E-4570-BB90-94C63D61970C}" type="sibTrans" cxnId="{BC8BB85C-8C6E-4B86-B883-DDBB2EDF6998}">
      <dgm:prSet/>
      <dgm:spPr/>
      <dgm:t>
        <a:bodyPr/>
        <a:lstStyle/>
        <a:p>
          <a:endParaRPr lang="en-IN"/>
        </a:p>
      </dgm:t>
    </dgm:pt>
    <dgm:pt modelId="{1CFEAE17-D96B-4E2D-A1C0-D76F335ECBEA}">
      <dgm:prSet phldrT="[Text]"/>
      <dgm:spPr/>
      <dgm:t>
        <a:bodyPr/>
        <a:lstStyle/>
        <a:p>
          <a:r>
            <a:rPr lang="en-IN" dirty="0" smtClean="0"/>
            <a:t>Evaluation by the community</a:t>
          </a:r>
          <a:endParaRPr lang="en-IN" dirty="0"/>
        </a:p>
      </dgm:t>
    </dgm:pt>
    <dgm:pt modelId="{1FD5E076-E4A7-4DF3-A36F-D8405E9BB7AD}" type="parTrans" cxnId="{E091D382-6923-412C-84CF-5387DDEC9605}">
      <dgm:prSet/>
      <dgm:spPr/>
      <dgm:t>
        <a:bodyPr/>
        <a:lstStyle/>
        <a:p>
          <a:endParaRPr lang="en-IN"/>
        </a:p>
      </dgm:t>
    </dgm:pt>
    <dgm:pt modelId="{129C1859-0556-412E-BCCD-9A64CEBA0391}" type="sibTrans" cxnId="{E091D382-6923-412C-84CF-5387DDEC9605}">
      <dgm:prSet/>
      <dgm:spPr/>
      <dgm:t>
        <a:bodyPr/>
        <a:lstStyle/>
        <a:p>
          <a:endParaRPr lang="en-IN"/>
        </a:p>
      </dgm:t>
    </dgm:pt>
    <dgm:pt modelId="{30C17950-B3D3-4FF6-9502-A888A7AC0001}">
      <dgm:prSet phldrT="[Text]"/>
      <dgm:spPr/>
      <dgm:t>
        <a:bodyPr/>
        <a:lstStyle/>
        <a:p>
          <a:r>
            <a:rPr lang="en-IN" dirty="0" smtClean="0"/>
            <a:t>Modification by the community</a:t>
          </a:r>
          <a:endParaRPr lang="en-IN" dirty="0"/>
        </a:p>
      </dgm:t>
    </dgm:pt>
    <dgm:pt modelId="{213E1524-0637-415E-91FF-53DDE9FA727F}" type="parTrans" cxnId="{17AE9D50-866E-4051-850C-C62B243ADE44}">
      <dgm:prSet/>
      <dgm:spPr/>
      <dgm:t>
        <a:bodyPr/>
        <a:lstStyle/>
        <a:p>
          <a:endParaRPr lang="en-IN"/>
        </a:p>
      </dgm:t>
    </dgm:pt>
    <dgm:pt modelId="{88206A43-85FD-49B8-B48A-77C4A1F9196F}" type="sibTrans" cxnId="{17AE9D50-866E-4051-850C-C62B243ADE44}">
      <dgm:prSet/>
      <dgm:spPr/>
      <dgm:t>
        <a:bodyPr/>
        <a:lstStyle/>
        <a:p>
          <a:endParaRPr lang="en-IN"/>
        </a:p>
      </dgm:t>
    </dgm:pt>
    <dgm:pt modelId="{0ED3CC94-328F-43F8-9E73-7F9A42A7A243}">
      <dgm:prSet phldrT="[Text]"/>
      <dgm:spPr/>
      <dgm:t>
        <a:bodyPr/>
        <a:lstStyle/>
        <a:p>
          <a:r>
            <a:rPr lang="en-IN" dirty="0" smtClean="0"/>
            <a:t>Benefits to and from the community</a:t>
          </a:r>
          <a:endParaRPr lang="en-IN" dirty="0"/>
        </a:p>
      </dgm:t>
    </dgm:pt>
    <dgm:pt modelId="{E90B85BD-87C9-4E01-8ACD-CD41B953CC82}" type="parTrans" cxnId="{78B98241-ACB8-4026-971D-967C1FD4D789}">
      <dgm:prSet/>
      <dgm:spPr/>
      <dgm:t>
        <a:bodyPr/>
        <a:lstStyle/>
        <a:p>
          <a:endParaRPr lang="en-IN"/>
        </a:p>
      </dgm:t>
    </dgm:pt>
    <dgm:pt modelId="{761F3A73-FE5E-412F-B82B-CB78CD982917}" type="sibTrans" cxnId="{78B98241-ACB8-4026-971D-967C1FD4D789}">
      <dgm:prSet/>
      <dgm:spPr/>
      <dgm:t>
        <a:bodyPr/>
        <a:lstStyle/>
        <a:p>
          <a:endParaRPr lang="en-IN"/>
        </a:p>
      </dgm:t>
    </dgm:pt>
    <dgm:pt modelId="{F528502C-3039-47DA-945E-1FCA149B0FF7}" type="pres">
      <dgm:prSet presAssocID="{F027C95D-0B3E-46C9-BDA8-0EF0EFD353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E61479-3169-4C14-908C-EB57E21F3207}" type="pres">
      <dgm:prSet presAssocID="{F027C95D-0B3E-46C9-BDA8-0EF0EFD35355}" presName="cycle" presStyleCnt="0"/>
      <dgm:spPr/>
    </dgm:pt>
    <dgm:pt modelId="{034E82FB-DC94-4F8F-9A0D-2816D0290AF3}" type="pres">
      <dgm:prSet presAssocID="{B9D52620-E89D-4698-96C9-51A987BC0D0E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178D8-E65E-485A-B858-2268473C08C6}" type="pres">
      <dgm:prSet presAssocID="{A2A60410-DDB6-46C7-A04E-CE120DFA679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684C24C-4990-4B23-9F0C-A3C21B81A016}" type="pres">
      <dgm:prSet presAssocID="{7F7F4E0B-F37A-4C04-A3B6-91328661EFE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C7954-4B3F-44F0-84DF-C70CCE76AB32}" type="pres">
      <dgm:prSet presAssocID="{E786D13A-0978-4331-AC86-998D6AA80914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BC38A9-B368-4165-B272-6A7BC64F6204}" type="pres">
      <dgm:prSet presAssocID="{0D4FB0B5-77A9-4788-9F38-40414C8A4FFE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B836DA-A693-475B-88BF-0342BF088F64}" type="pres">
      <dgm:prSet presAssocID="{1CFEAE17-D96B-4E2D-A1C0-D76F335ECBEA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33967-92EF-4976-891F-9143E0A20435}" type="pres">
      <dgm:prSet presAssocID="{30C17950-B3D3-4FF6-9502-A888A7AC0001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5F7922-5571-4B3E-AA08-D2A228A885D3}" type="pres">
      <dgm:prSet presAssocID="{0ED3CC94-328F-43F8-9E73-7F9A42A7A243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5D68C-1FF1-4AF5-9838-13CC6D6F1A25}" type="presOf" srcId="{F027C95D-0B3E-46C9-BDA8-0EF0EFD35355}" destId="{F528502C-3039-47DA-945E-1FCA149B0FF7}" srcOrd="0" destOrd="0" presId="urn:microsoft.com/office/officeart/2005/8/layout/cycle3"/>
    <dgm:cxn modelId="{F3166030-1A76-4564-997B-3FA566ECF762}" type="presOf" srcId="{B9D52620-E89D-4698-96C9-51A987BC0D0E}" destId="{034E82FB-DC94-4F8F-9A0D-2816D0290AF3}" srcOrd="0" destOrd="0" presId="urn:microsoft.com/office/officeart/2005/8/layout/cycle3"/>
    <dgm:cxn modelId="{4B5CCBA1-6669-4C9D-8986-E81EDF7802AD}" type="presOf" srcId="{A2A60410-DDB6-46C7-A04E-CE120DFA6795}" destId="{3E2178D8-E65E-485A-B858-2268473C08C6}" srcOrd="0" destOrd="0" presId="urn:microsoft.com/office/officeart/2005/8/layout/cycle3"/>
    <dgm:cxn modelId="{5FF2FB1C-5F33-42F5-9919-1EF8B924C28F}" type="presOf" srcId="{0D4FB0B5-77A9-4788-9F38-40414C8A4FFE}" destId="{02BC38A9-B368-4165-B272-6A7BC64F6204}" srcOrd="0" destOrd="0" presId="urn:microsoft.com/office/officeart/2005/8/layout/cycle3"/>
    <dgm:cxn modelId="{78B98241-ACB8-4026-971D-967C1FD4D789}" srcId="{F027C95D-0B3E-46C9-BDA8-0EF0EFD35355}" destId="{0ED3CC94-328F-43F8-9E73-7F9A42A7A243}" srcOrd="6" destOrd="0" parTransId="{E90B85BD-87C9-4E01-8ACD-CD41B953CC82}" sibTransId="{761F3A73-FE5E-412F-B82B-CB78CD982917}"/>
    <dgm:cxn modelId="{07B1C8FB-DD8F-418C-8852-4C30633A5192}" type="presOf" srcId="{E786D13A-0978-4331-AC86-998D6AA80914}" destId="{B45C7954-4B3F-44F0-84DF-C70CCE76AB32}" srcOrd="0" destOrd="0" presId="urn:microsoft.com/office/officeart/2005/8/layout/cycle3"/>
    <dgm:cxn modelId="{BC8BB85C-8C6E-4B86-B883-DDBB2EDF6998}" srcId="{F027C95D-0B3E-46C9-BDA8-0EF0EFD35355}" destId="{0D4FB0B5-77A9-4788-9F38-40414C8A4FFE}" srcOrd="3" destOrd="0" parTransId="{8883E0AB-D596-425B-8FF9-1D3440C5BD2C}" sibTransId="{7E979C63-B83E-4570-BB90-94C63D61970C}"/>
    <dgm:cxn modelId="{17AE9D50-866E-4051-850C-C62B243ADE44}" srcId="{F027C95D-0B3E-46C9-BDA8-0EF0EFD35355}" destId="{30C17950-B3D3-4FF6-9502-A888A7AC0001}" srcOrd="5" destOrd="0" parTransId="{213E1524-0637-415E-91FF-53DDE9FA727F}" sibTransId="{88206A43-85FD-49B8-B48A-77C4A1F9196F}"/>
    <dgm:cxn modelId="{51B6BBB9-5440-474C-B318-26919C147CBD}" type="presOf" srcId="{7F7F4E0B-F37A-4C04-A3B6-91328661EFED}" destId="{3684C24C-4990-4B23-9F0C-A3C21B81A016}" srcOrd="0" destOrd="0" presId="urn:microsoft.com/office/officeart/2005/8/layout/cycle3"/>
    <dgm:cxn modelId="{B878B4D8-EC3E-4C48-A742-7DB203DABE15}" type="presOf" srcId="{30C17950-B3D3-4FF6-9502-A888A7AC0001}" destId="{79633967-92EF-4976-891F-9143E0A20435}" srcOrd="0" destOrd="0" presId="urn:microsoft.com/office/officeart/2005/8/layout/cycle3"/>
    <dgm:cxn modelId="{1AF5A385-6B71-4DC8-AECD-E34442DF6CD6}" srcId="{F027C95D-0B3E-46C9-BDA8-0EF0EFD35355}" destId="{B9D52620-E89D-4698-96C9-51A987BC0D0E}" srcOrd="0" destOrd="0" parTransId="{A1DB11EF-6AC6-4BD9-BEEA-07E335B51DF1}" sibTransId="{A2A60410-DDB6-46C7-A04E-CE120DFA6795}"/>
    <dgm:cxn modelId="{E091D382-6923-412C-84CF-5387DDEC9605}" srcId="{F027C95D-0B3E-46C9-BDA8-0EF0EFD35355}" destId="{1CFEAE17-D96B-4E2D-A1C0-D76F335ECBEA}" srcOrd="4" destOrd="0" parTransId="{1FD5E076-E4A7-4DF3-A36F-D8405E9BB7AD}" sibTransId="{129C1859-0556-412E-BCCD-9A64CEBA0391}"/>
    <dgm:cxn modelId="{1223D01A-2486-4B8A-837B-BE64F4CE5AEA}" type="presOf" srcId="{0ED3CC94-328F-43F8-9E73-7F9A42A7A243}" destId="{5E5F7922-5571-4B3E-AA08-D2A228A885D3}" srcOrd="0" destOrd="0" presId="urn:microsoft.com/office/officeart/2005/8/layout/cycle3"/>
    <dgm:cxn modelId="{4BB43756-CFAC-47AC-A96B-568BB93D5D53}" type="presOf" srcId="{1CFEAE17-D96B-4E2D-A1C0-D76F335ECBEA}" destId="{D3B836DA-A693-475B-88BF-0342BF088F64}" srcOrd="0" destOrd="0" presId="urn:microsoft.com/office/officeart/2005/8/layout/cycle3"/>
    <dgm:cxn modelId="{32F485C6-3298-4349-926D-B76D61E5BE27}" srcId="{F027C95D-0B3E-46C9-BDA8-0EF0EFD35355}" destId="{7F7F4E0B-F37A-4C04-A3B6-91328661EFED}" srcOrd="1" destOrd="0" parTransId="{0409A2DD-D8B7-4BA3-AD70-49607BF0D1D2}" sibTransId="{6680AE3E-5BAF-4C63-B08F-4B55BAB4A884}"/>
    <dgm:cxn modelId="{9BF8B609-1479-4807-90BA-11C2E2B796C4}" srcId="{F027C95D-0B3E-46C9-BDA8-0EF0EFD35355}" destId="{E786D13A-0978-4331-AC86-998D6AA80914}" srcOrd="2" destOrd="0" parTransId="{BC6D9797-4076-4784-BE32-3CFA09AA2F54}" sibTransId="{A6E538F5-C071-453B-8C0C-140FA2470EAD}"/>
    <dgm:cxn modelId="{FC83EE2D-8125-4991-A269-CEC671CBA35F}" type="presParOf" srcId="{F528502C-3039-47DA-945E-1FCA149B0FF7}" destId="{33E61479-3169-4C14-908C-EB57E21F3207}" srcOrd="0" destOrd="0" presId="urn:microsoft.com/office/officeart/2005/8/layout/cycle3"/>
    <dgm:cxn modelId="{4FC4B00B-8F16-4C84-99F7-BA98CD87F5AF}" type="presParOf" srcId="{33E61479-3169-4C14-908C-EB57E21F3207}" destId="{034E82FB-DC94-4F8F-9A0D-2816D0290AF3}" srcOrd="0" destOrd="0" presId="urn:microsoft.com/office/officeart/2005/8/layout/cycle3"/>
    <dgm:cxn modelId="{33DB6756-529D-4136-8C61-4BC99A9CE0EB}" type="presParOf" srcId="{33E61479-3169-4C14-908C-EB57E21F3207}" destId="{3E2178D8-E65E-485A-B858-2268473C08C6}" srcOrd="1" destOrd="0" presId="urn:microsoft.com/office/officeart/2005/8/layout/cycle3"/>
    <dgm:cxn modelId="{C8752FB8-2F15-458D-8B46-EB62965AA13A}" type="presParOf" srcId="{33E61479-3169-4C14-908C-EB57E21F3207}" destId="{3684C24C-4990-4B23-9F0C-A3C21B81A016}" srcOrd="2" destOrd="0" presId="urn:microsoft.com/office/officeart/2005/8/layout/cycle3"/>
    <dgm:cxn modelId="{D89C423E-1EF0-4ADD-88CF-42CBD58B1C2B}" type="presParOf" srcId="{33E61479-3169-4C14-908C-EB57E21F3207}" destId="{B45C7954-4B3F-44F0-84DF-C70CCE76AB32}" srcOrd="3" destOrd="0" presId="urn:microsoft.com/office/officeart/2005/8/layout/cycle3"/>
    <dgm:cxn modelId="{B9C41FC4-B4BD-4D3F-A80D-0796409FB884}" type="presParOf" srcId="{33E61479-3169-4C14-908C-EB57E21F3207}" destId="{02BC38A9-B368-4165-B272-6A7BC64F6204}" srcOrd="4" destOrd="0" presId="urn:microsoft.com/office/officeart/2005/8/layout/cycle3"/>
    <dgm:cxn modelId="{6CA93BB0-834D-4CD4-A886-9460FC6E6475}" type="presParOf" srcId="{33E61479-3169-4C14-908C-EB57E21F3207}" destId="{D3B836DA-A693-475B-88BF-0342BF088F64}" srcOrd="5" destOrd="0" presId="urn:microsoft.com/office/officeart/2005/8/layout/cycle3"/>
    <dgm:cxn modelId="{F1D78705-ECBA-46B0-82FD-20D0482943B6}" type="presParOf" srcId="{33E61479-3169-4C14-908C-EB57E21F3207}" destId="{79633967-92EF-4976-891F-9143E0A20435}" srcOrd="6" destOrd="0" presId="urn:microsoft.com/office/officeart/2005/8/layout/cycle3"/>
    <dgm:cxn modelId="{AF358298-5244-48EF-ADC1-528BB76D8D46}" type="presParOf" srcId="{33E61479-3169-4C14-908C-EB57E21F3207}" destId="{5E5F7922-5571-4B3E-AA08-D2A228A885D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C4954-8B6F-4629-AD91-133772D316BF}">
      <dsp:nvSpPr>
        <dsp:cNvPr id="0" name=""/>
        <dsp:cNvSpPr/>
      </dsp:nvSpPr>
      <dsp:spPr>
        <a:xfrm>
          <a:off x="0" y="50482"/>
          <a:ext cx="1932365" cy="6498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Inclusion</a:t>
          </a:r>
          <a:r>
            <a:rPr lang="en-US" sz="1700" kern="1200" dirty="0" smtClean="0"/>
            <a:t> </a:t>
          </a:r>
          <a:endParaRPr lang="en-IN" sz="1700" kern="1200" dirty="0"/>
        </a:p>
      </dsp:txBody>
      <dsp:txXfrm>
        <a:off x="324927" y="50482"/>
        <a:ext cx="1282511" cy="649854"/>
      </dsp:txXfrm>
    </dsp:sp>
    <dsp:sp modelId="{00A169CF-B450-4DA5-96D4-F0F4553C9F20}">
      <dsp:nvSpPr>
        <dsp:cNvPr id="0" name=""/>
        <dsp:cNvSpPr/>
      </dsp:nvSpPr>
      <dsp:spPr>
        <a:xfrm>
          <a:off x="1872207" y="87782"/>
          <a:ext cx="6562292" cy="5515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Including people with disabilities in mainstream with normal individuals</a:t>
          </a:r>
          <a:endParaRPr lang="en-IN" sz="1400" b="1" kern="1200" dirty="0"/>
        </a:p>
      </dsp:txBody>
      <dsp:txXfrm>
        <a:off x="2147989" y="87782"/>
        <a:ext cx="6010729" cy="551563"/>
      </dsp:txXfrm>
    </dsp:sp>
    <dsp:sp modelId="{8D050262-1ABC-47B3-8886-F4163AC28FEA}">
      <dsp:nvSpPr>
        <dsp:cNvPr id="0" name=""/>
        <dsp:cNvSpPr/>
      </dsp:nvSpPr>
      <dsp:spPr>
        <a:xfrm>
          <a:off x="0" y="749485"/>
          <a:ext cx="2012524" cy="6645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Participation</a:t>
          </a:r>
          <a:endParaRPr lang="en-IN" sz="1700" b="1" kern="1200" dirty="0"/>
        </a:p>
      </dsp:txBody>
      <dsp:txXfrm>
        <a:off x="332267" y="749485"/>
        <a:ext cx="1347991" cy="664533"/>
      </dsp:txXfrm>
    </dsp:sp>
    <dsp:sp modelId="{07B86630-9A4D-49D9-9767-885B589B0F71}">
      <dsp:nvSpPr>
        <dsp:cNvPr id="0" name=""/>
        <dsp:cNvSpPr/>
      </dsp:nvSpPr>
      <dsp:spPr>
        <a:xfrm>
          <a:off x="1872208" y="807862"/>
          <a:ext cx="6533514" cy="5515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Participation of people with disabilities in creating and working as a normal perspective with their contribution in almost fields</a:t>
          </a:r>
          <a:endParaRPr lang="en-IN" sz="1200" b="1" kern="1200" dirty="0"/>
        </a:p>
      </dsp:txBody>
      <dsp:txXfrm>
        <a:off x="2147990" y="807862"/>
        <a:ext cx="5981951" cy="551563"/>
      </dsp:txXfrm>
    </dsp:sp>
    <dsp:sp modelId="{31782FC8-E420-418F-AD9C-4E0D9109CF8F}">
      <dsp:nvSpPr>
        <dsp:cNvPr id="0" name=""/>
        <dsp:cNvSpPr/>
      </dsp:nvSpPr>
      <dsp:spPr>
        <a:xfrm>
          <a:off x="0" y="1455991"/>
          <a:ext cx="2083081" cy="6645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Sustainability</a:t>
          </a:r>
          <a:r>
            <a:rPr lang="en-US" sz="1700" kern="1200" dirty="0" smtClean="0"/>
            <a:t> </a:t>
          </a:r>
          <a:endParaRPr lang="en-IN" sz="1700" kern="1200" dirty="0"/>
        </a:p>
      </dsp:txBody>
      <dsp:txXfrm>
        <a:off x="332267" y="1455991"/>
        <a:ext cx="1418548" cy="664533"/>
      </dsp:txXfrm>
    </dsp:sp>
    <dsp:sp modelId="{21BBECAB-68E8-42E9-A95E-86908F0EC869}">
      <dsp:nvSpPr>
        <dsp:cNvPr id="0" name=""/>
        <dsp:cNvSpPr/>
      </dsp:nvSpPr>
      <dsp:spPr>
        <a:xfrm>
          <a:off x="1944216" y="1527941"/>
          <a:ext cx="6452076" cy="5515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Benefits of any program must reach people with disabilities and in continuation</a:t>
          </a:r>
          <a:endParaRPr lang="en-IN" sz="1400" b="1" kern="1200" dirty="0"/>
        </a:p>
      </dsp:txBody>
      <dsp:txXfrm>
        <a:off x="2219998" y="1527941"/>
        <a:ext cx="5900513" cy="551563"/>
      </dsp:txXfrm>
    </dsp:sp>
    <dsp:sp modelId="{62BE8240-AFC5-4CA0-990E-E3F4B77C89C0}">
      <dsp:nvSpPr>
        <dsp:cNvPr id="0" name=""/>
        <dsp:cNvSpPr/>
      </dsp:nvSpPr>
      <dsp:spPr>
        <a:xfrm>
          <a:off x="0" y="2162503"/>
          <a:ext cx="2083081" cy="6645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Equity</a:t>
          </a:r>
          <a:r>
            <a:rPr lang="en-US" sz="1700" kern="1200" dirty="0" smtClean="0"/>
            <a:t> </a:t>
          </a:r>
          <a:endParaRPr lang="en-IN" sz="1700" kern="1200" dirty="0"/>
        </a:p>
      </dsp:txBody>
      <dsp:txXfrm>
        <a:off x="332267" y="2162503"/>
        <a:ext cx="1418548" cy="664533"/>
      </dsp:txXfrm>
    </dsp:sp>
    <dsp:sp modelId="{5E18BF6F-69D6-40F8-AD7A-E257A12935A0}">
      <dsp:nvSpPr>
        <dsp:cNvPr id="0" name=""/>
        <dsp:cNvSpPr/>
      </dsp:nvSpPr>
      <dsp:spPr>
        <a:xfrm>
          <a:off x="2048525" y="2176014"/>
          <a:ext cx="6289861" cy="5515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Equal opportunities and equal rights to people with disabilities, equal domains and equal citizenship</a:t>
          </a:r>
          <a:endParaRPr lang="en-IN" sz="1400" b="1" kern="1200" dirty="0"/>
        </a:p>
      </dsp:txBody>
      <dsp:txXfrm>
        <a:off x="2324307" y="2176014"/>
        <a:ext cx="5738298" cy="551563"/>
      </dsp:txXfrm>
    </dsp:sp>
    <dsp:sp modelId="{4915A9CA-7C29-419C-8F55-D8880B758892}">
      <dsp:nvSpPr>
        <dsp:cNvPr id="0" name=""/>
        <dsp:cNvSpPr/>
      </dsp:nvSpPr>
      <dsp:spPr>
        <a:xfrm>
          <a:off x="0" y="2869016"/>
          <a:ext cx="2093381" cy="66453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Self- advocacy</a:t>
          </a:r>
          <a:endParaRPr lang="en-IN" sz="1700" b="1" kern="1200" dirty="0"/>
        </a:p>
      </dsp:txBody>
      <dsp:txXfrm>
        <a:off x="332267" y="2869016"/>
        <a:ext cx="1428848" cy="664533"/>
      </dsp:txXfrm>
    </dsp:sp>
    <dsp:sp modelId="{3F702534-0D6D-48D5-B4C1-299BB15867EF}">
      <dsp:nvSpPr>
        <dsp:cNvPr id="0" name=""/>
        <dsp:cNvSpPr/>
      </dsp:nvSpPr>
      <dsp:spPr>
        <a:xfrm>
          <a:off x="1904503" y="2896098"/>
          <a:ext cx="6373230" cy="5515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Making people with disabilities understand their rights and give them strength to fight for their rights. Choice of autonomy is to be explained.</a:t>
          </a:r>
          <a:endParaRPr lang="en-IN" sz="1400" b="1" kern="1200" dirty="0"/>
        </a:p>
      </dsp:txBody>
      <dsp:txXfrm>
        <a:off x="2180285" y="2896098"/>
        <a:ext cx="5821667" cy="551563"/>
      </dsp:txXfrm>
    </dsp:sp>
    <dsp:sp modelId="{37C1BF64-D438-47FB-87C8-8A26FCF2D2FB}">
      <dsp:nvSpPr>
        <dsp:cNvPr id="0" name=""/>
        <dsp:cNvSpPr/>
      </dsp:nvSpPr>
      <dsp:spPr>
        <a:xfrm>
          <a:off x="0" y="3575522"/>
          <a:ext cx="2093398" cy="6645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Empowerment</a:t>
          </a:r>
          <a:r>
            <a:rPr lang="en-US" sz="1700" kern="1200" dirty="0" smtClean="0"/>
            <a:t> </a:t>
          </a:r>
          <a:endParaRPr lang="en-IN" sz="1700" kern="1200" dirty="0"/>
        </a:p>
      </dsp:txBody>
      <dsp:txXfrm>
        <a:off x="332267" y="3575522"/>
        <a:ext cx="1428865" cy="664533"/>
      </dsp:txXfrm>
    </dsp:sp>
    <dsp:sp modelId="{F6365A09-BB8C-46BE-A9E0-B30AD44F5F98}">
      <dsp:nvSpPr>
        <dsp:cNvPr id="0" name=""/>
        <dsp:cNvSpPr/>
      </dsp:nvSpPr>
      <dsp:spPr>
        <a:xfrm>
          <a:off x="1904505" y="3616177"/>
          <a:ext cx="6373216" cy="5515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Empowering people with disabilities with economical, financial, social, emotional, physical and psychological strengths to uplift their quality of life. </a:t>
          </a:r>
          <a:endParaRPr lang="en-IN" sz="1400" b="1" kern="1200" dirty="0"/>
        </a:p>
      </dsp:txBody>
      <dsp:txXfrm>
        <a:off x="2180287" y="3616177"/>
        <a:ext cx="5821653" cy="551563"/>
      </dsp:txXfrm>
    </dsp:sp>
    <dsp:sp modelId="{28BE6828-0F52-4E56-BDEA-B89FB537A75F}">
      <dsp:nvSpPr>
        <dsp:cNvPr id="0" name=""/>
        <dsp:cNvSpPr/>
      </dsp:nvSpPr>
      <dsp:spPr>
        <a:xfrm>
          <a:off x="0" y="4282035"/>
          <a:ext cx="2083081" cy="6645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Barrier free environment</a:t>
          </a:r>
          <a:endParaRPr lang="en-IN" sz="1700" b="1" kern="1200" dirty="0"/>
        </a:p>
      </dsp:txBody>
      <dsp:txXfrm>
        <a:off x="332267" y="4282035"/>
        <a:ext cx="1418548" cy="664533"/>
      </dsp:txXfrm>
    </dsp:sp>
    <dsp:sp modelId="{237F9551-8954-4B5E-8604-809D239BEF10}">
      <dsp:nvSpPr>
        <dsp:cNvPr id="0" name=""/>
        <dsp:cNvSpPr/>
      </dsp:nvSpPr>
      <dsp:spPr>
        <a:xfrm>
          <a:off x="1939108" y="4336256"/>
          <a:ext cx="6308724" cy="5515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Providing people with disabilities barrier free environment and making offices, public places accessible for such people. </a:t>
          </a:r>
          <a:endParaRPr lang="en-IN" sz="1600" b="1" kern="1200" dirty="0"/>
        </a:p>
      </dsp:txBody>
      <dsp:txXfrm>
        <a:off x="2214890" y="4336256"/>
        <a:ext cx="5757161" cy="55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E9EE-BCC9-442F-9EBA-58541059CF27}">
      <dsp:nvSpPr>
        <dsp:cNvPr id="0" name=""/>
        <dsp:cNvSpPr/>
      </dsp:nvSpPr>
      <dsp:spPr>
        <a:xfrm>
          <a:off x="0" y="958606"/>
          <a:ext cx="2790309" cy="1674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Supporting people with disabilities</a:t>
          </a:r>
          <a:endParaRPr lang="en-IN" sz="2600" kern="1200" dirty="0"/>
        </a:p>
      </dsp:txBody>
      <dsp:txXfrm>
        <a:off x="0" y="958606"/>
        <a:ext cx="2790309" cy="1674186"/>
      </dsp:txXfrm>
    </dsp:sp>
    <dsp:sp modelId="{A7065EFB-8DEE-4A87-B31B-ADEA3415E10A}">
      <dsp:nvSpPr>
        <dsp:cNvPr id="0" name=""/>
        <dsp:cNvSpPr/>
      </dsp:nvSpPr>
      <dsp:spPr>
        <a:xfrm>
          <a:off x="3069341" y="958606"/>
          <a:ext cx="2790309" cy="1674186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Help them access regular services and opportunities</a:t>
          </a:r>
          <a:endParaRPr lang="en-IN" sz="2600" kern="1200" dirty="0"/>
        </a:p>
      </dsp:txBody>
      <dsp:txXfrm>
        <a:off x="3069341" y="958606"/>
        <a:ext cx="2790309" cy="1674186"/>
      </dsp:txXfrm>
    </dsp:sp>
    <dsp:sp modelId="{4D45935C-029A-405E-9324-D59727E7C7AE}">
      <dsp:nvSpPr>
        <dsp:cNvPr id="0" name=""/>
        <dsp:cNvSpPr/>
      </dsp:nvSpPr>
      <dsp:spPr>
        <a:xfrm>
          <a:off x="6138681" y="958606"/>
          <a:ext cx="2790309" cy="1674186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Protect rights of such people</a:t>
          </a:r>
          <a:endParaRPr lang="en-IN" sz="2600" kern="1200" dirty="0"/>
        </a:p>
      </dsp:txBody>
      <dsp:txXfrm>
        <a:off x="6138681" y="958606"/>
        <a:ext cx="2790309" cy="1674186"/>
      </dsp:txXfrm>
    </dsp:sp>
    <dsp:sp modelId="{3E8762E6-C1B0-4C05-81AE-2BD9DA3A2B5F}">
      <dsp:nvSpPr>
        <dsp:cNvPr id="0" name=""/>
        <dsp:cNvSpPr/>
      </dsp:nvSpPr>
      <dsp:spPr>
        <a:xfrm>
          <a:off x="1534670" y="2911823"/>
          <a:ext cx="2790309" cy="1674186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Empowering </a:t>
          </a:r>
          <a:r>
            <a:rPr lang="en-IN" sz="2600" kern="1200" dirty="0" err="1" smtClean="0"/>
            <a:t>PwDs</a:t>
          </a:r>
          <a:r>
            <a:rPr lang="en-IN" sz="2600" kern="1200" dirty="0" smtClean="0"/>
            <a:t> and their families</a:t>
          </a:r>
          <a:endParaRPr lang="en-IN" sz="2600" kern="1200" dirty="0"/>
        </a:p>
      </dsp:txBody>
      <dsp:txXfrm>
        <a:off x="1534670" y="2911823"/>
        <a:ext cx="2790309" cy="1674186"/>
      </dsp:txXfrm>
    </dsp:sp>
    <dsp:sp modelId="{A4E69495-41EF-4DD9-83E3-D1BE468FCA82}">
      <dsp:nvSpPr>
        <dsp:cNvPr id="0" name=""/>
        <dsp:cNvSpPr/>
      </dsp:nvSpPr>
      <dsp:spPr>
        <a:xfrm>
          <a:off x="4604011" y="2911823"/>
          <a:ext cx="2790309" cy="167418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Make them active contributors of community and society</a:t>
          </a:r>
          <a:endParaRPr lang="en-IN" sz="2600" kern="1200" dirty="0"/>
        </a:p>
      </dsp:txBody>
      <dsp:txXfrm>
        <a:off x="4604011" y="2911823"/>
        <a:ext cx="2790309" cy="1674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31F92-8FA1-4BE8-A6D8-FC80F5EFAEBF}">
      <dsp:nvSpPr>
        <dsp:cNvPr id="0" name=""/>
        <dsp:cNvSpPr/>
      </dsp:nvSpPr>
      <dsp:spPr>
        <a:xfrm>
          <a:off x="-6183634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B3441-B7EF-46EA-96E8-C756FA96CC9C}">
      <dsp:nvSpPr>
        <dsp:cNvPr id="0" name=""/>
        <dsp:cNvSpPr/>
      </dsp:nvSpPr>
      <dsp:spPr>
        <a:xfrm>
          <a:off x="383903" y="248784"/>
          <a:ext cx="7895965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Prevention of disabilities </a:t>
          </a:r>
          <a:endParaRPr lang="en-IN" sz="2200" kern="1200" dirty="0"/>
        </a:p>
      </dsp:txBody>
      <dsp:txXfrm>
        <a:off x="383903" y="248784"/>
        <a:ext cx="7895965" cy="497350"/>
      </dsp:txXfrm>
    </dsp:sp>
    <dsp:sp modelId="{712EFDB3-2023-40C1-ABDF-9CB6CE763755}">
      <dsp:nvSpPr>
        <dsp:cNvPr id="0" name=""/>
        <dsp:cNvSpPr/>
      </dsp:nvSpPr>
      <dsp:spPr>
        <a:xfrm>
          <a:off x="73059" y="186615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CF67-D4E6-4256-8F9C-7C7BA0938279}">
      <dsp:nvSpPr>
        <dsp:cNvPr id="0" name=""/>
        <dsp:cNvSpPr/>
      </dsp:nvSpPr>
      <dsp:spPr>
        <a:xfrm>
          <a:off x="834299" y="995248"/>
          <a:ext cx="7445569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Identification of risk individuals</a:t>
          </a:r>
          <a:endParaRPr lang="en-IN" sz="2200" kern="1200" dirty="0"/>
        </a:p>
      </dsp:txBody>
      <dsp:txXfrm>
        <a:off x="834299" y="995248"/>
        <a:ext cx="7445569" cy="497350"/>
      </dsp:txXfrm>
    </dsp:sp>
    <dsp:sp modelId="{E9732D8F-EB23-457D-BE0E-10CCE9E8B16A}">
      <dsp:nvSpPr>
        <dsp:cNvPr id="0" name=""/>
        <dsp:cNvSpPr/>
      </dsp:nvSpPr>
      <dsp:spPr>
        <a:xfrm>
          <a:off x="523454" y="933079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3D755-8913-4C54-B2CC-2F7A45E04BB3}">
      <dsp:nvSpPr>
        <dsp:cNvPr id="0" name=""/>
        <dsp:cNvSpPr/>
      </dsp:nvSpPr>
      <dsp:spPr>
        <a:xfrm>
          <a:off x="1081113" y="1741164"/>
          <a:ext cx="7198754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Early detection of disability and its management strategies</a:t>
          </a:r>
          <a:endParaRPr lang="en-IN" sz="2200" kern="1200" dirty="0"/>
        </a:p>
      </dsp:txBody>
      <dsp:txXfrm>
        <a:off x="1081113" y="1741164"/>
        <a:ext cx="7198754" cy="497350"/>
      </dsp:txXfrm>
    </dsp:sp>
    <dsp:sp modelId="{8CF8408D-34C3-481D-8DE9-2F4C31E86D22}">
      <dsp:nvSpPr>
        <dsp:cNvPr id="0" name=""/>
        <dsp:cNvSpPr/>
      </dsp:nvSpPr>
      <dsp:spPr>
        <a:xfrm>
          <a:off x="770269" y="1678996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55E1B-D753-4457-98CD-C6983B774EF5}">
      <dsp:nvSpPr>
        <dsp:cNvPr id="0" name=""/>
        <dsp:cNvSpPr/>
      </dsp:nvSpPr>
      <dsp:spPr>
        <a:xfrm>
          <a:off x="1159919" y="2487628"/>
          <a:ext cx="7119949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Assessment of needs of people with disabilities</a:t>
          </a:r>
          <a:endParaRPr lang="en-IN" sz="2200" kern="1200" dirty="0"/>
        </a:p>
      </dsp:txBody>
      <dsp:txXfrm>
        <a:off x="1159919" y="2487628"/>
        <a:ext cx="7119949" cy="497350"/>
      </dsp:txXfrm>
    </dsp:sp>
    <dsp:sp modelId="{3BDF8F92-EEE9-4A93-9383-539DA3CE5B1F}">
      <dsp:nvSpPr>
        <dsp:cNvPr id="0" name=""/>
        <dsp:cNvSpPr/>
      </dsp:nvSpPr>
      <dsp:spPr>
        <a:xfrm>
          <a:off x="849075" y="2425459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3AA4-E2E0-4F8B-8502-4A7F31FA3523}">
      <dsp:nvSpPr>
        <dsp:cNvPr id="0" name=""/>
        <dsp:cNvSpPr/>
      </dsp:nvSpPr>
      <dsp:spPr>
        <a:xfrm>
          <a:off x="1081113" y="3234092"/>
          <a:ext cx="7198754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Home based programs</a:t>
          </a:r>
          <a:endParaRPr lang="en-IN" sz="2200" kern="1200" dirty="0"/>
        </a:p>
      </dsp:txBody>
      <dsp:txXfrm>
        <a:off x="1081113" y="3234092"/>
        <a:ext cx="7198754" cy="497350"/>
      </dsp:txXfrm>
    </dsp:sp>
    <dsp:sp modelId="{E3AEC262-8FDE-4909-91C3-F8BB18AC0C01}">
      <dsp:nvSpPr>
        <dsp:cNvPr id="0" name=""/>
        <dsp:cNvSpPr/>
      </dsp:nvSpPr>
      <dsp:spPr>
        <a:xfrm>
          <a:off x="770269" y="3171923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2204-A78E-401E-86BF-87B91BC2320E}">
      <dsp:nvSpPr>
        <dsp:cNvPr id="0" name=""/>
        <dsp:cNvSpPr/>
      </dsp:nvSpPr>
      <dsp:spPr>
        <a:xfrm>
          <a:off x="834299" y="3980008"/>
          <a:ext cx="7445569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Integrated schooling for children</a:t>
          </a:r>
          <a:endParaRPr lang="en-IN" sz="2200" kern="1200" dirty="0"/>
        </a:p>
      </dsp:txBody>
      <dsp:txXfrm>
        <a:off x="834299" y="3980008"/>
        <a:ext cx="7445569" cy="497350"/>
      </dsp:txXfrm>
    </dsp:sp>
    <dsp:sp modelId="{E79CEB6F-5D90-4C27-B71D-EC69F4AF138B}">
      <dsp:nvSpPr>
        <dsp:cNvPr id="0" name=""/>
        <dsp:cNvSpPr/>
      </dsp:nvSpPr>
      <dsp:spPr>
        <a:xfrm>
          <a:off x="523454" y="3917840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3581B-5C9E-4753-BE9C-3BE49D845DA0}">
      <dsp:nvSpPr>
        <dsp:cNvPr id="0" name=""/>
        <dsp:cNvSpPr/>
      </dsp:nvSpPr>
      <dsp:spPr>
        <a:xfrm>
          <a:off x="383903" y="4726472"/>
          <a:ext cx="7895965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Organizations for and by people with disabilities. </a:t>
          </a:r>
          <a:endParaRPr lang="en-IN" sz="2200" kern="1200" dirty="0"/>
        </a:p>
      </dsp:txBody>
      <dsp:txXfrm>
        <a:off x="383903" y="4726472"/>
        <a:ext cx="7895965" cy="497350"/>
      </dsp:txXfrm>
    </dsp:sp>
    <dsp:sp modelId="{78CC59FE-3C04-4032-A55C-A9B0E8BC924E}">
      <dsp:nvSpPr>
        <dsp:cNvPr id="0" name=""/>
        <dsp:cNvSpPr/>
      </dsp:nvSpPr>
      <dsp:spPr>
        <a:xfrm>
          <a:off x="73059" y="4664303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78D8-E65E-485A-B858-2268473C08C6}">
      <dsp:nvSpPr>
        <dsp:cNvPr id="0" name=""/>
        <dsp:cNvSpPr/>
      </dsp:nvSpPr>
      <dsp:spPr>
        <a:xfrm>
          <a:off x="391699" y="269153"/>
          <a:ext cx="5553305" cy="5553305"/>
        </a:xfrm>
        <a:prstGeom prst="circularArrow">
          <a:avLst>
            <a:gd name="adj1" fmla="val 5544"/>
            <a:gd name="adj2" fmla="val 330680"/>
            <a:gd name="adj3" fmla="val 14525291"/>
            <a:gd name="adj4" fmla="val 1694479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E82FB-DC94-4F8F-9A0D-2816D0290AF3}">
      <dsp:nvSpPr>
        <dsp:cNvPr id="0" name=""/>
        <dsp:cNvSpPr/>
      </dsp:nvSpPr>
      <dsp:spPr>
        <a:xfrm>
          <a:off x="2309740" y="308139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Awareness and concern among community</a:t>
          </a:r>
          <a:endParaRPr lang="en-IN" sz="1500" kern="1200" dirty="0"/>
        </a:p>
      </dsp:txBody>
      <dsp:txXfrm>
        <a:off x="2351654" y="350053"/>
        <a:ext cx="1633394" cy="774783"/>
      </dsp:txXfrm>
    </dsp:sp>
    <dsp:sp modelId="{3684C24C-4990-4B23-9F0C-A3C21B81A016}">
      <dsp:nvSpPr>
        <dsp:cNvPr id="0" name=""/>
        <dsp:cNvSpPr/>
      </dsp:nvSpPr>
      <dsp:spPr>
        <a:xfrm>
          <a:off x="4161233" y="1199770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Planning from the community</a:t>
          </a:r>
          <a:endParaRPr lang="en-IN" sz="1500" kern="1200" dirty="0"/>
        </a:p>
      </dsp:txBody>
      <dsp:txXfrm>
        <a:off x="4203147" y="1241684"/>
        <a:ext cx="1633394" cy="774783"/>
      </dsp:txXfrm>
    </dsp:sp>
    <dsp:sp modelId="{B45C7954-4B3F-44F0-84DF-C70CCE76AB32}">
      <dsp:nvSpPr>
        <dsp:cNvPr id="0" name=""/>
        <dsp:cNvSpPr/>
      </dsp:nvSpPr>
      <dsp:spPr>
        <a:xfrm>
          <a:off x="4618513" y="3203248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Resources from the community</a:t>
          </a:r>
          <a:endParaRPr lang="en-IN" sz="1500" kern="1200" dirty="0"/>
        </a:p>
      </dsp:txBody>
      <dsp:txXfrm>
        <a:off x="4660427" y="3245162"/>
        <a:ext cx="1633394" cy="774783"/>
      </dsp:txXfrm>
    </dsp:sp>
    <dsp:sp modelId="{02BC38A9-B368-4165-B272-6A7BC64F6204}">
      <dsp:nvSpPr>
        <dsp:cNvPr id="0" name=""/>
        <dsp:cNvSpPr/>
      </dsp:nvSpPr>
      <dsp:spPr>
        <a:xfrm>
          <a:off x="3337241" y="4809913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Implementation by the community</a:t>
          </a:r>
          <a:endParaRPr lang="en-IN" sz="1500" kern="1200" dirty="0"/>
        </a:p>
      </dsp:txBody>
      <dsp:txXfrm>
        <a:off x="3379155" y="4851827"/>
        <a:ext cx="1633394" cy="774783"/>
      </dsp:txXfrm>
    </dsp:sp>
    <dsp:sp modelId="{D3B836DA-A693-475B-88BF-0342BF088F64}">
      <dsp:nvSpPr>
        <dsp:cNvPr id="0" name=""/>
        <dsp:cNvSpPr/>
      </dsp:nvSpPr>
      <dsp:spPr>
        <a:xfrm>
          <a:off x="1282240" y="4809913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Evaluation by the community</a:t>
          </a:r>
          <a:endParaRPr lang="en-IN" sz="1500" kern="1200" dirty="0"/>
        </a:p>
      </dsp:txBody>
      <dsp:txXfrm>
        <a:off x="1324154" y="4851827"/>
        <a:ext cx="1633394" cy="774783"/>
      </dsp:txXfrm>
    </dsp:sp>
    <dsp:sp modelId="{79633967-92EF-4976-891F-9143E0A20435}">
      <dsp:nvSpPr>
        <dsp:cNvPr id="0" name=""/>
        <dsp:cNvSpPr/>
      </dsp:nvSpPr>
      <dsp:spPr>
        <a:xfrm>
          <a:off x="968" y="3203248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Modification by the community</a:t>
          </a:r>
          <a:endParaRPr lang="en-IN" sz="1500" kern="1200" dirty="0"/>
        </a:p>
      </dsp:txBody>
      <dsp:txXfrm>
        <a:off x="42882" y="3245162"/>
        <a:ext cx="1633394" cy="774783"/>
      </dsp:txXfrm>
    </dsp:sp>
    <dsp:sp modelId="{5E5F7922-5571-4B3E-AA08-D2A228A885D3}">
      <dsp:nvSpPr>
        <dsp:cNvPr id="0" name=""/>
        <dsp:cNvSpPr/>
      </dsp:nvSpPr>
      <dsp:spPr>
        <a:xfrm>
          <a:off x="458248" y="1199770"/>
          <a:ext cx="1717222" cy="85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Benefits to and from the community</a:t>
          </a:r>
          <a:endParaRPr lang="en-IN" sz="1500" kern="1200" dirty="0"/>
        </a:p>
      </dsp:txBody>
      <dsp:txXfrm>
        <a:off x="500162" y="1241684"/>
        <a:ext cx="1633394" cy="774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822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0864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136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911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403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65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807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305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57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2523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2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38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671361-0869-4FAD-96DD-AE0C566DAE8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B8B0BA-B3E6-4718-BA9B-39BD727D3C72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6696744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COMMUNITY BASED REHABILITATION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xmlns="" val="12083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unity Based Rehabilitation | Cre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9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velopment of community based rehabilitation in Thailand: A case study in  Samut Sakhon Provi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4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DF] A sustainable approach to community-based rehabilitation in rural and  remote Australia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8640"/>
            <a:ext cx="8820472" cy="61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18826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Aspects of CBR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It has four main aspects which are: Medical, Educational, Economical and Social.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Evaluation of disability by professionals is dealt within medical aspect.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Training for skills is dealt by vocational educators and therapists for assigning work to people with disabilities.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Economical aspect is handled by NGOs and government offices by allotment of funds and support to such people in terms of reforms and laws.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Societal aspect is very crucial and is considered to be of utmost importance, success of any CBR plan depends upon societal acceptance. 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1276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Members of a CBR team </a:t>
            </a:r>
            <a:endParaRPr lang="en-IN" b="1" dirty="0"/>
          </a:p>
        </p:txBody>
      </p:sp>
      <p:pic>
        <p:nvPicPr>
          <p:cNvPr id="5122" name="Picture 2" descr="Multidisciplinary/Interdisciplinary Management of the Amputee - Physi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" y="1340768"/>
            <a:ext cx="47040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rthotics and Prosthetics in Rehabilitation: Multidisciplinary Approach |  Musculoskeletal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039" y="1340768"/>
            <a:ext cx="442896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2569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Potential of a New Understanding of CBR for the Field of Leprosy |  International Textbook of 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52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Uses of CBR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12568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It aims at giving multidisciplinary treatment approach to the needy.</a:t>
            </a:r>
          </a:p>
          <a:p>
            <a:r>
              <a:rPr lang="en-IN" dirty="0" smtClean="0"/>
              <a:t>Appropriate for rural population with availability of resources at doorsteps.</a:t>
            </a:r>
          </a:p>
          <a:p>
            <a:r>
              <a:rPr lang="en-IN" dirty="0" smtClean="0"/>
              <a:t>Involvement of local people enhances a sense of sensitivity and attachment towards people with disabilities.</a:t>
            </a:r>
          </a:p>
          <a:p>
            <a:r>
              <a:rPr lang="en-IN" dirty="0" smtClean="0"/>
              <a:t>Prevention of secondary complications if rendered at time.</a:t>
            </a:r>
          </a:p>
          <a:p>
            <a:r>
              <a:rPr lang="en-IN" dirty="0" smtClean="0"/>
              <a:t>Maximal restoration of work and financial condition of patients suffering or their family.</a:t>
            </a:r>
          </a:p>
          <a:p>
            <a:r>
              <a:rPr lang="en-IN" dirty="0" smtClean="0"/>
              <a:t>Successful in implementing government laws and benefits issued by government to ground level to patients.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27735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physiotherapist in CBR</a:t>
            </a:r>
            <a:endParaRPr lang="en-IN" b="1" dirty="0"/>
          </a:p>
        </p:txBody>
      </p:sp>
      <p:pic>
        <p:nvPicPr>
          <p:cNvPr id="7170" name="Picture 2" descr="Physiotherapy in Indian communities: a brief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375" y="1876278"/>
            <a:ext cx="4219625" cy="38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e Non-economic Benefits of Community-based Physiotherapy | Download 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280"/>
            <a:ext cx="4744863" cy="48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2134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Economic Benefits of Community-based Physiotherapy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42009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IN" dirty="0" smtClean="0"/>
              <a:t>History of CBR</a:t>
            </a:r>
          </a:p>
          <a:p>
            <a:r>
              <a:rPr lang="en-IN" dirty="0" smtClean="0"/>
              <a:t>Principles of CBR</a:t>
            </a:r>
          </a:p>
          <a:p>
            <a:r>
              <a:rPr lang="en-IN" dirty="0" smtClean="0"/>
              <a:t>Goals of CBR</a:t>
            </a:r>
          </a:p>
          <a:p>
            <a:r>
              <a:rPr lang="en-IN" dirty="0" smtClean="0"/>
              <a:t>Aims of CBR</a:t>
            </a:r>
          </a:p>
          <a:p>
            <a:r>
              <a:rPr lang="en-IN" dirty="0" smtClean="0"/>
              <a:t>Procedure of CBR </a:t>
            </a:r>
          </a:p>
          <a:p>
            <a:r>
              <a:rPr lang="en-IN" dirty="0" smtClean="0"/>
              <a:t>CBR matrix</a:t>
            </a:r>
          </a:p>
          <a:p>
            <a:r>
              <a:rPr lang="en-IN" dirty="0" smtClean="0"/>
              <a:t>Aspects CBR</a:t>
            </a:r>
          </a:p>
          <a:p>
            <a:r>
              <a:rPr lang="en-IN" dirty="0" smtClean="0"/>
              <a:t>Members of a CBR team</a:t>
            </a:r>
          </a:p>
          <a:p>
            <a:r>
              <a:rPr lang="en-IN" dirty="0" smtClean="0"/>
              <a:t>Uses of CBR</a:t>
            </a:r>
          </a:p>
          <a:p>
            <a:r>
              <a:rPr lang="en-IN" dirty="0" smtClean="0"/>
              <a:t>Role of physiotherapist in CBR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10242" name="Picture 2" descr="Livelihood enhancement projects- CSR Projects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207116" cy="32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1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CBR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“ It is a strategy within the community for the rehabilitation, equalization of opportunities and social integration of people with disabilities.”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Includes all the members of the community- disabled people, their families, friends, local health and socio-vocational health services.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Helps achieve self independence among disabled group of individuals.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Assessing </a:t>
            </a:r>
            <a:r>
              <a:rPr lang="en-US" sz="1800" dirty="0"/>
              <a:t>good health or illness must be multifaceted and community-based.</a:t>
            </a:r>
            <a:r>
              <a:rPr lang="en-US" sz="1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CBR is a community based development for enhancement of rehabilitation services for disabled people.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Aids in social upliftment of disabled people with the help of society.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Addresses the needs of people with disabilities.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Focuses on overall enhancement of quality of life of patients with disability. </a:t>
            </a:r>
          </a:p>
          <a:p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29313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sbyterian Community Based Rehabilitation | Mental Health Innovation 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605" y="1392376"/>
            <a:ext cx="619556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mmunity Based Rehabilitation Division | Asha Bhavan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4653136"/>
            <a:ext cx="348880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CBRT (Comprehensive Community Based Rehabilitation in Tanzania) |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370"/>
            <a:ext cx="2805428" cy="19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bm.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197" y="4653136"/>
            <a:ext cx="3535715" cy="21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ommunity-based rehabilitation for people with disabilit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038"/>
            <a:ext cx="2760712" cy="21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spital and Rehabilitation Centre for Disabled Children in Nepal - 홈 | 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21336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ommunity Based Rehabilitation – Vikas Deep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8966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CBR | Porech Eye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428" y="-19634"/>
            <a:ext cx="3566772" cy="17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21" descr="What does CBR stand for? – CBR Team Internatio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58" y="1988840"/>
            <a:ext cx="17527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9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of CBR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Started as an extension of primary health care in 1978.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1980, WHO started strategy of service delivery to overcome deficits in models of rehabilitation.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CBR evolved out of the concept issued by WHO entitled as “ </a:t>
            </a:r>
            <a:r>
              <a:rPr lang="en-US" sz="2000" b="1" i="1" dirty="0" smtClean="0"/>
              <a:t>Training in the community for people with disabilities</a:t>
            </a:r>
            <a:r>
              <a:rPr lang="en-US" sz="2000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Conceptualized for training and upliftment of people with disabilities so that they can have a social and vocational livelihood and decrease dependency on people.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From 1993-2002, several UN agencies worked in collaboration to generalize concept of CBR internationally.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1993-2002 is considered as the Asian and Pacific decade for the disabled by the ESCAP (Economic and Social Commission for Asia and Pacific) 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10211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Principles of CBR</a:t>
            </a:r>
            <a:endParaRPr lang="en-IN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77166075"/>
              </p:ext>
            </p:extLst>
          </p:nvPr>
        </p:nvGraphicFramePr>
        <p:xfrm>
          <a:off x="251520" y="1397000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943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of CBR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5300561"/>
              </p:ext>
            </p:extLst>
          </p:nvPr>
        </p:nvGraphicFramePr>
        <p:xfrm>
          <a:off x="107504" y="1124744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30643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Aims of CBR 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97732541"/>
              </p:ext>
            </p:extLst>
          </p:nvPr>
        </p:nvGraphicFramePr>
        <p:xfrm>
          <a:off x="395536" y="1196752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28866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Procedure of CBR implementation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48431368"/>
              </p:ext>
            </p:extLst>
          </p:nvPr>
        </p:nvGraphicFramePr>
        <p:xfrm>
          <a:off x="2699792" y="764704"/>
          <a:ext cx="63367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3240360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700" dirty="0" smtClean="0"/>
              <a:t>S. Sunder; Textbook of Rehabilitation; </a:t>
            </a:r>
            <a:r>
              <a:rPr lang="en-IN" sz="700" dirty="0" err="1" smtClean="0"/>
              <a:t>Jaypee</a:t>
            </a:r>
            <a:r>
              <a:rPr lang="en-IN" sz="700" dirty="0" smtClean="0"/>
              <a:t>; 3</a:t>
            </a:r>
            <a:r>
              <a:rPr lang="en-IN" sz="700" baseline="30000" dirty="0" smtClean="0"/>
              <a:t>rd</a:t>
            </a:r>
            <a:r>
              <a:rPr lang="en-IN" sz="7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700" dirty="0"/>
              <a:t>Louise S. Madsen, Charlotte </a:t>
            </a:r>
            <a:r>
              <a:rPr lang="en-IN" sz="700" dirty="0" err="1"/>
              <a:t>Handberg</a:t>
            </a:r>
            <a:r>
              <a:rPr lang="en-IN" sz="700" dirty="0"/>
              <a:t>, Charlotte M. Jensen, Claus V. Nielsen. (2021) Community-based rehabilitation approaches in outdoor settings: a systematic review of people with disabilities’ and professionals’ experiences and </a:t>
            </a:r>
            <a:r>
              <a:rPr lang="en-IN" sz="700" dirty="0" smtClean="0"/>
              <a:t>perceptions;</a:t>
            </a:r>
            <a:r>
              <a:rPr lang="en-IN" sz="700" dirty="0"/>
              <a:t> </a:t>
            </a:r>
            <a:r>
              <a:rPr lang="en-IN" sz="700" i="1" dirty="0"/>
              <a:t>Disability &amp; Society</a:t>
            </a:r>
            <a:r>
              <a:rPr lang="en-IN" sz="700" dirty="0"/>
              <a:t> 36:7, pages 1073-1098</a:t>
            </a:r>
            <a:r>
              <a:rPr lang="en-IN" sz="7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700" dirty="0"/>
              <a:t>Charlotte </a:t>
            </a:r>
            <a:r>
              <a:rPr lang="en-US" sz="700" dirty="0" err="1"/>
              <a:t>Handberg</a:t>
            </a:r>
            <a:r>
              <a:rPr lang="en-US" sz="700" dirty="0"/>
              <a:t>, Ole </a:t>
            </a:r>
            <a:r>
              <a:rPr lang="en-US" sz="700" dirty="0" err="1"/>
              <a:t>Mygind</a:t>
            </a:r>
            <a:r>
              <a:rPr lang="en-US" sz="700" dirty="0"/>
              <a:t>, Jan </a:t>
            </a:r>
            <a:r>
              <a:rPr lang="en-US" sz="700" dirty="0" err="1"/>
              <a:t>Sau</a:t>
            </a:r>
            <a:r>
              <a:rPr lang="en-US" sz="700" dirty="0"/>
              <a:t> Johansen. (2019) Lessons learnt on the meaning of involvement and co-creation in developing community-based </a:t>
            </a:r>
            <a:r>
              <a:rPr lang="en-US" sz="700" dirty="0" smtClean="0"/>
              <a:t>rehabilitation;</a:t>
            </a:r>
            <a:r>
              <a:rPr lang="en-US" sz="700" dirty="0"/>
              <a:t> </a:t>
            </a:r>
            <a:r>
              <a:rPr lang="en-US" sz="700" i="1" dirty="0"/>
              <a:t>Disability and Rehabilitation</a:t>
            </a:r>
            <a:r>
              <a:rPr lang="en-US" sz="700" dirty="0"/>
              <a:t> 41:25, pages 3052-3060.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xmlns="" val="9639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906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Composite</vt:lpstr>
      <vt:lpstr>COMMUNITY BASED REHABILITATION</vt:lpstr>
      <vt:lpstr>Contents</vt:lpstr>
      <vt:lpstr>Introduction to CBR </vt:lpstr>
      <vt:lpstr>Slide 4</vt:lpstr>
      <vt:lpstr>History of CBR</vt:lpstr>
      <vt:lpstr>Principles of CBR</vt:lpstr>
      <vt:lpstr>Goals of CBR</vt:lpstr>
      <vt:lpstr>Aims of CBR </vt:lpstr>
      <vt:lpstr>Procedure of CBR implementation</vt:lpstr>
      <vt:lpstr>Slide 10</vt:lpstr>
      <vt:lpstr>Slide 11</vt:lpstr>
      <vt:lpstr>Slide 12</vt:lpstr>
      <vt:lpstr>Aspects of CBR </vt:lpstr>
      <vt:lpstr>Members of a CBR team </vt:lpstr>
      <vt:lpstr>Slide 15</vt:lpstr>
      <vt:lpstr>Uses of CBR</vt:lpstr>
      <vt:lpstr>Role of physiotherapist in CBR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BASED REHABILITATION</dc:title>
  <dc:creator>apporva</dc:creator>
  <cp:lastModifiedBy>Hp</cp:lastModifiedBy>
  <cp:revision>20</cp:revision>
  <dcterms:created xsi:type="dcterms:W3CDTF">2022-01-08T07:39:59Z</dcterms:created>
  <dcterms:modified xsi:type="dcterms:W3CDTF">2022-01-12T05:44:22Z</dcterms:modified>
</cp:coreProperties>
</file>