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879172-B93B-4CBA-A08A-6992BA904844}" type="doc">
      <dgm:prSet loTypeId="urn:microsoft.com/office/officeart/2008/layout/VerticalCurvedList" loCatId="list" qsTypeId="urn:microsoft.com/office/officeart/2005/8/quickstyle/simple3" qsCatId="simple" csTypeId="urn:microsoft.com/office/officeart/2005/8/colors/colorful5" csCatId="colorful" phldr="1"/>
      <dgm:spPr/>
      <dgm:t>
        <a:bodyPr/>
        <a:lstStyle/>
        <a:p>
          <a:endParaRPr lang="en-IN"/>
        </a:p>
      </dgm:t>
    </dgm:pt>
    <dgm:pt modelId="{6993045F-147A-490E-95FB-29A99CA35748}">
      <dgm:prSet phldrT="[Text]" custT="1"/>
      <dgm:spPr/>
      <dgm:t>
        <a:bodyPr/>
        <a:lstStyle/>
        <a:p>
          <a:r>
            <a:rPr lang="en-IN" sz="2800" b="1" dirty="0" smtClean="0"/>
            <a:t>ASSESSMENT</a:t>
          </a:r>
          <a:endParaRPr lang="en-IN" sz="2800" b="1" dirty="0"/>
        </a:p>
      </dgm:t>
    </dgm:pt>
    <dgm:pt modelId="{A38A85F1-81F0-49F7-B416-782330CB8C69}" type="parTrans" cxnId="{C5ABE6A8-D1BB-4284-8106-BF15F3CD0196}">
      <dgm:prSet/>
      <dgm:spPr/>
      <dgm:t>
        <a:bodyPr/>
        <a:lstStyle/>
        <a:p>
          <a:endParaRPr lang="en-IN"/>
        </a:p>
      </dgm:t>
    </dgm:pt>
    <dgm:pt modelId="{8E511995-09E5-4BA3-A437-2EB2F3D15564}" type="sibTrans" cxnId="{C5ABE6A8-D1BB-4284-8106-BF15F3CD0196}">
      <dgm:prSet/>
      <dgm:spPr/>
      <dgm:t>
        <a:bodyPr/>
        <a:lstStyle/>
        <a:p>
          <a:endParaRPr lang="en-IN"/>
        </a:p>
      </dgm:t>
    </dgm:pt>
    <dgm:pt modelId="{0183D643-B292-49AA-8787-9335FDD3B773}">
      <dgm:prSet phldrT="[Text]" custT="1"/>
      <dgm:spPr/>
      <dgm:t>
        <a:bodyPr/>
        <a:lstStyle/>
        <a:p>
          <a:r>
            <a:rPr lang="en-IN" sz="2800" b="1" dirty="0" smtClean="0"/>
            <a:t>PLANNING</a:t>
          </a:r>
          <a:endParaRPr lang="en-IN" sz="2800" b="1" dirty="0"/>
        </a:p>
      </dgm:t>
    </dgm:pt>
    <dgm:pt modelId="{0D0A2BEF-2ADE-4A9B-9830-935E3B3292B7}" type="parTrans" cxnId="{B844A443-59C8-451E-AAE5-C7DFC3299A69}">
      <dgm:prSet/>
      <dgm:spPr/>
      <dgm:t>
        <a:bodyPr/>
        <a:lstStyle/>
        <a:p>
          <a:endParaRPr lang="en-IN"/>
        </a:p>
      </dgm:t>
    </dgm:pt>
    <dgm:pt modelId="{5B522A9B-EFBF-4B0B-9F80-1BB014478AF3}" type="sibTrans" cxnId="{B844A443-59C8-451E-AAE5-C7DFC3299A69}">
      <dgm:prSet/>
      <dgm:spPr/>
      <dgm:t>
        <a:bodyPr/>
        <a:lstStyle/>
        <a:p>
          <a:endParaRPr lang="en-IN"/>
        </a:p>
      </dgm:t>
    </dgm:pt>
    <dgm:pt modelId="{CA7B2202-D950-4E14-AD03-81C4E8DE1033}">
      <dgm:prSet phldrT="[Text]" custT="1"/>
      <dgm:spPr/>
      <dgm:t>
        <a:bodyPr/>
        <a:lstStyle/>
        <a:p>
          <a:r>
            <a:rPr lang="en-IN" sz="2800" b="1" dirty="0" smtClean="0"/>
            <a:t>EVALUATION</a:t>
          </a:r>
          <a:endParaRPr lang="en-IN" sz="2800" b="1" dirty="0"/>
        </a:p>
      </dgm:t>
    </dgm:pt>
    <dgm:pt modelId="{B3124F34-4E1E-4AB8-89F4-5185536FDDE7}" type="parTrans" cxnId="{FEEAF4A4-4DFE-4862-B1FB-17CF9374C5E5}">
      <dgm:prSet/>
      <dgm:spPr/>
      <dgm:t>
        <a:bodyPr/>
        <a:lstStyle/>
        <a:p>
          <a:endParaRPr lang="en-IN"/>
        </a:p>
      </dgm:t>
    </dgm:pt>
    <dgm:pt modelId="{18B6879D-3902-4499-AD90-98441B22A831}" type="sibTrans" cxnId="{FEEAF4A4-4DFE-4862-B1FB-17CF9374C5E5}">
      <dgm:prSet/>
      <dgm:spPr/>
      <dgm:t>
        <a:bodyPr/>
        <a:lstStyle/>
        <a:p>
          <a:endParaRPr lang="en-IN"/>
        </a:p>
      </dgm:t>
    </dgm:pt>
    <dgm:pt modelId="{5553593B-F2A7-48A7-83CB-4BFAEF9967F9}">
      <dgm:prSet phldrT="[Text]" custT="1"/>
      <dgm:spPr/>
      <dgm:t>
        <a:bodyPr/>
        <a:lstStyle/>
        <a:p>
          <a:r>
            <a:rPr lang="en-IN" sz="2800" b="1" dirty="0" smtClean="0"/>
            <a:t>IMPLEMENTATION</a:t>
          </a:r>
          <a:endParaRPr lang="en-IN" sz="2800" b="1" dirty="0"/>
        </a:p>
      </dgm:t>
    </dgm:pt>
    <dgm:pt modelId="{D164CD63-BA7E-4E59-9774-35F73B7789A9}" type="parTrans" cxnId="{E4ED9D1F-9A64-41D7-8F33-EB59B097CFEB}">
      <dgm:prSet/>
      <dgm:spPr/>
      <dgm:t>
        <a:bodyPr/>
        <a:lstStyle/>
        <a:p>
          <a:endParaRPr lang="en-IN"/>
        </a:p>
      </dgm:t>
    </dgm:pt>
    <dgm:pt modelId="{3E22652C-57B8-4FAB-8125-74E1091C3C5F}" type="sibTrans" cxnId="{E4ED9D1F-9A64-41D7-8F33-EB59B097CFEB}">
      <dgm:prSet/>
      <dgm:spPr/>
      <dgm:t>
        <a:bodyPr/>
        <a:lstStyle/>
        <a:p>
          <a:endParaRPr lang="en-IN"/>
        </a:p>
      </dgm:t>
    </dgm:pt>
    <dgm:pt modelId="{26630816-DC2F-40B3-B8E4-9805C9FFC9A7}">
      <dgm:prSet phldrT="[Text]" custT="1"/>
      <dgm:spPr/>
      <dgm:t>
        <a:bodyPr/>
        <a:lstStyle/>
        <a:p>
          <a:r>
            <a:rPr lang="en-IN" sz="2800" b="1" dirty="0" smtClean="0"/>
            <a:t>RE-ASSESSMENT</a:t>
          </a:r>
          <a:endParaRPr lang="en-IN" sz="2800" b="1" dirty="0"/>
        </a:p>
      </dgm:t>
    </dgm:pt>
    <dgm:pt modelId="{2CC2B6C6-C238-4347-A4B2-AD359EF86F46}" type="parTrans" cxnId="{30725B1E-86B8-47C2-B87D-722268F3E616}">
      <dgm:prSet/>
      <dgm:spPr/>
      <dgm:t>
        <a:bodyPr/>
        <a:lstStyle/>
        <a:p>
          <a:endParaRPr lang="en-IN"/>
        </a:p>
      </dgm:t>
    </dgm:pt>
    <dgm:pt modelId="{A252E641-637C-4CD9-B679-224A7223DBF6}" type="sibTrans" cxnId="{30725B1E-86B8-47C2-B87D-722268F3E616}">
      <dgm:prSet/>
      <dgm:spPr/>
      <dgm:t>
        <a:bodyPr/>
        <a:lstStyle/>
        <a:p>
          <a:endParaRPr lang="en-IN"/>
        </a:p>
      </dgm:t>
    </dgm:pt>
    <dgm:pt modelId="{6D33A38A-EEC9-4ECE-8EB2-4A39C7A599D5}" type="pres">
      <dgm:prSet presAssocID="{B5879172-B93B-4CBA-A08A-6992BA904844}" presName="Name0" presStyleCnt="0">
        <dgm:presLayoutVars>
          <dgm:chMax val="7"/>
          <dgm:chPref val="7"/>
          <dgm:dir/>
        </dgm:presLayoutVars>
      </dgm:prSet>
      <dgm:spPr/>
      <dgm:t>
        <a:bodyPr/>
        <a:lstStyle/>
        <a:p>
          <a:endParaRPr lang="en-IN"/>
        </a:p>
      </dgm:t>
    </dgm:pt>
    <dgm:pt modelId="{4F76DB7B-9B3A-4EEF-A538-036F818A2056}" type="pres">
      <dgm:prSet presAssocID="{B5879172-B93B-4CBA-A08A-6992BA904844}" presName="Name1" presStyleCnt="0"/>
      <dgm:spPr/>
    </dgm:pt>
    <dgm:pt modelId="{2EE312AE-E0CC-42C5-B83F-51973B41AF62}" type="pres">
      <dgm:prSet presAssocID="{B5879172-B93B-4CBA-A08A-6992BA904844}" presName="cycle" presStyleCnt="0"/>
      <dgm:spPr/>
    </dgm:pt>
    <dgm:pt modelId="{687B39EC-8C49-4D90-AE41-FD2E766DEBA7}" type="pres">
      <dgm:prSet presAssocID="{B5879172-B93B-4CBA-A08A-6992BA904844}" presName="srcNode" presStyleLbl="node1" presStyleIdx="0" presStyleCnt="5"/>
      <dgm:spPr/>
    </dgm:pt>
    <dgm:pt modelId="{5458E3B0-EE02-449B-99AD-FBC397548AEC}" type="pres">
      <dgm:prSet presAssocID="{B5879172-B93B-4CBA-A08A-6992BA904844}" presName="conn" presStyleLbl="parChTrans1D2" presStyleIdx="0" presStyleCnt="1"/>
      <dgm:spPr/>
      <dgm:t>
        <a:bodyPr/>
        <a:lstStyle/>
        <a:p>
          <a:endParaRPr lang="en-IN"/>
        </a:p>
      </dgm:t>
    </dgm:pt>
    <dgm:pt modelId="{27418E0A-A82A-463D-8A9C-B9E50C5B1124}" type="pres">
      <dgm:prSet presAssocID="{B5879172-B93B-4CBA-A08A-6992BA904844}" presName="extraNode" presStyleLbl="node1" presStyleIdx="0" presStyleCnt="5"/>
      <dgm:spPr/>
    </dgm:pt>
    <dgm:pt modelId="{F104A5C7-1333-4B69-97EF-53F6141E8CA9}" type="pres">
      <dgm:prSet presAssocID="{B5879172-B93B-4CBA-A08A-6992BA904844}" presName="dstNode" presStyleLbl="node1" presStyleIdx="0" presStyleCnt="5"/>
      <dgm:spPr/>
    </dgm:pt>
    <dgm:pt modelId="{5D8FE1D1-E228-47C6-BD8B-75C4C4D1C921}" type="pres">
      <dgm:prSet presAssocID="{6993045F-147A-490E-95FB-29A99CA35748}" presName="text_1" presStyleLbl="node1" presStyleIdx="0" presStyleCnt="5">
        <dgm:presLayoutVars>
          <dgm:bulletEnabled val="1"/>
        </dgm:presLayoutVars>
      </dgm:prSet>
      <dgm:spPr/>
      <dgm:t>
        <a:bodyPr/>
        <a:lstStyle/>
        <a:p>
          <a:endParaRPr lang="en-IN"/>
        </a:p>
      </dgm:t>
    </dgm:pt>
    <dgm:pt modelId="{D91CF98B-8A82-4E72-9897-1CA491A9F09C}" type="pres">
      <dgm:prSet presAssocID="{6993045F-147A-490E-95FB-29A99CA35748}" presName="accent_1" presStyleCnt="0"/>
      <dgm:spPr/>
    </dgm:pt>
    <dgm:pt modelId="{819252C5-6DED-4FC6-BF68-82D9776A9286}" type="pres">
      <dgm:prSet presAssocID="{6993045F-147A-490E-95FB-29A99CA35748}" presName="accentRepeatNode" presStyleLbl="solidFgAcc1" presStyleIdx="0" presStyleCnt="5"/>
      <dgm:spPr/>
    </dgm:pt>
    <dgm:pt modelId="{7122ACA9-4175-4C49-A40A-1C210FB1F102}" type="pres">
      <dgm:prSet presAssocID="{0183D643-B292-49AA-8787-9335FDD3B773}" presName="text_2" presStyleLbl="node1" presStyleIdx="1" presStyleCnt="5">
        <dgm:presLayoutVars>
          <dgm:bulletEnabled val="1"/>
        </dgm:presLayoutVars>
      </dgm:prSet>
      <dgm:spPr/>
      <dgm:t>
        <a:bodyPr/>
        <a:lstStyle/>
        <a:p>
          <a:endParaRPr lang="en-IN"/>
        </a:p>
      </dgm:t>
    </dgm:pt>
    <dgm:pt modelId="{00BC21EF-72EA-4D21-948F-337E26673000}" type="pres">
      <dgm:prSet presAssocID="{0183D643-B292-49AA-8787-9335FDD3B773}" presName="accent_2" presStyleCnt="0"/>
      <dgm:spPr/>
    </dgm:pt>
    <dgm:pt modelId="{DAEDDA63-8AB3-4C21-9799-A9C8E16602AE}" type="pres">
      <dgm:prSet presAssocID="{0183D643-B292-49AA-8787-9335FDD3B773}" presName="accentRepeatNode" presStyleLbl="solidFgAcc1" presStyleIdx="1" presStyleCnt="5"/>
      <dgm:spPr/>
    </dgm:pt>
    <dgm:pt modelId="{7CC73466-443D-4A80-80BB-DDF18C4BE51C}" type="pres">
      <dgm:prSet presAssocID="{5553593B-F2A7-48A7-83CB-4BFAEF9967F9}" presName="text_3" presStyleLbl="node1" presStyleIdx="2" presStyleCnt="5">
        <dgm:presLayoutVars>
          <dgm:bulletEnabled val="1"/>
        </dgm:presLayoutVars>
      </dgm:prSet>
      <dgm:spPr/>
      <dgm:t>
        <a:bodyPr/>
        <a:lstStyle/>
        <a:p>
          <a:endParaRPr lang="en-IN"/>
        </a:p>
      </dgm:t>
    </dgm:pt>
    <dgm:pt modelId="{7F748737-74FE-46AF-815D-63FC4CD84BC0}" type="pres">
      <dgm:prSet presAssocID="{5553593B-F2A7-48A7-83CB-4BFAEF9967F9}" presName="accent_3" presStyleCnt="0"/>
      <dgm:spPr/>
    </dgm:pt>
    <dgm:pt modelId="{8CEA553E-E2C0-4C84-ACC4-BE53B705E6F6}" type="pres">
      <dgm:prSet presAssocID="{5553593B-F2A7-48A7-83CB-4BFAEF9967F9}" presName="accentRepeatNode" presStyleLbl="solidFgAcc1" presStyleIdx="2" presStyleCnt="5"/>
      <dgm:spPr/>
    </dgm:pt>
    <dgm:pt modelId="{6C364199-AEEF-4559-8F04-17B8186E3CD1}" type="pres">
      <dgm:prSet presAssocID="{CA7B2202-D950-4E14-AD03-81C4E8DE1033}" presName="text_4" presStyleLbl="node1" presStyleIdx="3" presStyleCnt="5">
        <dgm:presLayoutVars>
          <dgm:bulletEnabled val="1"/>
        </dgm:presLayoutVars>
      </dgm:prSet>
      <dgm:spPr/>
      <dgm:t>
        <a:bodyPr/>
        <a:lstStyle/>
        <a:p>
          <a:endParaRPr lang="en-IN"/>
        </a:p>
      </dgm:t>
    </dgm:pt>
    <dgm:pt modelId="{AE6EC39A-1166-417A-BD95-899B425B1BDE}" type="pres">
      <dgm:prSet presAssocID="{CA7B2202-D950-4E14-AD03-81C4E8DE1033}" presName="accent_4" presStyleCnt="0"/>
      <dgm:spPr/>
    </dgm:pt>
    <dgm:pt modelId="{3FBFB1C8-B26C-4E12-80A2-DCA1A72AC29B}" type="pres">
      <dgm:prSet presAssocID="{CA7B2202-D950-4E14-AD03-81C4E8DE1033}" presName="accentRepeatNode" presStyleLbl="solidFgAcc1" presStyleIdx="3" presStyleCnt="5"/>
      <dgm:spPr/>
    </dgm:pt>
    <dgm:pt modelId="{655CCC3A-34E2-4D4E-AA06-19A66B918868}" type="pres">
      <dgm:prSet presAssocID="{26630816-DC2F-40B3-B8E4-9805C9FFC9A7}" presName="text_5" presStyleLbl="node1" presStyleIdx="4" presStyleCnt="5">
        <dgm:presLayoutVars>
          <dgm:bulletEnabled val="1"/>
        </dgm:presLayoutVars>
      </dgm:prSet>
      <dgm:spPr/>
      <dgm:t>
        <a:bodyPr/>
        <a:lstStyle/>
        <a:p>
          <a:endParaRPr lang="en-IN"/>
        </a:p>
      </dgm:t>
    </dgm:pt>
    <dgm:pt modelId="{6B7C0EE8-2750-470A-82CC-F788CA25D0FF}" type="pres">
      <dgm:prSet presAssocID="{26630816-DC2F-40B3-B8E4-9805C9FFC9A7}" presName="accent_5" presStyleCnt="0"/>
      <dgm:spPr/>
    </dgm:pt>
    <dgm:pt modelId="{59EEF17F-D0B7-442E-B6C2-4E1B3B23FF8C}" type="pres">
      <dgm:prSet presAssocID="{26630816-DC2F-40B3-B8E4-9805C9FFC9A7}" presName="accentRepeatNode" presStyleLbl="solidFgAcc1" presStyleIdx="4" presStyleCnt="5"/>
      <dgm:spPr/>
    </dgm:pt>
  </dgm:ptLst>
  <dgm:cxnLst>
    <dgm:cxn modelId="{B844A443-59C8-451E-AAE5-C7DFC3299A69}" srcId="{B5879172-B93B-4CBA-A08A-6992BA904844}" destId="{0183D643-B292-49AA-8787-9335FDD3B773}" srcOrd="1" destOrd="0" parTransId="{0D0A2BEF-2ADE-4A9B-9830-935E3B3292B7}" sibTransId="{5B522A9B-EFBF-4B0B-9F80-1BB014478AF3}"/>
    <dgm:cxn modelId="{E4ED9D1F-9A64-41D7-8F33-EB59B097CFEB}" srcId="{B5879172-B93B-4CBA-A08A-6992BA904844}" destId="{5553593B-F2A7-48A7-83CB-4BFAEF9967F9}" srcOrd="2" destOrd="0" parTransId="{D164CD63-BA7E-4E59-9774-35F73B7789A9}" sibTransId="{3E22652C-57B8-4FAB-8125-74E1091C3C5F}"/>
    <dgm:cxn modelId="{30725B1E-86B8-47C2-B87D-722268F3E616}" srcId="{B5879172-B93B-4CBA-A08A-6992BA904844}" destId="{26630816-DC2F-40B3-B8E4-9805C9FFC9A7}" srcOrd="4" destOrd="0" parTransId="{2CC2B6C6-C238-4347-A4B2-AD359EF86F46}" sibTransId="{A252E641-637C-4CD9-B679-224A7223DBF6}"/>
    <dgm:cxn modelId="{BFE6FD84-FB6D-43ED-9F2A-AF4CE2ECD56E}" type="presOf" srcId="{26630816-DC2F-40B3-B8E4-9805C9FFC9A7}" destId="{655CCC3A-34E2-4D4E-AA06-19A66B918868}" srcOrd="0" destOrd="0" presId="urn:microsoft.com/office/officeart/2008/layout/VerticalCurvedList"/>
    <dgm:cxn modelId="{76B00706-83DF-4A8A-84CD-D2C27B143197}" type="presOf" srcId="{B5879172-B93B-4CBA-A08A-6992BA904844}" destId="{6D33A38A-EEC9-4ECE-8EB2-4A39C7A599D5}" srcOrd="0" destOrd="0" presId="urn:microsoft.com/office/officeart/2008/layout/VerticalCurvedList"/>
    <dgm:cxn modelId="{F030612A-41AE-4DFC-B461-778CDF54FBA3}" type="presOf" srcId="{CA7B2202-D950-4E14-AD03-81C4E8DE1033}" destId="{6C364199-AEEF-4559-8F04-17B8186E3CD1}" srcOrd="0" destOrd="0" presId="urn:microsoft.com/office/officeart/2008/layout/VerticalCurvedList"/>
    <dgm:cxn modelId="{C5ABE6A8-D1BB-4284-8106-BF15F3CD0196}" srcId="{B5879172-B93B-4CBA-A08A-6992BA904844}" destId="{6993045F-147A-490E-95FB-29A99CA35748}" srcOrd="0" destOrd="0" parTransId="{A38A85F1-81F0-49F7-B416-782330CB8C69}" sibTransId="{8E511995-09E5-4BA3-A437-2EB2F3D15564}"/>
    <dgm:cxn modelId="{39A9D231-1FDA-4946-B0B9-9751D8234EDD}" type="presOf" srcId="{5553593B-F2A7-48A7-83CB-4BFAEF9967F9}" destId="{7CC73466-443D-4A80-80BB-DDF18C4BE51C}" srcOrd="0" destOrd="0" presId="urn:microsoft.com/office/officeart/2008/layout/VerticalCurvedList"/>
    <dgm:cxn modelId="{2471B186-DF93-497C-BB94-4F4D82A8D25C}" type="presOf" srcId="{6993045F-147A-490E-95FB-29A99CA35748}" destId="{5D8FE1D1-E228-47C6-BD8B-75C4C4D1C921}" srcOrd="0" destOrd="0" presId="urn:microsoft.com/office/officeart/2008/layout/VerticalCurvedList"/>
    <dgm:cxn modelId="{279A885E-7BCE-43C3-94A0-21F6A06EA2BA}" type="presOf" srcId="{0183D643-B292-49AA-8787-9335FDD3B773}" destId="{7122ACA9-4175-4C49-A40A-1C210FB1F102}" srcOrd="0" destOrd="0" presId="urn:microsoft.com/office/officeart/2008/layout/VerticalCurvedList"/>
    <dgm:cxn modelId="{1D08806E-550C-4E14-8AFB-77F6FD29CDB3}" type="presOf" srcId="{8E511995-09E5-4BA3-A437-2EB2F3D15564}" destId="{5458E3B0-EE02-449B-99AD-FBC397548AEC}" srcOrd="0" destOrd="0" presId="urn:microsoft.com/office/officeart/2008/layout/VerticalCurvedList"/>
    <dgm:cxn modelId="{FEEAF4A4-4DFE-4862-B1FB-17CF9374C5E5}" srcId="{B5879172-B93B-4CBA-A08A-6992BA904844}" destId="{CA7B2202-D950-4E14-AD03-81C4E8DE1033}" srcOrd="3" destOrd="0" parTransId="{B3124F34-4E1E-4AB8-89F4-5185536FDDE7}" sibTransId="{18B6879D-3902-4499-AD90-98441B22A831}"/>
    <dgm:cxn modelId="{AB18993B-49C9-4153-8E45-990463057CAC}" type="presParOf" srcId="{6D33A38A-EEC9-4ECE-8EB2-4A39C7A599D5}" destId="{4F76DB7B-9B3A-4EEF-A538-036F818A2056}" srcOrd="0" destOrd="0" presId="urn:microsoft.com/office/officeart/2008/layout/VerticalCurvedList"/>
    <dgm:cxn modelId="{2791C69B-9195-4EA2-999A-38E448B12907}" type="presParOf" srcId="{4F76DB7B-9B3A-4EEF-A538-036F818A2056}" destId="{2EE312AE-E0CC-42C5-B83F-51973B41AF62}" srcOrd="0" destOrd="0" presId="urn:microsoft.com/office/officeart/2008/layout/VerticalCurvedList"/>
    <dgm:cxn modelId="{8DFEB611-120D-4C20-838A-493DD278707A}" type="presParOf" srcId="{2EE312AE-E0CC-42C5-B83F-51973B41AF62}" destId="{687B39EC-8C49-4D90-AE41-FD2E766DEBA7}" srcOrd="0" destOrd="0" presId="urn:microsoft.com/office/officeart/2008/layout/VerticalCurvedList"/>
    <dgm:cxn modelId="{61E71A2E-928A-49B4-9FBA-4288F39E9A67}" type="presParOf" srcId="{2EE312AE-E0CC-42C5-B83F-51973B41AF62}" destId="{5458E3B0-EE02-449B-99AD-FBC397548AEC}" srcOrd="1" destOrd="0" presId="urn:microsoft.com/office/officeart/2008/layout/VerticalCurvedList"/>
    <dgm:cxn modelId="{92417C79-EF1D-405A-A833-BA9916D137F7}" type="presParOf" srcId="{2EE312AE-E0CC-42C5-B83F-51973B41AF62}" destId="{27418E0A-A82A-463D-8A9C-B9E50C5B1124}" srcOrd="2" destOrd="0" presId="urn:microsoft.com/office/officeart/2008/layout/VerticalCurvedList"/>
    <dgm:cxn modelId="{18909106-84D2-4E05-B1B1-802629BE502A}" type="presParOf" srcId="{2EE312AE-E0CC-42C5-B83F-51973B41AF62}" destId="{F104A5C7-1333-4B69-97EF-53F6141E8CA9}" srcOrd="3" destOrd="0" presId="urn:microsoft.com/office/officeart/2008/layout/VerticalCurvedList"/>
    <dgm:cxn modelId="{9EE53BCC-1452-4921-8269-3AD08520BCD7}" type="presParOf" srcId="{4F76DB7B-9B3A-4EEF-A538-036F818A2056}" destId="{5D8FE1D1-E228-47C6-BD8B-75C4C4D1C921}" srcOrd="1" destOrd="0" presId="urn:microsoft.com/office/officeart/2008/layout/VerticalCurvedList"/>
    <dgm:cxn modelId="{4884E704-5F73-4EE3-9075-ACCECCFB528F}" type="presParOf" srcId="{4F76DB7B-9B3A-4EEF-A538-036F818A2056}" destId="{D91CF98B-8A82-4E72-9897-1CA491A9F09C}" srcOrd="2" destOrd="0" presId="urn:microsoft.com/office/officeart/2008/layout/VerticalCurvedList"/>
    <dgm:cxn modelId="{FECE246F-FBC1-43AF-BE7C-3E52D119F41D}" type="presParOf" srcId="{D91CF98B-8A82-4E72-9897-1CA491A9F09C}" destId="{819252C5-6DED-4FC6-BF68-82D9776A9286}" srcOrd="0" destOrd="0" presId="urn:microsoft.com/office/officeart/2008/layout/VerticalCurvedList"/>
    <dgm:cxn modelId="{CD2C99FB-47C0-4C49-AC21-D90D6E0C6F0A}" type="presParOf" srcId="{4F76DB7B-9B3A-4EEF-A538-036F818A2056}" destId="{7122ACA9-4175-4C49-A40A-1C210FB1F102}" srcOrd="3" destOrd="0" presId="urn:microsoft.com/office/officeart/2008/layout/VerticalCurvedList"/>
    <dgm:cxn modelId="{EBD9EF52-A374-4484-86CF-EB3B8E32113F}" type="presParOf" srcId="{4F76DB7B-9B3A-4EEF-A538-036F818A2056}" destId="{00BC21EF-72EA-4D21-948F-337E26673000}" srcOrd="4" destOrd="0" presId="urn:microsoft.com/office/officeart/2008/layout/VerticalCurvedList"/>
    <dgm:cxn modelId="{24DC9476-D233-4C0F-9C5D-9238409CE2E1}" type="presParOf" srcId="{00BC21EF-72EA-4D21-948F-337E26673000}" destId="{DAEDDA63-8AB3-4C21-9799-A9C8E16602AE}" srcOrd="0" destOrd="0" presId="urn:microsoft.com/office/officeart/2008/layout/VerticalCurvedList"/>
    <dgm:cxn modelId="{79681880-BBB8-4246-BFBF-14095BBDEF0D}" type="presParOf" srcId="{4F76DB7B-9B3A-4EEF-A538-036F818A2056}" destId="{7CC73466-443D-4A80-80BB-DDF18C4BE51C}" srcOrd="5" destOrd="0" presId="urn:microsoft.com/office/officeart/2008/layout/VerticalCurvedList"/>
    <dgm:cxn modelId="{D96F5258-4581-42D5-82C6-6B9A9518237B}" type="presParOf" srcId="{4F76DB7B-9B3A-4EEF-A538-036F818A2056}" destId="{7F748737-74FE-46AF-815D-63FC4CD84BC0}" srcOrd="6" destOrd="0" presId="urn:microsoft.com/office/officeart/2008/layout/VerticalCurvedList"/>
    <dgm:cxn modelId="{837302E8-F85B-4FAC-AAE4-6C7B4E9E80F0}" type="presParOf" srcId="{7F748737-74FE-46AF-815D-63FC4CD84BC0}" destId="{8CEA553E-E2C0-4C84-ACC4-BE53B705E6F6}" srcOrd="0" destOrd="0" presId="urn:microsoft.com/office/officeart/2008/layout/VerticalCurvedList"/>
    <dgm:cxn modelId="{DA7DEF95-223F-44FB-BAC8-15BB0EBC9F8B}" type="presParOf" srcId="{4F76DB7B-9B3A-4EEF-A538-036F818A2056}" destId="{6C364199-AEEF-4559-8F04-17B8186E3CD1}" srcOrd="7" destOrd="0" presId="urn:microsoft.com/office/officeart/2008/layout/VerticalCurvedList"/>
    <dgm:cxn modelId="{AA25AD3C-CF93-4B92-A434-7AC002FAB957}" type="presParOf" srcId="{4F76DB7B-9B3A-4EEF-A538-036F818A2056}" destId="{AE6EC39A-1166-417A-BD95-899B425B1BDE}" srcOrd="8" destOrd="0" presId="urn:microsoft.com/office/officeart/2008/layout/VerticalCurvedList"/>
    <dgm:cxn modelId="{861C1473-BAB2-4C4E-BC1C-6A88216573B6}" type="presParOf" srcId="{AE6EC39A-1166-417A-BD95-899B425B1BDE}" destId="{3FBFB1C8-B26C-4E12-80A2-DCA1A72AC29B}" srcOrd="0" destOrd="0" presId="urn:microsoft.com/office/officeart/2008/layout/VerticalCurvedList"/>
    <dgm:cxn modelId="{4A5E19F9-9F44-4A4A-A7F0-00DBD10DF391}" type="presParOf" srcId="{4F76DB7B-9B3A-4EEF-A538-036F818A2056}" destId="{655CCC3A-34E2-4D4E-AA06-19A66B918868}" srcOrd="9" destOrd="0" presId="urn:microsoft.com/office/officeart/2008/layout/VerticalCurvedList"/>
    <dgm:cxn modelId="{02A0089C-528F-4BEF-937B-2998DAD0B3FD}" type="presParOf" srcId="{4F76DB7B-9B3A-4EEF-A538-036F818A2056}" destId="{6B7C0EE8-2750-470A-82CC-F788CA25D0FF}" srcOrd="10" destOrd="0" presId="urn:microsoft.com/office/officeart/2008/layout/VerticalCurvedList"/>
    <dgm:cxn modelId="{35FDC9F2-ADAC-431B-8868-B13C8D5DB967}" type="presParOf" srcId="{6B7C0EE8-2750-470A-82CC-F788CA25D0FF}" destId="{59EEF17F-D0B7-442E-B6C2-4E1B3B23FF8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58E3B0-EE02-449B-99AD-FBC397548AEC}">
      <dsp:nvSpPr>
        <dsp:cNvPr id="0" name=""/>
        <dsp:cNvSpPr/>
      </dsp:nvSpPr>
      <dsp:spPr>
        <a:xfrm>
          <a:off x="-5798515" y="-887475"/>
          <a:ext cx="6903294" cy="6903294"/>
        </a:xfrm>
        <a:prstGeom prst="blockArc">
          <a:avLst>
            <a:gd name="adj1" fmla="val 18900000"/>
            <a:gd name="adj2" fmla="val 2700000"/>
            <a:gd name="adj3" fmla="val 313"/>
          </a:avLst>
        </a:pr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8FE1D1-E228-47C6-BD8B-75C4C4D1C921}">
      <dsp:nvSpPr>
        <dsp:cNvPr id="0" name=""/>
        <dsp:cNvSpPr/>
      </dsp:nvSpPr>
      <dsp:spPr>
        <a:xfrm>
          <a:off x="482890" y="320418"/>
          <a:ext cx="7221977" cy="641248"/>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991" tIns="71120" rIns="71120" bIns="71120" numCol="1" spcCol="1270" anchor="ctr" anchorCtr="0">
          <a:noAutofit/>
        </a:bodyPr>
        <a:lstStyle/>
        <a:p>
          <a:pPr lvl="0" algn="l" defTabSz="1244600">
            <a:lnSpc>
              <a:spcPct val="90000"/>
            </a:lnSpc>
            <a:spcBef>
              <a:spcPct val="0"/>
            </a:spcBef>
            <a:spcAft>
              <a:spcPct val="35000"/>
            </a:spcAft>
          </a:pPr>
          <a:r>
            <a:rPr lang="en-IN" sz="2800" b="1" kern="1200" dirty="0" smtClean="0"/>
            <a:t>ASSESSMENT</a:t>
          </a:r>
          <a:endParaRPr lang="en-IN" sz="2800" b="1" kern="1200" dirty="0"/>
        </a:p>
      </dsp:txBody>
      <dsp:txXfrm>
        <a:off x="482890" y="320418"/>
        <a:ext cx="7221977" cy="641248"/>
      </dsp:txXfrm>
    </dsp:sp>
    <dsp:sp modelId="{819252C5-6DED-4FC6-BF68-82D9776A9286}">
      <dsp:nvSpPr>
        <dsp:cNvPr id="0" name=""/>
        <dsp:cNvSpPr/>
      </dsp:nvSpPr>
      <dsp:spPr>
        <a:xfrm>
          <a:off x="82109" y="240262"/>
          <a:ext cx="801560" cy="801560"/>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5">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7122ACA9-4175-4C49-A40A-1C210FB1F102}">
      <dsp:nvSpPr>
        <dsp:cNvPr id="0" name=""/>
        <dsp:cNvSpPr/>
      </dsp:nvSpPr>
      <dsp:spPr>
        <a:xfrm>
          <a:off x="942389" y="1281983"/>
          <a:ext cx="6762477" cy="641248"/>
        </a:xfrm>
        <a:prstGeom prst="rect">
          <a:avLst/>
        </a:prstGeom>
        <a:gradFill rotWithShape="0">
          <a:gsLst>
            <a:gs pos="0">
              <a:schemeClr val="accent5">
                <a:hueOff val="-2483469"/>
                <a:satOff val="9953"/>
                <a:lumOff val="2157"/>
                <a:alphaOff val="0"/>
                <a:tint val="50000"/>
                <a:satMod val="300000"/>
              </a:schemeClr>
            </a:gs>
            <a:gs pos="35000">
              <a:schemeClr val="accent5">
                <a:hueOff val="-2483469"/>
                <a:satOff val="9953"/>
                <a:lumOff val="2157"/>
                <a:alphaOff val="0"/>
                <a:tint val="37000"/>
                <a:satMod val="300000"/>
              </a:schemeClr>
            </a:gs>
            <a:gs pos="100000">
              <a:schemeClr val="accent5">
                <a:hueOff val="-2483469"/>
                <a:satOff val="9953"/>
                <a:lumOff val="215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991" tIns="71120" rIns="71120" bIns="71120" numCol="1" spcCol="1270" anchor="ctr" anchorCtr="0">
          <a:noAutofit/>
        </a:bodyPr>
        <a:lstStyle/>
        <a:p>
          <a:pPr lvl="0" algn="l" defTabSz="1244600">
            <a:lnSpc>
              <a:spcPct val="90000"/>
            </a:lnSpc>
            <a:spcBef>
              <a:spcPct val="0"/>
            </a:spcBef>
            <a:spcAft>
              <a:spcPct val="35000"/>
            </a:spcAft>
          </a:pPr>
          <a:r>
            <a:rPr lang="en-IN" sz="2800" b="1" kern="1200" dirty="0" smtClean="0"/>
            <a:t>PLANNING</a:t>
          </a:r>
          <a:endParaRPr lang="en-IN" sz="2800" b="1" kern="1200" dirty="0"/>
        </a:p>
      </dsp:txBody>
      <dsp:txXfrm>
        <a:off x="942389" y="1281983"/>
        <a:ext cx="6762477" cy="641248"/>
      </dsp:txXfrm>
    </dsp:sp>
    <dsp:sp modelId="{DAEDDA63-8AB3-4C21-9799-A9C8E16602AE}">
      <dsp:nvSpPr>
        <dsp:cNvPr id="0" name=""/>
        <dsp:cNvSpPr/>
      </dsp:nvSpPr>
      <dsp:spPr>
        <a:xfrm>
          <a:off x="541609" y="1201827"/>
          <a:ext cx="801560" cy="801560"/>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5">
              <a:hueOff val="-2483469"/>
              <a:satOff val="9953"/>
              <a:lumOff val="2157"/>
              <a:alphaOff val="0"/>
            </a:schemeClr>
          </a:solidFill>
          <a:prstDash val="solid"/>
        </a:ln>
        <a:effectLst/>
      </dsp:spPr>
      <dsp:style>
        <a:lnRef idx="1">
          <a:scrgbClr r="0" g="0" b="0"/>
        </a:lnRef>
        <a:fillRef idx="2">
          <a:scrgbClr r="0" g="0" b="0"/>
        </a:fillRef>
        <a:effectRef idx="0">
          <a:scrgbClr r="0" g="0" b="0"/>
        </a:effectRef>
        <a:fontRef idx="minor"/>
      </dsp:style>
    </dsp:sp>
    <dsp:sp modelId="{7CC73466-443D-4A80-80BB-DDF18C4BE51C}">
      <dsp:nvSpPr>
        <dsp:cNvPr id="0" name=""/>
        <dsp:cNvSpPr/>
      </dsp:nvSpPr>
      <dsp:spPr>
        <a:xfrm>
          <a:off x="1083419" y="2243547"/>
          <a:ext cx="6621448" cy="641248"/>
        </a:xfrm>
        <a:prstGeom prst="rect">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991" tIns="71120" rIns="71120" bIns="71120" numCol="1" spcCol="1270" anchor="ctr" anchorCtr="0">
          <a:noAutofit/>
        </a:bodyPr>
        <a:lstStyle/>
        <a:p>
          <a:pPr lvl="0" algn="l" defTabSz="1244600">
            <a:lnSpc>
              <a:spcPct val="90000"/>
            </a:lnSpc>
            <a:spcBef>
              <a:spcPct val="0"/>
            </a:spcBef>
            <a:spcAft>
              <a:spcPct val="35000"/>
            </a:spcAft>
          </a:pPr>
          <a:r>
            <a:rPr lang="en-IN" sz="2800" b="1" kern="1200" dirty="0" smtClean="0"/>
            <a:t>IMPLEMENTATION</a:t>
          </a:r>
          <a:endParaRPr lang="en-IN" sz="2800" b="1" kern="1200" dirty="0"/>
        </a:p>
      </dsp:txBody>
      <dsp:txXfrm>
        <a:off x="1083419" y="2243547"/>
        <a:ext cx="6621448" cy="641248"/>
      </dsp:txXfrm>
    </dsp:sp>
    <dsp:sp modelId="{8CEA553E-E2C0-4C84-ACC4-BE53B705E6F6}">
      <dsp:nvSpPr>
        <dsp:cNvPr id="0" name=""/>
        <dsp:cNvSpPr/>
      </dsp:nvSpPr>
      <dsp:spPr>
        <a:xfrm>
          <a:off x="682639" y="2163391"/>
          <a:ext cx="801560" cy="801560"/>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5">
              <a:hueOff val="-4966938"/>
              <a:satOff val="19906"/>
              <a:lumOff val="4314"/>
              <a:alphaOff val="0"/>
            </a:schemeClr>
          </a:solidFill>
          <a:prstDash val="solid"/>
        </a:ln>
        <a:effectLst/>
      </dsp:spPr>
      <dsp:style>
        <a:lnRef idx="1">
          <a:scrgbClr r="0" g="0" b="0"/>
        </a:lnRef>
        <a:fillRef idx="2">
          <a:scrgbClr r="0" g="0" b="0"/>
        </a:fillRef>
        <a:effectRef idx="0">
          <a:scrgbClr r="0" g="0" b="0"/>
        </a:effectRef>
        <a:fontRef idx="minor"/>
      </dsp:style>
    </dsp:sp>
    <dsp:sp modelId="{6C364199-AEEF-4559-8F04-17B8186E3CD1}">
      <dsp:nvSpPr>
        <dsp:cNvPr id="0" name=""/>
        <dsp:cNvSpPr/>
      </dsp:nvSpPr>
      <dsp:spPr>
        <a:xfrm>
          <a:off x="942389" y="3205112"/>
          <a:ext cx="6762477" cy="641248"/>
        </a:xfrm>
        <a:prstGeom prst="rect">
          <a:avLst/>
        </a:prstGeom>
        <a:gradFill rotWithShape="0">
          <a:gsLst>
            <a:gs pos="0">
              <a:schemeClr val="accent5">
                <a:hueOff val="-7450407"/>
                <a:satOff val="29858"/>
                <a:lumOff val="6471"/>
                <a:alphaOff val="0"/>
                <a:tint val="50000"/>
                <a:satMod val="300000"/>
              </a:schemeClr>
            </a:gs>
            <a:gs pos="35000">
              <a:schemeClr val="accent5">
                <a:hueOff val="-7450407"/>
                <a:satOff val="29858"/>
                <a:lumOff val="6471"/>
                <a:alphaOff val="0"/>
                <a:tint val="37000"/>
                <a:satMod val="300000"/>
              </a:schemeClr>
            </a:gs>
            <a:gs pos="100000">
              <a:schemeClr val="accent5">
                <a:hueOff val="-7450407"/>
                <a:satOff val="29858"/>
                <a:lumOff val="647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991" tIns="71120" rIns="71120" bIns="71120" numCol="1" spcCol="1270" anchor="ctr" anchorCtr="0">
          <a:noAutofit/>
        </a:bodyPr>
        <a:lstStyle/>
        <a:p>
          <a:pPr lvl="0" algn="l" defTabSz="1244600">
            <a:lnSpc>
              <a:spcPct val="90000"/>
            </a:lnSpc>
            <a:spcBef>
              <a:spcPct val="0"/>
            </a:spcBef>
            <a:spcAft>
              <a:spcPct val="35000"/>
            </a:spcAft>
          </a:pPr>
          <a:r>
            <a:rPr lang="en-IN" sz="2800" b="1" kern="1200" dirty="0" smtClean="0"/>
            <a:t>EVALUATION</a:t>
          </a:r>
          <a:endParaRPr lang="en-IN" sz="2800" b="1" kern="1200" dirty="0"/>
        </a:p>
      </dsp:txBody>
      <dsp:txXfrm>
        <a:off x="942389" y="3205112"/>
        <a:ext cx="6762477" cy="641248"/>
      </dsp:txXfrm>
    </dsp:sp>
    <dsp:sp modelId="{3FBFB1C8-B26C-4E12-80A2-DCA1A72AC29B}">
      <dsp:nvSpPr>
        <dsp:cNvPr id="0" name=""/>
        <dsp:cNvSpPr/>
      </dsp:nvSpPr>
      <dsp:spPr>
        <a:xfrm>
          <a:off x="541609" y="3124956"/>
          <a:ext cx="801560" cy="801560"/>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5">
              <a:hueOff val="-7450407"/>
              <a:satOff val="29858"/>
              <a:lumOff val="6471"/>
              <a:alphaOff val="0"/>
            </a:schemeClr>
          </a:solidFill>
          <a:prstDash val="solid"/>
        </a:ln>
        <a:effectLst/>
      </dsp:spPr>
      <dsp:style>
        <a:lnRef idx="1">
          <a:scrgbClr r="0" g="0" b="0"/>
        </a:lnRef>
        <a:fillRef idx="2">
          <a:scrgbClr r="0" g="0" b="0"/>
        </a:fillRef>
        <a:effectRef idx="0">
          <a:scrgbClr r="0" g="0" b="0"/>
        </a:effectRef>
        <a:fontRef idx="minor"/>
      </dsp:style>
    </dsp:sp>
    <dsp:sp modelId="{655CCC3A-34E2-4D4E-AA06-19A66B918868}">
      <dsp:nvSpPr>
        <dsp:cNvPr id="0" name=""/>
        <dsp:cNvSpPr/>
      </dsp:nvSpPr>
      <dsp:spPr>
        <a:xfrm>
          <a:off x="482890" y="4166676"/>
          <a:ext cx="7221977" cy="641248"/>
        </a:xfrm>
        <a:prstGeom prst="rec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991" tIns="71120" rIns="71120" bIns="71120" numCol="1" spcCol="1270" anchor="ctr" anchorCtr="0">
          <a:noAutofit/>
        </a:bodyPr>
        <a:lstStyle/>
        <a:p>
          <a:pPr lvl="0" algn="l" defTabSz="1244600">
            <a:lnSpc>
              <a:spcPct val="90000"/>
            </a:lnSpc>
            <a:spcBef>
              <a:spcPct val="0"/>
            </a:spcBef>
            <a:spcAft>
              <a:spcPct val="35000"/>
            </a:spcAft>
          </a:pPr>
          <a:r>
            <a:rPr lang="en-IN" sz="2800" b="1" kern="1200" dirty="0" smtClean="0"/>
            <a:t>RE-ASSESSMENT</a:t>
          </a:r>
          <a:endParaRPr lang="en-IN" sz="2800" b="1" kern="1200" dirty="0"/>
        </a:p>
      </dsp:txBody>
      <dsp:txXfrm>
        <a:off x="482890" y="4166676"/>
        <a:ext cx="7221977" cy="641248"/>
      </dsp:txXfrm>
    </dsp:sp>
    <dsp:sp modelId="{59EEF17F-D0B7-442E-B6C2-4E1B3B23FF8C}">
      <dsp:nvSpPr>
        <dsp:cNvPr id="0" name=""/>
        <dsp:cNvSpPr/>
      </dsp:nvSpPr>
      <dsp:spPr>
        <a:xfrm>
          <a:off x="82109" y="4086520"/>
          <a:ext cx="801560" cy="801560"/>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5">
              <a:hueOff val="-9933876"/>
              <a:satOff val="39811"/>
              <a:lumOff val="8628"/>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2E79FAC3-8A3D-4583-A6D8-94EE8F1F155D}" type="datetimeFigureOut">
              <a:rPr lang="en-IN" smtClean="0"/>
              <a:t>02-05-2022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39A9C0A-C933-4E55-B469-2C191A93ACD2}" type="slidenum">
              <a:rPr lang="en-IN" smtClean="0"/>
              <a:t>‹#›</a:t>
            </a:fld>
            <a:endParaRPr lang="en-IN"/>
          </a:p>
        </p:txBody>
      </p:sp>
    </p:spTree>
    <p:extLst>
      <p:ext uri="{BB962C8B-B14F-4D97-AF65-F5344CB8AC3E}">
        <p14:creationId xmlns:p14="http://schemas.microsoft.com/office/powerpoint/2010/main" val="301733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E79FAC3-8A3D-4583-A6D8-94EE8F1F155D}" type="datetimeFigureOut">
              <a:rPr lang="en-IN" smtClean="0"/>
              <a:t>02-05-2022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39A9C0A-C933-4E55-B469-2C191A93ACD2}" type="slidenum">
              <a:rPr lang="en-IN" smtClean="0"/>
              <a:t>‹#›</a:t>
            </a:fld>
            <a:endParaRPr lang="en-IN"/>
          </a:p>
        </p:txBody>
      </p:sp>
    </p:spTree>
    <p:extLst>
      <p:ext uri="{BB962C8B-B14F-4D97-AF65-F5344CB8AC3E}">
        <p14:creationId xmlns:p14="http://schemas.microsoft.com/office/powerpoint/2010/main" val="4097546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E79FAC3-8A3D-4583-A6D8-94EE8F1F155D}" type="datetimeFigureOut">
              <a:rPr lang="en-IN" smtClean="0"/>
              <a:t>02-05-2022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39A9C0A-C933-4E55-B469-2C191A93ACD2}" type="slidenum">
              <a:rPr lang="en-IN" smtClean="0"/>
              <a:t>‹#›</a:t>
            </a:fld>
            <a:endParaRPr lang="en-IN"/>
          </a:p>
        </p:txBody>
      </p:sp>
    </p:spTree>
    <p:extLst>
      <p:ext uri="{BB962C8B-B14F-4D97-AF65-F5344CB8AC3E}">
        <p14:creationId xmlns:p14="http://schemas.microsoft.com/office/powerpoint/2010/main" val="256944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E79FAC3-8A3D-4583-A6D8-94EE8F1F155D}" type="datetimeFigureOut">
              <a:rPr lang="en-IN" smtClean="0"/>
              <a:t>02-05-2022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39A9C0A-C933-4E55-B469-2C191A93ACD2}" type="slidenum">
              <a:rPr lang="en-IN" smtClean="0"/>
              <a:t>‹#›</a:t>
            </a:fld>
            <a:endParaRPr lang="en-IN"/>
          </a:p>
        </p:txBody>
      </p:sp>
    </p:spTree>
    <p:extLst>
      <p:ext uri="{BB962C8B-B14F-4D97-AF65-F5344CB8AC3E}">
        <p14:creationId xmlns:p14="http://schemas.microsoft.com/office/powerpoint/2010/main" val="566459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79FAC3-8A3D-4583-A6D8-94EE8F1F155D}" type="datetimeFigureOut">
              <a:rPr lang="en-IN" smtClean="0"/>
              <a:t>02-05-2022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39A9C0A-C933-4E55-B469-2C191A93ACD2}" type="slidenum">
              <a:rPr lang="en-IN" smtClean="0"/>
              <a:t>‹#›</a:t>
            </a:fld>
            <a:endParaRPr lang="en-IN"/>
          </a:p>
        </p:txBody>
      </p:sp>
    </p:spTree>
    <p:extLst>
      <p:ext uri="{BB962C8B-B14F-4D97-AF65-F5344CB8AC3E}">
        <p14:creationId xmlns:p14="http://schemas.microsoft.com/office/powerpoint/2010/main" val="3757972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2E79FAC3-8A3D-4583-A6D8-94EE8F1F155D}" type="datetimeFigureOut">
              <a:rPr lang="en-IN" smtClean="0"/>
              <a:t>02-05-2022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39A9C0A-C933-4E55-B469-2C191A93ACD2}" type="slidenum">
              <a:rPr lang="en-IN" smtClean="0"/>
              <a:t>‹#›</a:t>
            </a:fld>
            <a:endParaRPr lang="en-IN"/>
          </a:p>
        </p:txBody>
      </p:sp>
    </p:spTree>
    <p:extLst>
      <p:ext uri="{BB962C8B-B14F-4D97-AF65-F5344CB8AC3E}">
        <p14:creationId xmlns:p14="http://schemas.microsoft.com/office/powerpoint/2010/main" val="222945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2E79FAC3-8A3D-4583-A6D8-94EE8F1F155D}" type="datetimeFigureOut">
              <a:rPr lang="en-IN" smtClean="0"/>
              <a:t>02-05-2022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39A9C0A-C933-4E55-B469-2C191A93ACD2}" type="slidenum">
              <a:rPr lang="en-IN" smtClean="0"/>
              <a:t>‹#›</a:t>
            </a:fld>
            <a:endParaRPr lang="en-IN"/>
          </a:p>
        </p:txBody>
      </p:sp>
    </p:spTree>
    <p:extLst>
      <p:ext uri="{BB962C8B-B14F-4D97-AF65-F5344CB8AC3E}">
        <p14:creationId xmlns:p14="http://schemas.microsoft.com/office/powerpoint/2010/main" val="1596052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2E79FAC3-8A3D-4583-A6D8-94EE8F1F155D}" type="datetimeFigureOut">
              <a:rPr lang="en-IN" smtClean="0"/>
              <a:t>02-05-2022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39A9C0A-C933-4E55-B469-2C191A93ACD2}" type="slidenum">
              <a:rPr lang="en-IN" smtClean="0"/>
              <a:t>‹#›</a:t>
            </a:fld>
            <a:endParaRPr lang="en-IN"/>
          </a:p>
        </p:txBody>
      </p:sp>
    </p:spTree>
    <p:extLst>
      <p:ext uri="{BB962C8B-B14F-4D97-AF65-F5344CB8AC3E}">
        <p14:creationId xmlns:p14="http://schemas.microsoft.com/office/powerpoint/2010/main" val="1518176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79FAC3-8A3D-4583-A6D8-94EE8F1F155D}" type="datetimeFigureOut">
              <a:rPr lang="en-IN" smtClean="0"/>
              <a:t>02-05-2022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39A9C0A-C933-4E55-B469-2C191A93ACD2}" type="slidenum">
              <a:rPr lang="en-IN" smtClean="0"/>
              <a:t>‹#›</a:t>
            </a:fld>
            <a:endParaRPr lang="en-IN"/>
          </a:p>
        </p:txBody>
      </p:sp>
    </p:spTree>
    <p:extLst>
      <p:ext uri="{BB962C8B-B14F-4D97-AF65-F5344CB8AC3E}">
        <p14:creationId xmlns:p14="http://schemas.microsoft.com/office/powerpoint/2010/main" val="1542842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79FAC3-8A3D-4583-A6D8-94EE8F1F155D}" type="datetimeFigureOut">
              <a:rPr lang="en-IN" smtClean="0"/>
              <a:t>02-05-2022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39A9C0A-C933-4E55-B469-2C191A93ACD2}" type="slidenum">
              <a:rPr lang="en-IN" smtClean="0"/>
              <a:t>‹#›</a:t>
            </a:fld>
            <a:endParaRPr lang="en-IN"/>
          </a:p>
        </p:txBody>
      </p:sp>
    </p:spTree>
    <p:extLst>
      <p:ext uri="{BB962C8B-B14F-4D97-AF65-F5344CB8AC3E}">
        <p14:creationId xmlns:p14="http://schemas.microsoft.com/office/powerpoint/2010/main" val="859949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79FAC3-8A3D-4583-A6D8-94EE8F1F155D}" type="datetimeFigureOut">
              <a:rPr lang="en-IN" smtClean="0"/>
              <a:t>02-05-2022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39A9C0A-C933-4E55-B469-2C191A93ACD2}" type="slidenum">
              <a:rPr lang="en-IN" smtClean="0"/>
              <a:t>‹#›</a:t>
            </a:fld>
            <a:endParaRPr lang="en-IN"/>
          </a:p>
        </p:txBody>
      </p:sp>
    </p:spTree>
    <p:extLst>
      <p:ext uri="{BB962C8B-B14F-4D97-AF65-F5344CB8AC3E}">
        <p14:creationId xmlns:p14="http://schemas.microsoft.com/office/powerpoint/2010/main" val="2545249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79FAC3-8A3D-4583-A6D8-94EE8F1F155D}" type="datetimeFigureOut">
              <a:rPr lang="en-IN" smtClean="0"/>
              <a:t>02-05-2022</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9A9C0A-C933-4E55-B469-2C191A93ACD2}" type="slidenum">
              <a:rPr lang="en-IN" smtClean="0"/>
              <a:t>‹#›</a:t>
            </a:fld>
            <a:endParaRPr lang="en-IN"/>
          </a:p>
        </p:txBody>
      </p:sp>
    </p:spTree>
    <p:extLst>
      <p:ext uri="{BB962C8B-B14F-4D97-AF65-F5344CB8AC3E}">
        <p14:creationId xmlns:p14="http://schemas.microsoft.com/office/powerpoint/2010/main" val="1504902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2777"/>
            <a:ext cx="7772400" cy="2187674"/>
          </a:xfrm>
        </p:spPr>
        <p:txBody>
          <a:bodyPr>
            <a:normAutofit/>
          </a:bodyPr>
          <a:lstStyle/>
          <a:p>
            <a:r>
              <a:rPr lang="en-IN" sz="4800" b="1" u="sng" dirty="0" smtClean="0">
                <a:effectLst>
                  <a:outerShdw blurRad="38100" dist="38100" dir="2700000" algn="tl">
                    <a:srgbClr val="000000">
                      <a:alpha val="43137"/>
                    </a:srgbClr>
                  </a:outerShdw>
                </a:effectLst>
              </a:rPr>
              <a:t>COMMUNITY EDUCATION PROGRAMME</a:t>
            </a:r>
            <a:endParaRPr lang="en-IN" sz="4800" b="1" u="sng"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403648" y="4077072"/>
            <a:ext cx="6400800" cy="1752600"/>
          </a:xfrm>
        </p:spPr>
        <p:txBody>
          <a:bodyPr>
            <a:normAutofit fontScale="85000" lnSpcReduction="20000"/>
          </a:bodyPr>
          <a:lstStyle/>
          <a:p>
            <a:r>
              <a:rPr lang="en-IN" b="1" dirty="0" smtClean="0">
                <a:solidFill>
                  <a:schemeClr val="tx1"/>
                </a:solidFill>
              </a:rPr>
              <a:t>BY:</a:t>
            </a:r>
          </a:p>
          <a:p>
            <a:r>
              <a:rPr lang="en-IN" b="1" dirty="0" smtClean="0">
                <a:solidFill>
                  <a:schemeClr val="tx1"/>
                </a:solidFill>
              </a:rPr>
              <a:t>DR. DIGVIJAY SHARMA</a:t>
            </a:r>
          </a:p>
          <a:p>
            <a:r>
              <a:rPr lang="en-IN" b="1" dirty="0" smtClean="0">
                <a:solidFill>
                  <a:schemeClr val="tx1"/>
                </a:solidFill>
              </a:rPr>
              <a:t>DIRECTOR</a:t>
            </a:r>
          </a:p>
          <a:p>
            <a:r>
              <a:rPr lang="en-IN" b="1" dirty="0" smtClean="0">
                <a:solidFill>
                  <a:schemeClr val="tx1"/>
                </a:solidFill>
              </a:rPr>
              <a:t>SCHOOL OF HEALTH SCIENCES, CSJMU</a:t>
            </a:r>
            <a:endParaRPr lang="en-IN" b="1" dirty="0">
              <a:solidFill>
                <a:schemeClr val="tx1"/>
              </a:solidFill>
            </a:endParaRPr>
          </a:p>
        </p:txBody>
      </p:sp>
    </p:spTree>
    <p:extLst>
      <p:ext uri="{BB962C8B-B14F-4D97-AF65-F5344CB8AC3E}">
        <p14:creationId xmlns:p14="http://schemas.microsoft.com/office/powerpoint/2010/main" val="3648221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effectLst>
                  <a:outerShdw blurRad="38100" dist="38100" dir="2700000" algn="tl">
                    <a:srgbClr val="000000">
                      <a:alpha val="43137"/>
                    </a:srgbClr>
                  </a:outerShdw>
                </a:effectLst>
              </a:rPr>
              <a:t>COMMUNITY EDUCATION</a:t>
            </a:r>
            <a:endParaRPr lang="en-IN"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1340768"/>
            <a:ext cx="8640960" cy="5184576"/>
          </a:xfrm>
        </p:spPr>
        <p:txBody>
          <a:bodyPr>
            <a:normAutofit fontScale="92500" lnSpcReduction="10000"/>
          </a:bodyPr>
          <a:lstStyle/>
          <a:p>
            <a:pPr algn="just"/>
            <a:r>
              <a:rPr lang="en-US" sz="3000" dirty="0" smtClean="0"/>
              <a:t>“It </a:t>
            </a:r>
            <a:r>
              <a:rPr lang="en-US" sz="3000" dirty="0"/>
              <a:t>is a process designed to enrich the lives of individuals, groups, and their communities by engaging with people who share common interests, goals, traditions, or geography, to develop a range of learning, action and reflection opportunities, determined by personal, social, economic and political needs</a:t>
            </a:r>
            <a:r>
              <a:rPr lang="en-US" sz="3000" dirty="0" smtClean="0"/>
              <a:t>.”</a:t>
            </a:r>
          </a:p>
          <a:p>
            <a:pPr algn="just"/>
            <a:r>
              <a:rPr lang="en-US" sz="3000" dirty="0" smtClean="0"/>
              <a:t>Community education is on the threshold of a major breakthrough.</a:t>
            </a:r>
            <a:endParaRPr lang="en-US" sz="3000" dirty="0"/>
          </a:p>
          <a:p>
            <a:pPr algn="just"/>
            <a:r>
              <a:rPr lang="en-US" sz="3000" dirty="0" smtClean="0"/>
              <a:t>Community </a:t>
            </a:r>
            <a:r>
              <a:rPr lang="en-US" sz="3000" dirty="0"/>
              <a:t>Education is all about advocating for the creation of multiple educational and learning services and programs to support community members and strengthen their communities. </a:t>
            </a:r>
          </a:p>
          <a:p>
            <a:endParaRPr lang="en-IN" dirty="0"/>
          </a:p>
        </p:txBody>
      </p:sp>
    </p:spTree>
    <p:extLst>
      <p:ext uri="{BB962C8B-B14F-4D97-AF65-F5344CB8AC3E}">
        <p14:creationId xmlns:p14="http://schemas.microsoft.com/office/powerpoint/2010/main" val="3340576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u="sng" dirty="0" smtClean="0">
                <a:effectLst>
                  <a:outerShdw blurRad="38100" dist="38100" dir="2700000" algn="tl">
                    <a:srgbClr val="000000">
                      <a:alpha val="43137"/>
                    </a:srgbClr>
                  </a:outerShdw>
                </a:effectLst>
              </a:rPr>
              <a:t>COMMUNITY EDUCATION PROGRAM</a:t>
            </a:r>
            <a:endParaRPr lang="en-IN"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23528" y="1340768"/>
            <a:ext cx="8568952" cy="5040560"/>
          </a:xfrm>
        </p:spPr>
        <p:txBody>
          <a:bodyPr>
            <a:normAutofit fontScale="92500" lnSpcReduction="20000"/>
          </a:bodyPr>
          <a:lstStyle/>
          <a:p>
            <a:r>
              <a:rPr lang="en-US" dirty="0" smtClean="0"/>
              <a:t>Programs are the most basic and most popular form of participation in community education activities. </a:t>
            </a:r>
          </a:p>
          <a:p>
            <a:r>
              <a:rPr lang="en-US" dirty="0" smtClean="0"/>
              <a:t>From the perspective of the community, programs are community education. </a:t>
            </a:r>
          </a:p>
          <a:p>
            <a:r>
              <a:rPr lang="en-US" dirty="0" smtClean="0"/>
              <a:t>Community education can be defined on two levels. First is a single program, a structured and regularly scheduled activity in which individuals participate, based on interest, perceived need, or desire. </a:t>
            </a:r>
          </a:p>
          <a:p>
            <a:r>
              <a:rPr lang="en-US" dirty="0" smtClean="0"/>
              <a:t>On another level, a community education program is the sum of all community education activities, the purposes of which may be educational, recreational, vocational, or social.</a:t>
            </a:r>
          </a:p>
        </p:txBody>
      </p:sp>
    </p:spTree>
    <p:extLst>
      <p:ext uri="{BB962C8B-B14F-4D97-AF65-F5344CB8AC3E}">
        <p14:creationId xmlns:p14="http://schemas.microsoft.com/office/powerpoint/2010/main" val="1867045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effectLst>
                  <a:outerShdw blurRad="38100" dist="38100" dir="2700000" algn="tl">
                    <a:srgbClr val="000000">
                      <a:alpha val="43137"/>
                    </a:srgbClr>
                  </a:outerShdw>
                </a:effectLst>
              </a:rPr>
              <a:t>COMPONENTS</a:t>
            </a:r>
            <a:endParaRPr lang="en-IN"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1268760"/>
            <a:ext cx="8640960" cy="5328592"/>
          </a:xfrm>
        </p:spPr>
        <p:txBody>
          <a:bodyPr>
            <a:normAutofit fontScale="70000" lnSpcReduction="20000"/>
          </a:bodyPr>
          <a:lstStyle/>
          <a:p>
            <a:r>
              <a:rPr lang="en-US" b="1" i="1" dirty="0" smtClean="0"/>
              <a:t>Needs Assessment- </a:t>
            </a:r>
            <a:r>
              <a:rPr lang="en-US" dirty="0" smtClean="0"/>
              <a:t>Community education programs should be based on some form of needs assessment. It may be as formal as a comprehensive community survey or as informal as a small-group discussion. Sometimes new data are collected; other times existing data are reviewed from fresh or different perspectives.</a:t>
            </a:r>
          </a:p>
          <a:p>
            <a:r>
              <a:rPr lang="en-US" b="1" i="1" dirty="0" smtClean="0"/>
              <a:t>Leadership</a:t>
            </a:r>
            <a:r>
              <a:rPr lang="en-US" dirty="0" smtClean="0"/>
              <a:t>- The development and management of community education programs require administrative leadership by an individual commonly identified as the Director of Community Education or Community School Director. This person's functions include program design based on needs assessment, program scheduling, staffing, and evaluation.</a:t>
            </a:r>
          </a:p>
          <a:p>
            <a:r>
              <a:rPr lang="en-US" b="1" i="1" dirty="0" smtClean="0"/>
              <a:t>Community Involvement</a:t>
            </a:r>
            <a:r>
              <a:rPr lang="en-US" dirty="0" smtClean="0"/>
              <a:t>- Successful community education programs involve citizens in roles other than as program participants. In many places community education councils have been established to advise administrators on program and management issues or to participate directly in program development decisions. </a:t>
            </a:r>
          </a:p>
          <a:p>
            <a:r>
              <a:rPr lang="en-US" b="1" i="1" dirty="0" smtClean="0"/>
              <a:t>Physical Facilities</a:t>
            </a:r>
            <a:r>
              <a:rPr lang="en-US" dirty="0" smtClean="0"/>
              <a:t>- Community education programs require accessible and adaptable facilities.</a:t>
            </a:r>
          </a:p>
        </p:txBody>
      </p:sp>
    </p:spTree>
    <p:extLst>
      <p:ext uri="{BB962C8B-B14F-4D97-AF65-F5344CB8AC3E}">
        <p14:creationId xmlns:p14="http://schemas.microsoft.com/office/powerpoint/2010/main" val="2452551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effectLst>
                  <a:outerShdw blurRad="38100" dist="38100" dir="2700000" algn="tl">
                    <a:srgbClr val="000000">
                      <a:alpha val="43137"/>
                    </a:srgbClr>
                  </a:outerShdw>
                </a:effectLst>
              </a:rPr>
              <a:t>COMPONENTS</a:t>
            </a:r>
            <a:endParaRPr lang="en-IN"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1340768"/>
            <a:ext cx="8712968" cy="5328592"/>
          </a:xfrm>
        </p:spPr>
        <p:txBody>
          <a:bodyPr>
            <a:normAutofit fontScale="92500" lnSpcReduction="20000"/>
          </a:bodyPr>
          <a:lstStyle/>
          <a:p>
            <a:r>
              <a:rPr lang="en-US" b="1" i="1" dirty="0" smtClean="0"/>
              <a:t>Participants- </a:t>
            </a:r>
            <a:r>
              <a:rPr lang="en-US" dirty="0" smtClean="0"/>
              <a:t>Obviously, without participants there would be no programs; and participants can be as diverse as the population in the community - from toddlers as young as age two to the elderly. Because of the nature of specific programs, participants usually represent homogeneous age groupings. Increasingly, however, family-centered programs and intergenerational activities are provided. </a:t>
            </a:r>
          </a:p>
          <a:p>
            <a:r>
              <a:rPr lang="en-US" b="1" i="1" dirty="0" smtClean="0"/>
              <a:t>Instructors/Leaders</a:t>
            </a:r>
            <a:r>
              <a:rPr lang="en-US" dirty="0" smtClean="0"/>
              <a:t>- Like most educational programs, community education programs involve instructors or leaders. They may be paid or volunteers, certified teachers or local artists. The credentials needed are experience and expertise in the program area .</a:t>
            </a:r>
            <a:endParaRPr lang="en-IN" dirty="0"/>
          </a:p>
        </p:txBody>
      </p:sp>
    </p:spTree>
    <p:extLst>
      <p:ext uri="{BB962C8B-B14F-4D97-AF65-F5344CB8AC3E}">
        <p14:creationId xmlns:p14="http://schemas.microsoft.com/office/powerpoint/2010/main" val="2122053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u="sng" dirty="0" smtClean="0">
                <a:effectLst>
                  <a:outerShdw blurRad="38100" dist="38100" dir="2700000" algn="tl">
                    <a:srgbClr val="000000">
                      <a:alpha val="43137"/>
                    </a:srgbClr>
                  </a:outerShdw>
                </a:effectLst>
              </a:rPr>
              <a:t>STEPS IN PROGRAM DEVELOPMENT</a:t>
            </a:r>
            <a:endParaRPr lang="en-IN" b="1" u="sng" dirty="0">
              <a:effectLst>
                <a:outerShdw blurRad="38100" dist="38100" dir="2700000" algn="tl">
                  <a:srgbClr val="000000">
                    <a:alpha val="43137"/>
                  </a:srgbClr>
                </a:outerShdw>
              </a:effectLst>
            </a:endParaRPr>
          </a:p>
        </p:txBody>
      </p:sp>
      <p:graphicFrame>
        <p:nvGraphicFramePr>
          <p:cNvPr id="4" name="Diagram 3"/>
          <p:cNvGraphicFramePr/>
          <p:nvPr>
            <p:extLst>
              <p:ext uri="{D42A27DB-BD31-4B8C-83A1-F6EECF244321}">
                <p14:modId xmlns:p14="http://schemas.microsoft.com/office/powerpoint/2010/main" val="3710626019"/>
              </p:ext>
            </p:extLst>
          </p:nvPr>
        </p:nvGraphicFramePr>
        <p:xfrm>
          <a:off x="755576" y="1397000"/>
          <a:ext cx="7776864" cy="5128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39751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474</Words>
  <Application>Microsoft Office PowerPoint</Application>
  <PresentationFormat>On-screen Show (4:3)</PresentationFormat>
  <Paragraphs>28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COMMUNITY EDUCATION PROGRAMME</vt:lpstr>
      <vt:lpstr>COMMUNITY EDUCATION</vt:lpstr>
      <vt:lpstr>COMMUNITY EDUCATION PROGRAM</vt:lpstr>
      <vt:lpstr>COMPONENTS</vt:lpstr>
      <vt:lpstr>COMPONENTS</vt:lpstr>
      <vt:lpstr>STEPS IN PROGRAM DEVELOPMENT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EDUCATION PROGRAMME</dc:title>
  <dc:creator>apporva</dc:creator>
  <cp:lastModifiedBy>Dr.Digvijay Sharma</cp:lastModifiedBy>
  <cp:revision>4</cp:revision>
  <dcterms:created xsi:type="dcterms:W3CDTF">2022-04-25T18:17:40Z</dcterms:created>
  <dcterms:modified xsi:type="dcterms:W3CDTF">2022-05-02T05:30:21Z</dcterms:modified>
</cp:coreProperties>
</file>