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744" y="4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90A84D-CF07-489A-8236-24D621ADE5CF}"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0A84D-CF07-489A-8236-24D621ADE5CF}"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0A84D-CF07-489A-8236-24D621ADE5CF}"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0A84D-CF07-489A-8236-24D621ADE5CF}"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90A84D-CF07-489A-8236-24D621ADE5CF}"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90A84D-CF07-489A-8236-24D621ADE5CF}"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90A84D-CF07-489A-8236-24D621ADE5CF}" type="datetimeFigureOut">
              <a:rPr lang="en-US" smtClean="0"/>
              <a:pPr/>
              <a:t>7/27/2024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90A84D-CF07-489A-8236-24D621ADE5CF}" type="datetimeFigureOut">
              <a:rPr lang="en-US" smtClean="0"/>
              <a:pPr/>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0A84D-CF07-489A-8236-24D621ADE5CF}" type="datetimeFigureOut">
              <a:rPr lang="en-US" smtClean="0"/>
              <a:pPr/>
              <a:t>7/27/2024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90A84D-CF07-489A-8236-24D621ADE5CF}"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90A84D-CF07-489A-8236-24D621ADE5CF}"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FFEA4-6B23-477A-8223-00A2983869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0A84D-CF07-489A-8236-24D621ADE5CF}" type="datetimeFigureOut">
              <a:rPr lang="en-US" smtClean="0"/>
              <a:pPr/>
              <a:t>7/27/2024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FFEA4-6B23-477A-8223-00A2983869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r>
              <a:rPr lang="en-US" dirty="0"/>
              <a:t>Characteristics of Management</a:t>
            </a:r>
            <a:r>
              <a:rPr lang="en-US" b="1" dirty="0"/>
              <a:t/>
            </a:r>
            <a:br>
              <a:rPr lang="en-US" b="1" dirty="0"/>
            </a:br>
            <a:endParaRPr lang="en-US" dirty="0"/>
          </a:p>
        </p:txBody>
      </p:sp>
      <p:sp>
        <p:nvSpPr>
          <p:cNvPr id="5" name="Content Placeholder 4"/>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b="1" dirty="0"/>
              <a:t>Management is </a:t>
            </a:r>
            <a:r>
              <a:rPr lang="en-US" b="1" dirty="0" smtClean="0"/>
              <a:t>intangible- </a:t>
            </a:r>
            <a:r>
              <a:rPr lang="en-US" sz="2800" dirty="0" smtClean="0"/>
              <a:t>Management is intangible .It can not be seen. It presence can be felt by the results of its efforts in the form of Efficiency, Productivity, Sales and Return on Investment (Profit).</a:t>
            </a:r>
          </a:p>
          <a:p>
            <a:endParaRPr lang="en-US" sz="2800" dirty="0" smtClean="0"/>
          </a:p>
          <a:p>
            <a:pPr algn="just"/>
            <a:r>
              <a:rPr lang="en-US" sz="2800" dirty="0" smtClean="0"/>
              <a:t> </a:t>
            </a:r>
            <a:r>
              <a:rPr lang="en-US" b="1" dirty="0" smtClean="0"/>
              <a:t>Management is </a:t>
            </a:r>
            <a:r>
              <a:rPr lang="en-US" b="1" dirty="0" smtClean="0"/>
              <a:t>Goal-oriented- </a:t>
            </a:r>
            <a:r>
              <a:rPr lang="en-US" sz="2800" dirty="0" smtClean="0"/>
              <a:t>Organizational </a:t>
            </a:r>
            <a:r>
              <a:rPr lang="en-US" sz="2800" dirty="0" smtClean="0"/>
              <a:t>Objectives/ goals  which need to be achieved are the basic consideration for every management  activity/ Practice.</a:t>
            </a:r>
            <a:endParaRPr lang="en-US" sz="2800" b="1" dirty="0"/>
          </a:p>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US" dirty="0" smtClean="0"/>
              <a:t>Characteristics of Management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b="1" dirty="0"/>
              <a:t>Management is </a:t>
            </a:r>
            <a:r>
              <a:rPr lang="en-US" b="1" dirty="0" smtClean="0"/>
              <a:t>universal- </a:t>
            </a:r>
            <a:r>
              <a:rPr lang="en-US" sz="2800" dirty="0" smtClean="0"/>
              <a:t>Management is all- pervasive activity. The basic principles, tools and techniques of management are applicable to all areas for all organization.</a:t>
            </a:r>
          </a:p>
          <a:p>
            <a:endParaRPr lang="en-US" sz="2800" dirty="0" smtClean="0"/>
          </a:p>
          <a:p>
            <a:pPr algn="just"/>
            <a:r>
              <a:rPr lang="en-US" b="1" dirty="0"/>
              <a:t>Management is a social </a:t>
            </a:r>
            <a:r>
              <a:rPr lang="en-US" b="1" dirty="0" smtClean="0"/>
              <a:t>process- </a:t>
            </a:r>
            <a:r>
              <a:rPr lang="en-US" sz="2800" dirty="0" smtClean="0"/>
              <a:t>Management is a social process because it manages, direct and regulate efforts of human resources to achieve the desired results for the benefit of society as whole.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Characteristics of Management</a:t>
            </a:r>
            <a:endParaRPr lang="en-US" dirty="0"/>
          </a:p>
        </p:txBody>
      </p:sp>
      <p:sp>
        <p:nvSpPr>
          <p:cNvPr id="3" name="Content Placeholder 2"/>
          <p:cNvSpPr>
            <a:spLocks noGrp="1"/>
          </p:cNvSpPr>
          <p:nvPr>
            <p:ph idx="1"/>
          </p:nvPr>
        </p:nvSpPr>
        <p:spPr/>
        <p:style>
          <a:lnRef idx="3">
            <a:schemeClr val="lt1"/>
          </a:lnRef>
          <a:fillRef idx="1">
            <a:schemeClr val="accent6"/>
          </a:fillRef>
          <a:effectRef idx="1">
            <a:schemeClr val="accent6"/>
          </a:effectRef>
          <a:fontRef idx="minor">
            <a:schemeClr val="lt1"/>
          </a:fontRef>
        </p:style>
        <p:txBody>
          <a:bodyPr/>
          <a:lstStyle/>
          <a:p>
            <a:pPr algn="just"/>
            <a:r>
              <a:rPr lang="en-US" dirty="0"/>
              <a:t>Management is a group </a:t>
            </a:r>
            <a:r>
              <a:rPr lang="en-US" dirty="0" smtClean="0"/>
              <a:t>activity- </a:t>
            </a:r>
            <a:r>
              <a:rPr lang="en-US" sz="2800" dirty="0" smtClean="0"/>
              <a:t>Management is getting things done through people . People work as a team to achieve the goal of the organization with the help and support of management professionals.</a:t>
            </a:r>
          </a:p>
          <a:p>
            <a:endParaRPr lang="en-US" sz="2800" dirty="0" smtClean="0"/>
          </a:p>
          <a:p>
            <a:r>
              <a:rPr lang="en-US" dirty="0" smtClean="0"/>
              <a:t>Management is </a:t>
            </a:r>
            <a:r>
              <a:rPr lang="en-US" dirty="0"/>
              <a:t>system of </a:t>
            </a:r>
            <a:r>
              <a:rPr lang="en-US" dirty="0" smtClean="0"/>
              <a:t>authority-M</a:t>
            </a:r>
            <a:r>
              <a:rPr lang="en-US" sz="2800" dirty="0" smtClean="0"/>
              <a:t>anagement may be understood as rule making and rule enforcing body in an organization. it is a power to get work done in certain manner.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US" dirty="0" smtClean="0"/>
              <a:t>Characteristics of Management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en-US" b="1" dirty="0" smtClean="0"/>
              <a:t>Management </a:t>
            </a:r>
            <a:r>
              <a:rPr lang="en-US" b="1" dirty="0"/>
              <a:t>is </a:t>
            </a:r>
            <a:r>
              <a:rPr lang="en-US" b="1" dirty="0" smtClean="0"/>
              <a:t>an activity- </a:t>
            </a:r>
            <a:r>
              <a:rPr lang="en-US" sz="2800" dirty="0" smtClean="0"/>
              <a:t>Management is distinct Activity like other activities e.g.. Playing, teaching, studying. Like other activities it can be studied , knowledge about it obtained and skills in its application acquired.</a:t>
            </a:r>
          </a:p>
          <a:p>
            <a:pPr algn="just"/>
            <a:r>
              <a:rPr lang="en-US" b="1" dirty="0" smtClean="0"/>
              <a:t>Management is dynamic- </a:t>
            </a:r>
            <a:r>
              <a:rPr lang="en-US" sz="2800" dirty="0" smtClean="0"/>
              <a:t>Management is dynamic and growth oriented function. It tries to visualize  and anticipate the problems before the turn in to emergencies and takes remedial steps. Principle of management is flexible according to changing environment of organization.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Characteristics of Management</a:t>
            </a:r>
            <a:endParaRPr lang="en-US" dirty="0"/>
          </a:p>
        </p:txBody>
      </p:sp>
      <p:sp>
        <p:nvSpPr>
          <p:cNvPr id="3" name="Content Placeholder 2"/>
          <p:cNvSpPr>
            <a:spLocks noGrp="1"/>
          </p:cNvSpPr>
          <p:nvPr>
            <p:ph idx="1"/>
          </p:nvPr>
        </p:nvSpPr>
        <p:spPr/>
        <p:style>
          <a:lnRef idx="3">
            <a:schemeClr val="lt1"/>
          </a:lnRef>
          <a:fillRef idx="1">
            <a:schemeClr val="accent2"/>
          </a:fillRef>
          <a:effectRef idx="1">
            <a:schemeClr val="accent2"/>
          </a:effectRef>
          <a:fontRef idx="minor">
            <a:schemeClr val="lt1"/>
          </a:fontRef>
        </p:style>
        <p:txBody>
          <a:bodyPr/>
          <a:lstStyle/>
          <a:p>
            <a:r>
              <a:rPr lang="en-US" b="1" dirty="0" smtClean="0"/>
              <a:t>Management is science as well as art- </a:t>
            </a:r>
            <a:r>
              <a:rPr lang="en-US" sz="2800" dirty="0" smtClean="0"/>
              <a:t>A systemized body of knowledge  consisting principles and techniques along with scope of application of knowledge ,principles and techniques to achieve results.</a:t>
            </a:r>
          </a:p>
          <a:p>
            <a:r>
              <a:rPr lang="en-US" b="1" dirty="0" smtClean="0"/>
              <a:t>Management is multi-disciplinary- </a:t>
            </a:r>
            <a:r>
              <a:rPr lang="en-US" sz="2800" dirty="0" smtClean="0"/>
              <a:t>It embedded knowledge and concept from various discipline of social sciences ( psychology, sociology, etc.) , statistics, research and applied sciences.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smtClean="0"/>
              <a:t>Characteristics of Management </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b="1" dirty="0" smtClean="0"/>
              <a:t>Management principles are relative not absolute-</a:t>
            </a:r>
            <a:r>
              <a:rPr lang="en-US" dirty="0" smtClean="0"/>
              <a:t> </a:t>
            </a:r>
            <a:r>
              <a:rPr lang="en-US" sz="2800" dirty="0" smtClean="0"/>
              <a:t>The principles of management applied are subject to relatively of the organizations behavior and goals to be achieved.</a:t>
            </a:r>
          </a:p>
          <a:p>
            <a:endParaRPr lang="en-US" sz="2800" dirty="0" smtClean="0"/>
          </a:p>
          <a:p>
            <a:pPr algn="just"/>
            <a:r>
              <a:rPr lang="en-US" b="1" dirty="0" smtClean="0"/>
              <a:t>Management is a strategic function- </a:t>
            </a:r>
            <a:r>
              <a:rPr lang="en-US" sz="2800" dirty="0" smtClean="0"/>
              <a:t>Strategic function based on effectiveness of planning and mobilization of resources.</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390</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Characteristics of Management </vt:lpstr>
      <vt:lpstr>Characteristics of Management</vt:lpstr>
      <vt:lpstr>Characteristics of Management</vt:lpstr>
      <vt:lpstr>Characteristics of Management</vt:lpstr>
      <vt:lpstr>Characteristics of Management</vt:lpstr>
      <vt:lpstr>Characteristics of Management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Management</dc:title>
  <dc:creator>Admin</dc:creator>
  <cp:lastModifiedBy>ADMIN</cp:lastModifiedBy>
  <cp:revision>23</cp:revision>
  <dcterms:created xsi:type="dcterms:W3CDTF">2021-11-16T01:28:26Z</dcterms:created>
  <dcterms:modified xsi:type="dcterms:W3CDTF">2024-07-27T07:23:45Z</dcterms:modified>
</cp:coreProperties>
</file>