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4" r:id="rId3"/>
    <p:sldId id="266" r:id="rId4"/>
    <p:sldId id="267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pPr algn="l"/>
            <a:r>
              <a:rPr altLang="zh-CN" lang="en-US"/>
              <a:t>C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m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l"/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f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uct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b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w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u</a:t>
            </a:r>
            <a:r>
              <a:rPr altLang="zh-CN" lang="en-US"/>
              <a:t>f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k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b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tion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2</a:t>
            </a:r>
            <a:r>
              <a:rPr altLang="zh-CN" lang="en-US"/>
              <a:t>5</a:t>
            </a:r>
            <a:r>
              <a:rPr altLang="zh-CN" lang="en-US"/>
              <a:t>%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k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.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of 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m</a:t>
            </a:r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800" lang="en-US"/>
              <a:t>L</a:t>
            </a:r>
            <a:r>
              <a:rPr sz="3800" lang="en-US"/>
              <a:t>i</a:t>
            </a:r>
            <a:r>
              <a:rPr sz="3800" lang="en-US"/>
              <a:t>g</a:t>
            </a:r>
            <a:r>
              <a:rPr sz="3800" lang="en-US"/>
              <a:t>h</a:t>
            </a:r>
            <a:r>
              <a:rPr sz="3800" lang="en-US"/>
              <a:t>t</a:t>
            </a:r>
            <a:r>
              <a:rPr sz="3800" lang="en-US"/>
              <a:t> </a:t>
            </a:r>
            <a:r>
              <a:rPr sz="3800" lang="en-US"/>
              <a:t>C</a:t>
            </a:r>
            <a:r>
              <a:rPr sz="3800" lang="en-US"/>
              <a:t>r</a:t>
            </a:r>
            <a:r>
              <a:rPr sz="3800" lang="en-US"/>
              <a:t>e</a:t>
            </a:r>
            <a:r>
              <a:rPr sz="3800" lang="en-US"/>
              <a:t>a</a:t>
            </a:r>
            <a:r>
              <a:rPr sz="3800" lang="en-US"/>
              <a:t>m</a:t>
            </a:r>
            <a:r>
              <a:rPr sz="3800" lang="en-US"/>
              <a:t>/</a:t>
            </a:r>
            <a:r>
              <a:rPr sz="3800" lang="en-US"/>
              <a:t> </a:t>
            </a:r>
            <a:r>
              <a:rPr sz="3800" lang="en-US"/>
              <a:t>T</a:t>
            </a:r>
            <a:r>
              <a:rPr sz="3800" lang="en-US"/>
              <a:t>a</a:t>
            </a:r>
            <a:r>
              <a:rPr sz="3800" lang="en-US"/>
              <a:t>b</a:t>
            </a:r>
            <a:r>
              <a:rPr sz="3800" lang="en-US"/>
              <a:t>l</a:t>
            </a:r>
            <a:r>
              <a:rPr sz="3800" lang="en-US"/>
              <a:t>e</a:t>
            </a:r>
            <a:r>
              <a:rPr sz="3800" lang="en-US"/>
              <a:t> </a:t>
            </a:r>
            <a:r>
              <a:rPr sz="3800" lang="en-US"/>
              <a:t>C</a:t>
            </a:r>
            <a:r>
              <a:rPr sz="3800" lang="en-US"/>
              <a:t>r</a:t>
            </a:r>
            <a:r>
              <a:rPr sz="3800" lang="en-US"/>
              <a:t>e</a:t>
            </a:r>
            <a:r>
              <a:rPr sz="3800" lang="en-US"/>
              <a:t>a</a:t>
            </a:r>
            <a:r>
              <a:rPr sz="3800" lang="en-US"/>
              <a:t>m</a:t>
            </a:r>
            <a:r>
              <a:rPr sz="3800" lang="en-US"/>
              <a:t>/</a:t>
            </a:r>
            <a:r>
              <a:rPr sz="3800" lang="en-US"/>
              <a:t> </a:t>
            </a:r>
            <a:r>
              <a:rPr sz="3800" lang="en-US"/>
              <a:t>C</a:t>
            </a:r>
            <a:r>
              <a:rPr sz="3800" lang="en-US"/>
              <a:t>o</a:t>
            </a:r>
            <a:r>
              <a:rPr sz="3800" lang="en-US"/>
              <a:t>f</a:t>
            </a:r>
            <a:r>
              <a:rPr sz="3800" lang="en-US"/>
              <a:t>f</a:t>
            </a:r>
            <a:r>
              <a:rPr sz="3800" lang="en-US"/>
              <a:t>e</a:t>
            </a:r>
            <a:r>
              <a:rPr sz="3800" lang="en-US"/>
              <a:t>e</a:t>
            </a:r>
            <a:r>
              <a:rPr sz="3800" lang="en-US"/>
              <a:t> </a:t>
            </a:r>
            <a:r>
              <a:rPr sz="3800" lang="en-US"/>
              <a:t>C</a:t>
            </a:r>
            <a:r>
              <a:rPr sz="3800" lang="en-US"/>
              <a:t>r</a:t>
            </a:r>
            <a:r>
              <a:rPr sz="3800" lang="en-US"/>
              <a:t>e</a:t>
            </a:r>
            <a:r>
              <a:rPr sz="3800" lang="en-US"/>
              <a:t>a</a:t>
            </a:r>
            <a:r>
              <a:rPr sz="3800" lang="en-US"/>
              <a:t>m</a:t>
            </a:r>
            <a:r>
              <a:rPr sz="3800" lang="en-US"/>
              <a:t> </a:t>
            </a:r>
            <a:r>
              <a:rPr sz="3800" lang="en-US"/>
              <a:t>(</a:t>
            </a:r>
            <a:r>
              <a:rPr sz="3800" lang="en-US"/>
              <a:t>2</a:t>
            </a:r>
            <a:r>
              <a:rPr sz="3800" lang="en-US"/>
              <a:t>5</a:t>
            </a:r>
            <a:r>
              <a:rPr sz="3800" lang="en-US"/>
              <a:t>%</a:t>
            </a:r>
            <a:r>
              <a:rPr sz="3800" lang="en-US"/>
              <a:t>)</a:t>
            </a:r>
            <a:endParaRPr lang="en-IN"/>
          </a:p>
          <a:p>
            <a:r>
              <a:rPr sz="3800" lang="en-US"/>
              <a:t>W</a:t>
            </a:r>
            <a:r>
              <a:rPr sz="3800" lang="en-US"/>
              <a:t>h</a:t>
            </a:r>
            <a:r>
              <a:rPr sz="3800" lang="en-US"/>
              <a:t>i</a:t>
            </a:r>
            <a:r>
              <a:rPr sz="3800" lang="en-US"/>
              <a:t>p</a:t>
            </a:r>
            <a:r>
              <a:rPr sz="3800" lang="en-US"/>
              <a:t>p</a:t>
            </a:r>
            <a:r>
              <a:rPr sz="3800" lang="en-US"/>
              <a:t>i</a:t>
            </a:r>
            <a:r>
              <a:rPr sz="3800" lang="en-US"/>
              <a:t>n</a:t>
            </a:r>
            <a:r>
              <a:rPr sz="3800" lang="en-US"/>
              <a:t>g</a:t>
            </a:r>
            <a:r>
              <a:rPr sz="3800" lang="en-US"/>
              <a:t> </a:t>
            </a:r>
            <a:r>
              <a:rPr sz="3800" lang="en-US"/>
              <a:t>C</a:t>
            </a:r>
            <a:r>
              <a:rPr sz="3800" lang="en-US"/>
              <a:t>r</a:t>
            </a:r>
            <a:r>
              <a:rPr sz="3800" lang="en-US"/>
              <a:t>e</a:t>
            </a:r>
            <a:r>
              <a:rPr sz="3800" lang="en-US"/>
              <a:t>a</a:t>
            </a:r>
            <a:r>
              <a:rPr sz="3800" lang="en-US"/>
              <a:t>m</a:t>
            </a:r>
            <a:r>
              <a:rPr sz="3800" lang="en-US"/>
              <a:t> </a:t>
            </a:r>
            <a:r>
              <a:rPr sz="3800" lang="en-US"/>
              <a:t>(</a:t>
            </a:r>
            <a:r>
              <a:rPr sz="3800" lang="en-US"/>
              <a:t>3</a:t>
            </a:r>
            <a:r>
              <a:rPr sz="3800" lang="en-US"/>
              <a:t>0</a:t>
            </a:r>
            <a:r>
              <a:rPr sz="3800" lang="en-US"/>
              <a:t> </a:t>
            </a:r>
            <a:r>
              <a:rPr sz="3800" lang="en-US"/>
              <a:t>-</a:t>
            </a:r>
            <a:r>
              <a:rPr sz="3800" lang="en-US"/>
              <a:t>4</a:t>
            </a:r>
            <a:r>
              <a:rPr sz="3800" lang="en-US"/>
              <a:t>0</a:t>
            </a:r>
            <a:r>
              <a:rPr sz="3800" lang="en-US"/>
              <a:t>%</a:t>
            </a:r>
            <a:r>
              <a:rPr sz="3800" lang="en-US"/>
              <a:t>)</a:t>
            </a:r>
            <a:endParaRPr lang="en-IN"/>
          </a:p>
          <a:p>
            <a:r>
              <a:rPr sz="3800" lang="en-US"/>
              <a:t>P</a:t>
            </a:r>
            <a:r>
              <a:rPr sz="3800" lang="en-US"/>
              <a:t>l</a:t>
            </a:r>
            <a:r>
              <a:rPr sz="3800" lang="en-US"/>
              <a:t>a</a:t>
            </a:r>
            <a:r>
              <a:rPr sz="3800" lang="en-US"/>
              <a:t>s</a:t>
            </a:r>
            <a:r>
              <a:rPr sz="3800" lang="en-US"/>
              <a:t>t</a:t>
            </a:r>
            <a:r>
              <a:rPr sz="3800" lang="en-US"/>
              <a:t>i</a:t>
            </a:r>
            <a:r>
              <a:rPr sz="3800" lang="en-US"/>
              <a:t>c</a:t>
            </a:r>
            <a:r>
              <a:rPr sz="3800" lang="en-US"/>
              <a:t> </a:t>
            </a:r>
            <a:r>
              <a:rPr sz="3800" lang="en-US"/>
              <a:t>C</a:t>
            </a:r>
            <a:r>
              <a:rPr sz="3800" lang="en-US"/>
              <a:t>r</a:t>
            </a:r>
            <a:r>
              <a:rPr sz="3800" lang="en-US"/>
              <a:t>e</a:t>
            </a:r>
            <a:r>
              <a:rPr sz="3800" lang="en-US"/>
              <a:t>a</a:t>
            </a:r>
            <a:r>
              <a:rPr sz="3800" lang="en-US"/>
              <a:t>m</a:t>
            </a:r>
            <a:r>
              <a:rPr sz="3800" lang="en-US"/>
              <a:t> </a:t>
            </a:r>
            <a:r>
              <a:rPr sz="3800" lang="en-US"/>
              <a:t>(</a:t>
            </a:r>
            <a:r>
              <a:rPr sz="3800" lang="en-US"/>
              <a:t>6</a:t>
            </a:r>
            <a:r>
              <a:rPr sz="3800" lang="en-US"/>
              <a:t>5</a:t>
            </a:r>
            <a:r>
              <a:rPr sz="3800" lang="en-US"/>
              <a:t> </a:t>
            </a:r>
            <a:r>
              <a:rPr sz="3800" lang="en-US"/>
              <a:t>-</a:t>
            </a:r>
            <a:r>
              <a:rPr sz="3800" lang="en-US"/>
              <a:t> </a:t>
            </a:r>
            <a:r>
              <a:rPr sz="3800" lang="en-US"/>
              <a:t>8</a:t>
            </a:r>
            <a:r>
              <a:rPr sz="3800" lang="en-US"/>
              <a:t>5</a:t>
            </a:r>
            <a:r>
              <a:rPr sz="3800" lang="en-US"/>
              <a:t>%</a:t>
            </a:r>
            <a:r>
              <a:rPr sz="3800" lang="en-US"/>
              <a:t>)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</a:t>
            </a:r>
            <a:r>
              <a:rPr lang="en-US"/>
              <a:t>h</a:t>
            </a:r>
            <a:r>
              <a:rPr lang="en-US"/>
              <a:t>y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erties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;</a:t>
            </a:r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r>
              <a:rPr sz="3400" lang="en-US"/>
              <a:t>V</a:t>
            </a:r>
            <a:r>
              <a:rPr sz="3400" lang="en-US"/>
              <a:t>i</a:t>
            </a:r>
            <a:r>
              <a:rPr sz="3400" lang="en-US"/>
              <a:t>s</a:t>
            </a:r>
            <a:r>
              <a:rPr sz="3400" lang="en-US"/>
              <a:t>c</a:t>
            </a:r>
            <a:r>
              <a:rPr sz="3400" lang="en-US"/>
              <a:t>o</a:t>
            </a:r>
            <a:r>
              <a:rPr sz="3400" lang="en-US"/>
              <a:t>s</a:t>
            </a:r>
            <a:r>
              <a:rPr sz="3400" lang="en-US"/>
              <a:t>i</a:t>
            </a:r>
            <a:r>
              <a:rPr sz="3400" lang="en-US"/>
              <a:t>t</a:t>
            </a:r>
            <a:r>
              <a:rPr sz="3400" lang="en-US"/>
              <a:t>y</a:t>
            </a:r>
            <a:r>
              <a:rPr sz="3400" lang="en-US"/>
              <a:t>-</a:t>
            </a:r>
            <a:r>
              <a:rPr sz="3400" lang="en-US"/>
              <a:t> </a:t>
            </a:r>
            <a:r>
              <a:rPr sz="3400" lang="en-US"/>
              <a:t>V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c</a:t>
            </a:r>
            <a:r>
              <a:rPr sz="3200" lang="en-US"/>
              <a:t>o</a:t>
            </a:r>
            <a:r>
              <a:rPr sz="3200" lang="en-US"/>
              <a:t>s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y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w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u</a:t>
            </a:r>
            <a:r>
              <a:rPr sz="3200" lang="en-US"/>
              <a:t>p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c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e</a:t>
            </a:r>
            <a:r>
              <a:rPr sz="3200" lang="en-US"/>
              <a:t>m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rature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cream.</a:t>
            </a:r>
            <a:endParaRPr lang="en-IN"/>
          </a:p>
          <a:p>
            <a:endParaRPr lang="en-IN"/>
          </a:p>
          <a:p>
            <a:r>
              <a:rPr sz="3200" lang="en-US"/>
              <a:t>S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c</a:t>
            </a:r>
            <a:r>
              <a:rPr sz="3200" lang="en-US"/>
              <a:t>i</a:t>
            </a:r>
            <a:r>
              <a:rPr sz="3200" lang="en-US"/>
              <a:t>f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 </a:t>
            </a:r>
            <a:r>
              <a:rPr sz="3200" lang="en-US"/>
              <a:t>G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v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y</a:t>
            </a:r>
            <a:r>
              <a:rPr sz="3200" lang="en-US"/>
              <a:t>-</a:t>
            </a:r>
            <a:r>
              <a:rPr sz="3200" lang="en-US"/>
              <a:t> 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c</a:t>
            </a:r>
            <a:r>
              <a:rPr sz="3200" lang="en-US"/>
              <a:t>e</a:t>
            </a:r>
            <a:r>
              <a:rPr sz="3200" lang="en-US"/>
              <a:t>ntage</a:t>
            </a:r>
            <a:r>
              <a:rPr sz="3200" lang="en-US"/>
              <a:t>.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v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s</a:t>
            </a:r>
            <a:r>
              <a:rPr sz="3200" lang="en-US"/>
              <a:t>e</a:t>
            </a:r>
            <a:r>
              <a:rPr sz="3200" lang="en-US"/>
              <a:t>l</a:t>
            </a:r>
            <a:r>
              <a:rPr sz="3200" lang="en-US"/>
              <a:t>y</a:t>
            </a:r>
            <a:r>
              <a:rPr sz="3200" lang="en-US"/>
              <a:t> </a:t>
            </a:r>
            <a:r>
              <a:rPr sz="3200" lang="en-US"/>
              <a:t>related</a:t>
            </a:r>
            <a:r>
              <a:rPr sz="3200" lang="en-US"/>
              <a:t>)</a:t>
            </a:r>
            <a:endParaRPr lang="en-IN"/>
          </a:p>
          <a:p>
            <a:endParaRPr lang="en-IN"/>
          </a:p>
          <a:p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a</a:t>
            </a:r>
            <a:r>
              <a:rPr sz="3200" lang="en-US"/>
              <a:t>b</a:t>
            </a:r>
            <a:r>
              <a:rPr sz="3200" lang="en-US"/>
              <a:t>l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c</a:t>
            </a:r>
            <a:r>
              <a:rPr sz="3200" lang="en-US"/>
              <a:t>i</a:t>
            </a:r>
            <a:r>
              <a:rPr sz="3200" lang="en-US"/>
              <a:t>d</a:t>
            </a:r>
            <a:r>
              <a:rPr sz="3200" lang="en-US"/>
              <a:t>i</a:t>
            </a:r>
            <a:r>
              <a:rPr sz="3200" lang="en-US"/>
              <a:t>ty</a:t>
            </a:r>
            <a:r>
              <a:rPr sz="3200" lang="en-US"/>
              <a:t>-</a:t>
            </a:r>
            <a:r>
              <a:rPr sz="3200" lang="en-US"/>
              <a:t> 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e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u</a:t>
            </a:r>
            <a:r>
              <a:rPr sz="3200" lang="en-US"/>
              <a:t>p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h</a:t>
            </a:r>
            <a:r>
              <a:rPr sz="3200" lang="en-US"/>
              <a:t>e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centage</a:t>
            </a:r>
            <a:r>
              <a:rPr sz="3200" lang="en-US"/>
              <a:t> 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c</a:t>
            </a:r>
            <a:r>
              <a:rPr sz="3200" lang="en-US"/>
              <a:t>r</a:t>
            </a:r>
            <a:r>
              <a:rPr sz="3200" lang="en-US"/>
              <a:t>e</a:t>
            </a:r>
            <a:r>
              <a:rPr sz="3200" lang="en-US"/>
              <a:t>a</a:t>
            </a:r>
            <a:r>
              <a:rPr sz="3200" lang="en-US"/>
              <a:t>m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centage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%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k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a</a:t>
            </a:r>
            <a:r>
              <a:rPr sz="3200" lang="en-US"/>
              <a:t>ble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c</a:t>
            </a:r>
            <a:r>
              <a:rPr sz="3200" lang="en-US"/>
              <a:t>i</a:t>
            </a:r>
            <a:r>
              <a:rPr sz="3200" lang="en-US"/>
              <a:t>d</a:t>
            </a:r>
            <a:r>
              <a:rPr sz="3200" lang="en-US"/>
              <a:t>i</a:t>
            </a:r>
            <a:r>
              <a:rPr sz="3200" lang="en-US"/>
              <a:t>t</a:t>
            </a:r>
            <a:r>
              <a:rPr sz="3200" lang="en-US"/>
              <a:t>y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k</a:t>
            </a:r>
            <a:r>
              <a:rPr sz="3200" lang="en-US"/>
              <a:t>.</a:t>
            </a:r>
            <a:endParaRPr lang="en-IN"/>
          </a:p>
          <a:p>
            <a:endParaRPr lang="en-IN"/>
          </a:p>
          <a:p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.</a:t>
            </a:r>
            <a:r>
              <a:rPr sz="3200" lang="en-US"/>
              <a:t>A</a:t>
            </a:r>
            <a:r>
              <a:rPr sz="3200" lang="en-US"/>
              <a:t>.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C</a:t>
            </a:r>
            <a:r>
              <a:rPr sz="3200" lang="en-US"/>
              <a:t>r</a:t>
            </a:r>
            <a:r>
              <a:rPr sz="3200" lang="en-US"/>
              <a:t>e</a:t>
            </a:r>
            <a:r>
              <a:rPr sz="3200" lang="en-US"/>
              <a:t>a</a:t>
            </a:r>
            <a:r>
              <a:rPr sz="3200" lang="en-US"/>
              <a:t>m</a:t>
            </a:r>
            <a:r>
              <a:rPr sz="3200" lang="en-US"/>
              <a:t> </a:t>
            </a:r>
            <a:r>
              <a:rPr sz="3200" lang="en-US"/>
              <a:t>=</a:t>
            </a:r>
            <a:r>
              <a:rPr sz="3200" lang="en-US"/>
              <a:t> </a:t>
            </a:r>
            <a:r>
              <a:rPr sz="3200" lang="en-US"/>
              <a:t>1</a:t>
            </a:r>
            <a:r>
              <a:rPr sz="3200" lang="en-US"/>
              <a:t>0</a:t>
            </a:r>
            <a:r>
              <a:rPr sz="3200" lang="en-US"/>
              <a:t>0</a:t>
            </a:r>
            <a:r>
              <a:rPr sz="3200" lang="en-US"/>
              <a:t> </a:t>
            </a:r>
            <a:r>
              <a:rPr sz="3200" lang="en-US"/>
              <a:t>-</a:t>
            </a:r>
            <a:r>
              <a:rPr sz="3200" lang="en-US"/>
              <a:t> </a:t>
            </a:r>
            <a:r>
              <a:rPr sz="3200" lang="en-US"/>
              <a:t>%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c</a:t>
            </a:r>
            <a:r>
              <a:rPr sz="3200" lang="en-US"/>
              <a:t>r</a:t>
            </a:r>
            <a:r>
              <a:rPr sz="3200" lang="en-US"/>
              <a:t>e</a:t>
            </a:r>
            <a:r>
              <a:rPr sz="3200" lang="en-US"/>
              <a:t>a</a:t>
            </a:r>
            <a:r>
              <a:rPr sz="3200" lang="en-US"/>
              <a:t>m</a:t>
            </a:r>
            <a:r>
              <a:rPr sz="3200" lang="en-US"/>
              <a:t> </a:t>
            </a:r>
            <a:r>
              <a:rPr sz="3200" lang="en-US"/>
              <a:t>/</a:t>
            </a:r>
            <a:r>
              <a:rPr sz="3200" lang="en-US"/>
              <a:t> </a:t>
            </a:r>
            <a:r>
              <a:rPr sz="3200" lang="en-US"/>
              <a:t>1</a:t>
            </a:r>
            <a:r>
              <a:rPr sz="3200" lang="en-US"/>
              <a:t>0</a:t>
            </a:r>
            <a:r>
              <a:rPr sz="3200" lang="en-US"/>
              <a:t>0</a:t>
            </a:r>
            <a:r>
              <a:rPr sz="3200" lang="en-US"/>
              <a:t> </a:t>
            </a:r>
            <a:r>
              <a:rPr sz="3200" lang="en-US"/>
              <a:t>-</a:t>
            </a:r>
            <a:r>
              <a:rPr sz="3200" lang="en-US"/>
              <a:t> </a:t>
            </a:r>
            <a:r>
              <a:rPr sz="3200" lang="en-US"/>
              <a:t>%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 </a:t>
            </a:r>
            <a:r>
              <a:rPr sz="3200" lang="en-US"/>
              <a:t>i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k</a:t>
            </a:r>
            <a:r>
              <a:rPr sz="3200" lang="en-US"/>
              <a:t>. </a:t>
            </a:r>
            <a:r>
              <a:rPr sz="3200" lang="en-US"/>
              <a:t>*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.</a:t>
            </a:r>
            <a:r>
              <a:rPr sz="3200" lang="en-US"/>
              <a:t>A</a:t>
            </a:r>
            <a:r>
              <a:rPr sz="3200" lang="en-US"/>
              <a:t>.</a:t>
            </a:r>
            <a:r>
              <a:rPr sz="3200" lang="en-US"/>
              <a:t> </a:t>
            </a:r>
            <a:r>
              <a:rPr sz="3200" lang="en-US"/>
              <a:t>o</a:t>
            </a:r>
            <a:r>
              <a:rPr sz="3200" lang="en-US"/>
              <a:t>f</a:t>
            </a:r>
            <a:r>
              <a:rPr sz="3200" lang="en-US"/>
              <a:t> 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l</a:t>
            </a:r>
            <a:r>
              <a:rPr sz="3200" lang="en-US"/>
              <a:t>k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Y3</dc:creator>
  <dcterms:created xsi:type="dcterms:W3CDTF">2015-05-11T22:30:45Z</dcterms:created>
  <dcterms:modified xsi:type="dcterms:W3CDTF">2021-11-25T03:49:56Z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3f3e5748d8054430a1b99ef1154cc9fb</vt:lpwstr>
  </property>
</Properties>
</file>