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4" r:id="rId15"/>
  </p:sldIdLst>
  <p:sldSz cx="10058400" cy="7315200"/>
  <p:notesSz cx="10058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3681" y="1139189"/>
            <a:ext cx="9052560" cy="33314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00998" y="3915410"/>
            <a:ext cx="555244" cy="5552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3681" y="1139189"/>
            <a:ext cx="9052560" cy="3331464"/>
          </a:xfrm>
          <a:custGeom>
            <a:avLst/>
            <a:gdLst/>
            <a:ahLst/>
            <a:cxnLst/>
            <a:rect l="l" t="t" r="r" b="b"/>
            <a:pathLst>
              <a:path w="9052560" h="3331464">
                <a:moveTo>
                  <a:pt x="8497316" y="3331464"/>
                </a:moveTo>
                <a:lnTo>
                  <a:pt x="8608314" y="2887218"/>
                </a:lnTo>
                <a:lnTo>
                  <a:pt x="9052560" y="2776220"/>
                </a:lnTo>
                <a:lnTo>
                  <a:pt x="8497316" y="3331464"/>
                </a:lnTo>
                <a:lnTo>
                  <a:pt x="0" y="3331464"/>
                </a:lnTo>
                <a:lnTo>
                  <a:pt x="0" y="0"/>
                </a:lnTo>
                <a:lnTo>
                  <a:pt x="9052560" y="0"/>
                </a:lnTo>
                <a:lnTo>
                  <a:pt x="9052560" y="2776220"/>
                </a:lnTo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430780" y="5120640"/>
            <a:ext cx="7292340" cy="1808988"/>
          </a:xfrm>
          <a:custGeom>
            <a:avLst/>
            <a:gdLst/>
            <a:ahLst/>
            <a:cxnLst/>
            <a:rect l="l" t="t" r="r" b="b"/>
            <a:pathLst>
              <a:path w="7292340" h="1808988">
                <a:moveTo>
                  <a:pt x="0" y="1808988"/>
                </a:moveTo>
                <a:lnTo>
                  <a:pt x="7292340" y="1808988"/>
                </a:lnTo>
                <a:lnTo>
                  <a:pt x="7292340" y="0"/>
                </a:lnTo>
                <a:lnTo>
                  <a:pt x="0" y="0"/>
                </a:lnTo>
                <a:lnTo>
                  <a:pt x="0" y="1808988"/>
                </a:lnTo>
                <a:close/>
              </a:path>
            </a:pathLst>
          </a:custGeom>
          <a:solidFill>
            <a:srgbClr val="C4EE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7049" y="1797182"/>
            <a:ext cx="5331002" cy="825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500"/>
              </a:lnSpc>
              <a:spcBef>
                <a:spcPts val="325"/>
              </a:spcBef>
            </a:pPr>
            <a:r>
              <a:rPr sz="9450" b="1" spc="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Dia</a:t>
            </a:r>
            <a:r>
              <a:rPr sz="9450" b="1" spc="-5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z</a:t>
            </a:r>
            <a:r>
              <a:rPr sz="9450" b="1" spc="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otizati</a:t>
            </a:r>
            <a:r>
              <a:rPr sz="9450" b="1" spc="-9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o</a:t>
            </a:r>
            <a:r>
              <a:rPr sz="9450" b="1" spc="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n</a:t>
            </a:r>
            <a:endParaRPr sz="63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83358" y="1797182"/>
            <a:ext cx="3366383" cy="8258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500"/>
              </a:lnSpc>
              <a:spcBef>
                <a:spcPts val="325"/>
              </a:spcBef>
            </a:pPr>
            <a:r>
              <a:rPr sz="9450" b="1" spc="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tit</a:t>
            </a:r>
            <a:r>
              <a:rPr sz="9450" b="1" spc="-104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r</a:t>
            </a:r>
            <a:r>
              <a:rPr sz="9450" b="1" spc="0" baseline="3034" dirty="0" smtClean="0">
                <a:solidFill>
                  <a:srgbClr val="C00000"/>
                </a:solidFill>
                <a:latin typeface="Constantia"/>
                <a:cs typeface="Constantia"/>
              </a:rPr>
              <a:t>ation</a:t>
            </a:r>
            <a:endParaRPr sz="63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55873" y="2987175"/>
            <a:ext cx="3003837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4500" spc="0" baseline="2730" dirty="0" smtClean="0">
                <a:latin typeface="Constantia"/>
                <a:cs typeface="Constantia"/>
              </a:rPr>
              <a:t>(Nitri</a:t>
            </a:r>
            <a:r>
              <a:rPr sz="4500" spc="-50" baseline="2730" dirty="0" smtClean="0">
                <a:latin typeface="Constantia"/>
                <a:cs typeface="Constantia"/>
              </a:rPr>
              <a:t>t</a:t>
            </a:r>
            <a:r>
              <a:rPr sz="4500" spc="0" baseline="2730" dirty="0" smtClean="0">
                <a:latin typeface="Constantia"/>
                <a:cs typeface="Constantia"/>
              </a:rPr>
              <a:t>e</a:t>
            </a:r>
            <a:r>
              <a:rPr sz="4500" spc="-125" baseline="2730" dirty="0" smtClean="0">
                <a:latin typeface="Constantia"/>
                <a:cs typeface="Constantia"/>
              </a:rPr>
              <a:t> </a:t>
            </a:r>
            <a:r>
              <a:rPr sz="4500" spc="0" baseline="2730" dirty="0" smtClean="0">
                <a:latin typeface="Constantia"/>
                <a:cs typeface="Constantia"/>
              </a:rPr>
              <a:t>Tit</a:t>
            </a:r>
            <a:r>
              <a:rPr sz="4500" spc="-50" baseline="2730" dirty="0" smtClean="0">
                <a:latin typeface="Constantia"/>
                <a:cs typeface="Constantia"/>
              </a:rPr>
              <a:t>r</a:t>
            </a:r>
            <a:r>
              <a:rPr sz="4500" spc="0" baseline="2730" dirty="0" smtClean="0">
                <a:latin typeface="Constantia"/>
                <a:cs typeface="Constantia"/>
              </a:rPr>
              <a:t>ation)</a:t>
            </a:r>
            <a:endParaRPr sz="30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0780" y="5120640"/>
            <a:ext cx="7292340" cy="1808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9694">
              <a:lnSpc>
                <a:spcPct val="101725"/>
              </a:lnSpc>
              <a:spcBef>
                <a:spcPts val="355"/>
              </a:spcBef>
            </a:pPr>
            <a:r>
              <a:rPr lang="en-US" sz="1900" dirty="0" smtClean="0">
                <a:latin typeface="Constantia"/>
                <a:cs typeface="Constantia"/>
              </a:rPr>
              <a:t>Dr </a:t>
            </a:r>
            <a:r>
              <a:rPr lang="en-US" sz="1900" dirty="0" err="1" smtClean="0">
                <a:latin typeface="Constantia"/>
                <a:cs typeface="Constantia"/>
              </a:rPr>
              <a:t>Nisha</a:t>
            </a:r>
            <a:r>
              <a:rPr lang="en-US" sz="1900" dirty="0" smtClean="0">
                <a:latin typeface="Constantia"/>
                <a:cs typeface="Constantia"/>
              </a:rPr>
              <a:t> Sharma</a:t>
            </a:r>
            <a:endParaRPr sz="19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48812" y="2310638"/>
            <a:ext cx="1885950" cy="103377"/>
          </a:xfrm>
          <a:custGeom>
            <a:avLst/>
            <a:gdLst/>
            <a:ahLst/>
            <a:cxnLst/>
            <a:rect l="l" t="t" r="r" b="b"/>
            <a:pathLst>
              <a:path w="1885950" h="103377">
                <a:moveTo>
                  <a:pt x="1870202" y="46227"/>
                </a:moveTo>
                <a:lnTo>
                  <a:pt x="1860826" y="51681"/>
                </a:lnTo>
                <a:lnTo>
                  <a:pt x="1870202" y="57150"/>
                </a:lnTo>
                <a:lnTo>
                  <a:pt x="1870202" y="46227"/>
                </a:lnTo>
                <a:close/>
              </a:path>
              <a:path w="1885950" h="103377">
                <a:moveTo>
                  <a:pt x="1800352" y="101600"/>
                </a:moveTo>
                <a:lnTo>
                  <a:pt x="1885950" y="51688"/>
                </a:lnTo>
                <a:lnTo>
                  <a:pt x="1873377" y="45338"/>
                </a:lnTo>
                <a:lnTo>
                  <a:pt x="1849919" y="45318"/>
                </a:lnTo>
                <a:lnTo>
                  <a:pt x="0" y="43687"/>
                </a:lnTo>
                <a:lnTo>
                  <a:pt x="0" y="56387"/>
                </a:lnTo>
                <a:lnTo>
                  <a:pt x="1849932" y="58018"/>
                </a:lnTo>
                <a:lnTo>
                  <a:pt x="1873377" y="58038"/>
                </a:lnTo>
                <a:lnTo>
                  <a:pt x="1870202" y="46227"/>
                </a:lnTo>
                <a:lnTo>
                  <a:pt x="1870202" y="57150"/>
                </a:lnTo>
                <a:lnTo>
                  <a:pt x="1860826" y="51681"/>
                </a:lnTo>
                <a:lnTo>
                  <a:pt x="1870202" y="46227"/>
                </a:lnTo>
                <a:lnTo>
                  <a:pt x="1873377" y="58038"/>
                </a:lnTo>
                <a:lnTo>
                  <a:pt x="1800352" y="101600"/>
                </a:lnTo>
                <a:close/>
              </a:path>
              <a:path w="1885950" h="103377">
                <a:moveTo>
                  <a:pt x="1793493" y="1015"/>
                </a:moveTo>
                <a:lnTo>
                  <a:pt x="1791715" y="3937"/>
                </a:lnTo>
                <a:lnTo>
                  <a:pt x="1789938" y="6985"/>
                </a:lnTo>
                <a:lnTo>
                  <a:pt x="1790953" y="10922"/>
                </a:lnTo>
                <a:lnTo>
                  <a:pt x="1794002" y="12700"/>
                </a:lnTo>
                <a:lnTo>
                  <a:pt x="1849919" y="45318"/>
                </a:lnTo>
                <a:lnTo>
                  <a:pt x="1873377" y="45338"/>
                </a:lnTo>
                <a:lnTo>
                  <a:pt x="1885950" y="51688"/>
                </a:lnTo>
                <a:lnTo>
                  <a:pt x="1800478" y="1777"/>
                </a:lnTo>
                <a:lnTo>
                  <a:pt x="1797430" y="0"/>
                </a:lnTo>
                <a:lnTo>
                  <a:pt x="1793493" y="1015"/>
                </a:lnTo>
                <a:close/>
              </a:path>
              <a:path w="1885950" h="103377">
                <a:moveTo>
                  <a:pt x="1791589" y="99313"/>
                </a:moveTo>
                <a:lnTo>
                  <a:pt x="1793366" y="102362"/>
                </a:lnTo>
                <a:lnTo>
                  <a:pt x="1797303" y="103377"/>
                </a:lnTo>
                <a:lnTo>
                  <a:pt x="1800352" y="101600"/>
                </a:lnTo>
                <a:lnTo>
                  <a:pt x="1873377" y="58038"/>
                </a:lnTo>
                <a:lnTo>
                  <a:pt x="1849932" y="58018"/>
                </a:lnTo>
                <a:lnTo>
                  <a:pt x="1794002" y="90550"/>
                </a:lnTo>
                <a:lnTo>
                  <a:pt x="1790953" y="92328"/>
                </a:lnTo>
                <a:lnTo>
                  <a:pt x="1789938" y="96265"/>
                </a:lnTo>
                <a:lnTo>
                  <a:pt x="1791589" y="99313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448812" y="1853438"/>
            <a:ext cx="1885950" cy="103377"/>
          </a:xfrm>
          <a:custGeom>
            <a:avLst/>
            <a:gdLst/>
            <a:ahLst/>
            <a:cxnLst/>
            <a:rect l="l" t="t" r="r" b="b"/>
            <a:pathLst>
              <a:path w="1885950" h="103377">
                <a:moveTo>
                  <a:pt x="1870202" y="46227"/>
                </a:moveTo>
                <a:lnTo>
                  <a:pt x="1860826" y="51681"/>
                </a:lnTo>
                <a:lnTo>
                  <a:pt x="1870202" y="57150"/>
                </a:lnTo>
                <a:lnTo>
                  <a:pt x="1870202" y="46227"/>
                </a:lnTo>
                <a:close/>
              </a:path>
              <a:path w="1885950" h="103377">
                <a:moveTo>
                  <a:pt x="1800352" y="101600"/>
                </a:moveTo>
                <a:lnTo>
                  <a:pt x="1885950" y="51688"/>
                </a:lnTo>
                <a:lnTo>
                  <a:pt x="1873377" y="45338"/>
                </a:lnTo>
                <a:lnTo>
                  <a:pt x="1849919" y="45318"/>
                </a:lnTo>
                <a:lnTo>
                  <a:pt x="0" y="43687"/>
                </a:lnTo>
                <a:lnTo>
                  <a:pt x="0" y="56387"/>
                </a:lnTo>
                <a:lnTo>
                  <a:pt x="1849932" y="58018"/>
                </a:lnTo>
                <a:lnTo>
                  <a:pt x="1873377" y="58038"/>
                </a:lnTo>
                <a:lnTo>
                  <a:pt x="1870202" y="46227"/>
                </a:lnTo>
                <a:lnTo>
                  <a:pt x="1870202" y="57150"/>
                </a:lnTo>
                <a:lnTo>
                  <a:pt x="1860826" y="51681"/>
                </a:lnTo>
                <a:lnTo>
                  <a:pt x="1870202" y="46227"/>
                </a:lnTo>
                <a:lnTo>
                  <a:pt x="1873377" y="58038"/>
                </a:lnTo>
                <a:lnTo>
                  <a:pt x="1800352" y="101600"/>
                </a:lnTo>
                <a:close/>
              </a:path>
              <a:path w="1885950" h="103377">
                <a:moveTo>
                  <a:pt x="1793493" y="1015"/>
                </a:moveTo>
                <a:lnTo>
                  <a:pt x="1791715" y="3937"/>
                </a:lnTo>
                <a:lnTo>
                  <a:pt x="1789938" y="6985"/>
                </a:lnTo>
                <a:lnTo>
                  <a:pt x="1790953" y="10922"/>
                </a:lnTo>
                <a:lnTo>
                  <a:pt x="1794002" y="12700"/>
                </a:lnTo>
                <a:lnTo>
                  <a:pt x="1849919" y="45318"/>
                </a:lnTo>
                <a:lnTo>
                  <a:pt x="1873377" y="45338"/>
                </a:lnTo>
                <a:lnTo>
                  <a:pt x="1885950" y="51688"/>
                </a:lnTo>
                <a:lnTo>
                  <a:pt x="1800478" y="1777"/>
                </a:lnTo>
                <a:lnTo>
                  <a:pt x="1797430" y="0"/>
                </a:lnTo>
                <a:lnTo>
                  <a:pt x="1793493" y="1015"/>
                </a:lnTo>
                <a:close/>
              </a:path>
              <a:path w="1885950" h="103377">
                <a:moveTo>
                  <a:pt x="1791589" y="99313"/>
                </a:moveTo>
                <a:lnTo>
                  <a:pt x="1793366" y="102362"/>
                </a:lnTo>
                <a:lnTo>
                  <a:pt x="1797303" y="103377"/>
                </a:lnTo>
                <a:lnTo>
                  <a:pt x="1800352" y="101600"/>
                </a:lnTo>
                <a:lnTo>
                  <a:pt x="1873377" y="58038"/>
                </a:lnTo>
                <a:lnTo>
                  <a:pt x="1849932" y="58018"/>
                </a:lnTo>
                <a:lnTo>
                  <a:pt x="1794002" y="90550"/>
                </a:lnTo>
                <a:lnTo>
                  <a:pt x="1790953" y="92328"/>
                </a:lnTo>
                <a:lnTo>
                  <a:pt x="1789938" y="96265"/>
                </a:lnTo>
                <a:lnTo>
                  <a:pt x="1791589" y="99313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67000" y="5510911"/>
            <a:ext cx="1219200" cy="103377"/>
          </a:xfrm>
          <a:custGeom>
            <a:avLst/>
            <a:gdLst/>
            <a:ahLst/>
            <a:cxnLst/>
            <a:rect l="l" t="t" r="r" b="b"/>
            <a:pathLst>
              <a:path w="1219200" h="103377">
                <a:moveTo>
                  <a:pt x="1124839" y="99313"/>
                </a:moveTo>
                <a:lnTo>
                  <a:pt x="1126616" y="102362"/>
                </a:lnTo>
                <a:lnTo>
                  <a:pt x="1130553" y="103377"/>
                </a:lnTo>
                <a:lnTo>
                  <a:pt x="1133602" y="101726"/>
                </a:lnTo>
                <a:lnTo>
                  <a:pt x="1219200" y="51815"/>
                </a:lnTo>
                <a:lnTo>
                  <a:pt x="1133728" y="1777"/>
                </a:lnTo>
                <a:lnTo>
                  <a:pt x="1130680" y="0"/>
                </a:lnTo>
                <a:lnTo>
                  <a:pt x="1126744" y="1015"/>
                </a:lnTo>
                <a:lnTo>
                  <a:pt x="1124965" y="4063"/>
                </a:lnTo>
                <a:lnTo>
                  <a:pt x="1123188" y="7112"/>
                </a:lnTo>
                <a:lnTo>
                  <a:pt x="1124203" y="11049"/>
                </a:lnTo>
                <a:lnTo>
                  <a:pt x="1127252" y="12700"/>
                </a:lnTo>
                <a:lnTo>
                  <a:pt x="1183207" y="45433"/>
                </a:lnTo>
                <a:lnTo>
                  <a:pt x="1206627" y="45465"/>
                </a:lnTo>
                <a:lnTo>
                  <a:pt x="1206627" y="58165"/>
                </a:lnTo>
                <a:lnTo>
                  <a:pt x="1183167" y="58133"/>
                </a:lnTo>
                <a:lnTo>
                  <a:pt x="1127125" y="90677"/>
                </a:lnTo>
                <a:lnTo>
                  <a:pt x="1124203" y="92456"/>
                </a:lnTo>
                <a:lnTo>
                  <a:pt x="1123061" y="96393"/>
                </a:lnTo>
                <a:lnTo>
                  <a:pt x="1124839" y="99313"/>
                </a:lnTo>
                <a:close/>
              </a:path>
              <a:path w="1219200" h="103377">
                <a:moveTo>
                  <a:pt x="1206627" y="45465"/>
                </a:moveTo>
                <a:lnTo>
                  <a:pt x="1203452" y="46355"/>
                </a:lnTo>
                <a:lnTo>
                  <a:pt x="1203452" y="57276"/>
                </a:lnTo>
                <a:lnTo>
                  <a:pt x="1194082" y="51795"/>
                </a:lnTo>
                <a:lnTo>
                  <a:pt x="1203452" y="46355"/>
                </a:lnTo>
                <a:lnTo>
                  <a:pt x="1206627" y="45465"/>
                </a:lnTo>
                <a:lnTo>
                  <a:pt x="1183207" y="45433"/>
                </a:lnTo>
                <a:lnTo>
                  <a:pt x="0" y="43814"/>
                </a:lnTo>
                <a:lnTo>
                  <a:pt x="0" y="56514"/>
                </a:lnTo>
                <a:lnTo>
                  <a:pt x="1183167" y="58133"/>
                </a:lnTo>
                <a:lnTo>
                  <a:pt x="1206627" y="58165"/>
                </a:lnTo>
                <a:lnTo>
                  <a:pt x="1206627" y="45465"/>
                </a:lnTo>
                <a:close/>
              </a:path>
              <a:path w="1219200" h="103377">
                <a:moveTo>
                  <a:pt x="1203452" y="46355"/>
                </a:moveTo>
                <a:lnTo>
                  <a:pt x="1194082" y="51795"/>
                </a:lnTo>
                <a:lnTo>
                  <a:pt x="1203452" y="57276"/>
                </a:lnTo>
                <a:lnTo>
                  <a:pt x="1203452" y="46355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48812" y="2769362"/>
            <a:ext cx="1885950" cy="103377"/>
          </a:xfrm>
          <a:custGeom>
            <a:avLst/>
            <a:gdLst/>
            <a:ahLst/>
            <a:cxnLst/>
            <a:rect l="l" t="t" r="r" b="b"/>
            <a:pathLst>
              <a:path w="1885950" h="103377">
                <a:moveTo>
                  <a:pt x="1870202" y="46227"/>
                </a:moveTo>
                <a:lnTo>
                  <a:pt x="1860826" y="51681"/>
                </a:lnTo>
                <a:lnTo>
                  <a:pt x="1870202" y="57150"/>
                </a:lnTo>
                <a:lnTo>
                  <a:pt x="1870202" y="46227"/>
                </a:lnTo>
                <a:close/>
              </a:path>
              <a:path w="1885950" h="103377">
                <a:moveTo>
                  <a:pt x="1800352" y="101600"/>
                </a:moveTo>
                <a:lnTo>
                  <a:pt x="1885950" y="51688"/>
                </a:lnTo>
                <a:lnTo>
                  <a:pt x="1873377" y="45338"/>
                </a:lnTo>
                <a:lnTo>
                  <a:pt x="1849919" y="45318"/>
                </a:lnTo>
                <a:lnTo>
                  <a:pt x="0" y="43687"/>
                </a:lnTo>
                <a:lnTo>
                  <a:pt x="0" y="56387"/>
                </a:lnTo>
                <a:lnTo>
                  <a:pt x="1849932" y="58018"/>
                </a:lnTo>
                <a:lnTo>
                  <a:pt x="1873377" y="58038"/>
                </a:lnTo>
                <a:lnTo>
                  <a:pt x="1870202" y="46227"/>
                </a:lnTo>
                <a:lnTo>
                  <a:pt x="1870202" y="57150"/>
                </a:lnTo>
                <a:lnTo>
                  <a:pt x="1860826" y="51681"/>
                </a:lnTo>
                <a:lnTo>
                  <a:pt x="1870202" y="46227"/>
                </a:lnTo>
                <a:lnTo>
                  <a:pt x="1873377" y="58038"/>
                </a:lnTo>
                <a:lnTo>
                  <a:pt x="1800352" y="101600"/>
                </a:lnTo>
                <a:close/>
              </a:path>
              <a:path w="1885950" h="103377">
                <a:moveTo>
                  <a:pt x="1793493" y="1015"/>
                </a:moveTo>
                <a:lnTo>
                  <a:pt x="1791715" y="3937"/>
                </a:lnTo>
                <a:lnTo>
                  <a:pt x="1789938" y="6985"/>
                </a:lnTo>
                <a:lnTo>
                  <a:pt x="1790953" y="10922"/>
                </a:lnTo>
                <a:lnTo>
                  <a:pt x="1794002" y="12700"/>
                </a:lnTo>
                <a:lnTo>
                  <a:pt x="1849919" y="45318"/>
                </a:lnTo>
                <a:lnTo>
                  <a:pt x="1873377" y="45338"/>
                </a:lnTo>
                <a:lnTo>
                  <a:pt x="1885950" y="51688"/>
                </a:lnTo>
                <a:lnTo>
                  <a:pt x="1800478" y="1777"/>
                </a:lnTo>
                <a:lnTo>
                  <a:pt x="1797430" y="0"/>
                </a:lnTo>
                <a:lnTo>
                  <a:pt x="1793493" y="1015"/>
                </a:lnTo>
                <a:close/>
              </a:path>
              <a:path w="1885950" h="103377">
                <a:moveTo>
                  <a:pt x="1791589" y="99313"/>
                </a:moveTo>
                <a:lnTo>
                  <a:pt x="1793366" y="102362"/>
                </a:lnTo>
                <a:lnTo>
                  <a:pt x="1797303" y="103377"/>
                </a:lnTo>
                <a:lnTo>
                  <a:pt x="1800352" y="101600"/>
                </a:lnTo>
                <a:lnTo>
                  <a:pt x="1873377" y="58038"/>
                </a:lnTo>
                <a:lnTo>
                  <a:pt x="1849932" y="58018"/>
                </a:lnTo>
                <a:lnTo>
                  <a:pt x="1794002" y="90550"/>
                </a:lnTo>
                <a:lnTo>
                  <a:pt x="1790953" y="92328"/>
                </a:lnTo>
                <a:lnTo>
                  <a:pt x="1789938" y="96265"/>
                </a:lnTo>
                <a:lnTo>
                  <a:pt x="1791589" y="99313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68476" y="485297"/>
            <a:ext cx="8309101" cy="7290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29594" algn="r">
              <a:lnSpc>
                <a:spcPts val="1935"/>
              </a:lnSpc>
              <a:spcBef>
                <a:spcPts val="96"/>
              </a:spcBef>
            </a:pPr>
            <a:r>
              <a:rPr sz="2700" spc="-39" baseline="3034" dirty="0" smtClean="0">
                <a:latin typeface="Constantia"/>
                <a:cs typeface="Constantia"/>
              </a:rPr>
              <a:t>c</a:t>
            </a:r>
            <a:r>
              <a:rPr sz="2700" spc="0" baseline="3034" dirty="0" smtClean="0">
                <a:latin typeface="Constantia"/>
                <a:cs typeface="Constantia"/>
              </a:rPr>
              <a:t>o</a:t>
            </a:r>
            <a:r>
              <a:rPr sz="2700" spc="-4" baseline="3034" dirty="0" smtClean="0">
                <a:latin typeface="Constantia"/>
                <a:cs typeface="Constantia"/>
              </a:rPr>
              <a:t>n</a:t>
            </a:r>
            <a:r>
              <a:rPr sz="2700" spc="0" baseline="3034" dirty="0" smtClean="0">
                <a:latin typeface="Constantia"/>
                <a:cs typeface="Constantia"/>
              </a:rPr>
              <a:t>t….</a:t>
            </a:r>
            <a:endParaRPr sz="18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484"/>
              </a:spcBef>
            </a:pP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19" dirty="0" smtClean="0">
                <a:latin typeface="Constantia"/>
                <a:cs typeface="Constantia"/>
              </a:rPr>
              <a:t>f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er</a:t>
            </a:r>
            <a:r>
              <a:rPr sz="2600" spc="54" dirty="0" smtClean="0">
                <a:latin typeface="Constantia"/>
                <a:cs typeface="Constantia"/>
              </a:rPr>
              <a:t> </a:t>
            </a:r>
            <a:r>
              <a:rPr sz="2600" spc="4" dirty="0" smtClean="0">
                <a:latin typeface="Constantia"/>
                <a:cs typeface="Constantia"/>
              </a:rPr>
              <a:t>th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8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end</a:t>
            </a:r>
            <a:r>
              <a:rPr sz="2600" spc="13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p</a:t>
            </a:r>
            <a:r>
              <a:rPr sz="2600" spc="-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t</a:t>
            </a:r>
            <a:r>
              <a:rPr sz="2600" spc="8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,</a:t>
            </a:r>
            <a:r>
              <a:rPr sz="2600" spc="15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64" dirty="0" smtClean="0">
                <a:latin typeface="Constantia"/>
                <a:cs typeface="Constantia"/>
              </a:rPr>
              <a:t>x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ess</a:t>
            </a:r>
            <a:r>
              <a:rPr sz="2600" spc="10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n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t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9" dirty="0" smtClean="0">
                <a:latin typeface="Constantia"/>
                <a:cs typeface="Constantia"/>
              </a:rPr>
              <a:t>u</a:t>
            </a:r>
            <a:r>
              <a:rPr sz="2600" spc="0" dirty="0" smtClean="0">
                <a:latin typeface="Constantia"/>
                <a:cs typeface="Constantia"/>
              </a:rPr>
              <a:t>s</a:t>
            </a:r>
            <a:r>
              <a:rPr sz="2600" spc="10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acid</a:t>
            </a:r>
            <a:r>
              <a:rPr sz="2600" spc="129" dirty="0" smtClean="0">
                <a:latin typeface="Constantia"/>
                <a:cs typeface="Constantia"/>
              </a:rPr>
              <a:t> </a:t>
            </a:r>
            <a:r>
              <a:rPr sz="2600" spc="-14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ormed</a:t>
            </a:r>
            <a:r>
              <a:rPr sz="2600" spc="134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s</a:t>
            </a:r>
            <a:r>
              <a:rPr sz="2600" spc="9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sh</a:t>
            </a:r>
            <a:r>
              <a:rPr sz="2600" spc="-4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wn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296" y="852274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98356" y="858197"/>
            <a:ext cx="40973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34" baseline="3150" dirty="0" smtClean="0">
                <a:latin typeface="Constantia"/>
                <a:cs typeface="Constantia"/>
              </a:rPr>
              <a:t>by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68476" y="1254437"/>
            <a:ext cx="2579748" cy="1784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stant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-25" baseline="3150" dirty="0" smtClean="0">
                <a:latin typeface="Constantia"/>
                <a:cs typeface="Constantia"/>
              </a:rPr>
              <a:t>f</a:t>
            </a:r>
            <a:r>
              <a:rPr sz="3900" spc="0" baseline="3150" dirty="0" smtClean="0">
                <a:latin typeface="Constantia"/>
                <a:cs typeface="Constantia"/>
              </a:rPr>
              <a:t>ormati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432"/>
              </a:spcBef>
            </a:pPr>
            <a:r>
              <a:rPr sz="2600" spc="0" dirty="0" smtClean="0">
                <a:latin typeface="Constantia"/>
                <a:cs typeface="Constantia"/>
              </a:rPr>
              <a:t>KI + HCl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572"/>
              </a:spcBef>
            </a:pPr>
            <a:r>
              <a:rPr sz="2600" spc="-3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aN</a:t>
            </a:r>
            <a:r>
              <a:rPr sz="2600" spc="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2</a:t>
            </a:r>
            <a:r>
              <a:rPr sz="2600" spc="-2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+ HCl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582"/>
              </a:spcBef>
            </a:pPr>
            <a:r>
              <a:rPr sz="2600" spc="0" dirty="0" smtClean="0">
                <a:latin typeface="Constantia"/>
                <a:cs typeface="Constantia"/>
              </a:rPr>
              <a:t>2</a:t>
            </a:r>
            <a:r>
              <a:rPr sz="2600" spc="4" dirty="0" smtClean="0">
                <a:latin typeface="Constantia"/>
                <a:cs typeface="Constantia"/>
              </a:rPr>
              <a:t>H</a:t>
            </a:r>
            <a:r>
              <a:rPr sz="2600" spc="0" dirty="0" smtClean="0">
                <a:latin typeface="Constantia"/>
                <a:cs typeface="Constantia"/>
              </a:rPr>
              <a:t>I </a:t>
            </a:r>
            <a:r>
              <a:rPr sz="2600" spc="4" dirty="0" smtClean="0">
                <a:latin typeface="Constantia"/>
                <a:cs typeface="Constantia"/>
              </a:rPr>
              <a:t>+</a:t>
            </a:r>
            <a:r>
              <a:rPr sz="2600" spc="0" dirty="0" smtClean="0">
                <a:latin typeface="Constantia"/>
                <a:cs typeface="Constantia"/>
              </a:rPr>
              <a:t>2H</a:t>
            </a:r>
            <a:r>
              <a:rPr sz="2600" spc="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NO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41319" y="1254437"/>
            <a:ext cx="35493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of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11651" y="1254437"/>
            <a:ext cx="70004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bl</a:t>
            </a:r>
            <a:r>
              <a:rPr sz="3900" spc="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0753" y="1254437"/>
            <a:ext cx="4549375" cy="18374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50" baseline="3150" smtClean="0">
                <a:latin typeface="Constantia"/>
                <a:cs typeface="Constantia"/>
              </a:rPr>
              <a:t>c</a:t>
            </a:r>
            <a:r>
              <a:rPr sz="3900" spc="0" baseline="3150" smtClean="0">
                <a:latin typeface="Constantia"/>
                <a:cs typeface="Constantia"/>
              </a:rPr>
              <a:t>ol</a:t>
            </a:r>
            <a:r>
              <a:rPr sz="3900" spc="-4" baseline="3150" smtClean="0">
                <a:latin typeface="Constantia"/>
                <a:cs typeface="Constantia"/>
              </a:rPr>
              <a:t>o</a:t>
            </a:r>
            <a:r>
              <a:rPr sz="3900" spc="0" baseline="3150" smtClean="0">
                <a:latin typeface="Constantia"/>
                <a:cs typeface="Constantia"/>
              </a:rPr>
              <a:t>ur</a:t>
            </a:r>
            <a:r>
              <a:rPr sz="3900" spc="-175" baseline="3150" smtClean="0">
                <a:latin typeface="Constantia"/>
                <a:cs typeface="Constantia"/>
              </a:rPr>
              <a:t> </a:t>
            </a:r>
            <a:r>
              <a:rPr lang="en-US" sz="3900" spc="-1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smtClean="0">
                <a:latin typeface="Constantia"/>
                <a:cs typeface="Constantia"/>
              </a:rPr>
              <a:t>with</a:t>
            </a:r>
            <a:r>
              <a:rPr sz="3900" spc="-104" baseline="315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sta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-5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dide</a:t>
            </a:r>
            <a:r>
              <a:rPr sz="3900" spc="-9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pape</a:t>
            </a:r>
            <a:r>
              <a:rPr sz="3900" spc="-2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 marL="1420876" marR="49606">
              <a:lnSpc>
                <a:spcPct val="101725"/>
              </a:lnSpc>
              <a:spcBef>
                <a:spcPts val="432"/>
              </a:spcBef>
            </a:pPr>
            <a:r>
              <a:rPr sz="2600" spc="0" dirty="0" smtClean="0">
                <a:latin typeface="Constantia"/>
                <a:cs typeface="Constantia"/>
              </a:rPr>
              <a:t>HI+</a:t>
            </a:r>
            <a:r>
              <a:rPr sz="2600" spc="4" dirty="0" smtClean="0">
                <a:latin typeface="Constantia"/>
                <a:cs typeface="Constantia"/>
              </a:rPr>
              <a:t> </a:t>
            </a:r>
            <a:r>
              <a:rPr sz="2600" spc="-154" dirty="0" smtClean="0">
                <a:latin typeface="Constantia"/>
                <a:cs typeface="Constantia"/>
              </a:rPr>
              <a:t>K</a:t>
            </a:r>
            <a:r>
              <a:rPr sz="2600" spc="0" dirty="0" smtClean="0">
                <a:latin typeface="Constantia"/>
                <a:cs typeface="Constantia"/>
              </a:rPr>
              <a:t>Cl</a:t>
            </a:r>
            <a:endParaRPr sz="2600">
              <a:latin typeface="Constantia"/>
              <a:cs typeface="Constantia"/>
            </a:endParaRPr>
          </a:p>
          <a:p>
            <a:pPr marL="1420876" marR="49606">
              <a:lnSpc>
                <a:spcPct val="101725"/>
              </a:lnSpc>
              <a:spcBef>
                <a:spcPts val="572"/>
              </a:spcBef>
            </a:pPr>
            <a:r>
              <a:rPr sz="2600" spc="0" dirty="0" smtClean="0">
                <a:latin typeface="Constantia"/>
                <a:cs typeface="Constantia"/>
              </a:rPr>
              <a:t>H</a:t>
            </a:r>
            <a:r>
              <a:rPr sz="2600" spc="14" dirty="0" smtClean="0">
                <a:latin typeface="Constantia"/>
                <a:cs typeface="Constantia"/>
              </a:rPr>
              <a:t>N</a:t>
            </a:r>
            <a:r>
              <a:rPr sz="2600" spc="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2</a:t>
            </a:r>
            <a:r>
              <a:rPr sz="2600" spc="-1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+ </a:t>
            </a:r>
            <a:r>
              <a:rPr sz="2600" spc="-3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aCl</a:t>
            </a:r>
            <a:endParaRPr sz="2600">
              <a:latin typeface="Constantia"/>
              <a:cs typeface="Constantia"/>
            </a:endParaRPr>
          </a:p>
          <a:p>
            <a:pPr marL="1420876" marR="49606">
              <a:lnSpc>
                <a:spcPts val="2957"/>
              </a:lnSpc>
              <a:spcBef>
                <a:spcPts val="582"/>
              </a:spcBef>
            </a:pPr>
            <a:r>
              <a:rPr sz="2600" spc="4" dirty="0" smtClean="0">
                <a:latin typeface="Constantia"/>
                <a:cs typeface="Constantia"/>
              </a:rPr>
              <a:t>I</a:t>
            </a:r>
            <a:r>
              <a:rPr sz="2550" spc="4" baseline="-20881" dirty="0" smtClean="0">
                <a:latin typeface="Constantia"/>
                <a:cs typeface="Constantia"/>
              </a:rPr>
              <a:t>2</a:t>
            </a:r>
            <a:r>
              <a:rPr sz="2600" spc="0" dirty="0" smtClean="0">
                <a:latin typeface="Times New Roman"/>
                <a:cs typeface="Times New Roman"/>
              </a:rPr>
              <a:t>↑</a:t>
            </a:r>
            <a:r>
              <a:rPr sz="2600" spc="-1" dirty="0" smtClean="0">
                <a:latin typeface="Times New Roman"/>
                <a:cs typeface="Times New Roman"/>
              </a:rPr>
              <a:t> </a:t>
            </a:r>
            <a:r>
              <a:rPr sz="2600" spc="4" dirty="0" smtClean="0">
                <a:latin typeface="Constantia"/>
                <a:cs typeface="Constantia"/>
              </a:rPr>
              <a:t>+</a:t>
            </a:r>
            <a:r>
              <a:rPr sz="2600" spc="0" dirty="0" smtClean="0">
                <a:latin typeface="Constantia"/>
                <a:cs typeface="Constantia"/>
              </a:rPr>
              <a:t>2</a:t>
            </a:r>
            <a:r>
              <a:rPr sz="2600" spc="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9" dirty="0" smtClean="0">
                <a:latin typeface="Constantia"/>
                <a:cs typeface="Constantia"/>
              </a:rPr>
              <a:t> </a:t>
            </a:r>
            <a:r>
              <a:rPr sz="2600" spc="4" dirty="0" smtClean="0">
                <a:latin typeface="Constantia"/>
                <a:cs typeface="Constantia"/>
              </a:rPr>
              <a:t>+</a:t>
            </a:r>
            <a:r>
              <a:rPr sz="2600" spc="0" dirty="0" smtClean="0">
                <a:latin typeface="Constantia"/>
                <a:cs typeface="Constantia"/>
              </a:rPr>
              <a:t>2</a:t>
            </a:r>
            <a:r>
              <a:rPr sz="2600" spc="4" dirty="0" smtClean="0">
                <a:latin typeface="Constantia"/>
                <a:cs typeface="Constantia"/>
              </a:rPr>
              <a:t>H</a:t>
            </a:r>
            <a:r>
              <a:rPr sz="2550" spc="4" baseline="-20881" dirty="0" smtClean="0">
                <a:latin typeface="Constantia"/>
                <a:cs typeface="Constantia"/>
              </a:rPr>
              <a:t>2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71296" y="3370557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8476" y="3376480"/>
            <a:ext cx="291847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ta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2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dide</a:t>
            </a:r>
            <a:r>
              <a:rPr sz="3900" spc="20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per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19271" y="3376480"/>
            <a:ext cx="407180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22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epa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9" baseline="3150" dirty="0" smtClean="0">
                <a:latin typeface="Constantia"/>
                <a:cs typeface="Constantia"/>
              </a:rPr>
              <a:t>e</a:t>
            </a:r>
            <a:r>
              <a:rPr sz="3900" spc="0" baseline="3150" dirty="0" smtClean="0">
                <a:latin typeface="Constantia"/>
                <a:cs typeface="Constantia"/>
              </a:rPr>
              <a:t>d</a:t>
            </a:r>
            <a:r>
              <a:rPr sz="3900" spc="275" baseline="3150" dirty="0" smtClean="0">
                <a:latin typeface="Constantia"/>
                <a:cs typeface="Constantia"/>
              </a:rPr>
              <a:t> </a:t>
            </a:r>
            <a:r>
              <a:rPr sz="3900" spc="-19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20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immersing</a:t>
            </a:r>
            <a:r>
              <a:rPr sz="3900" spc="25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27085" y="3376480"/>
            <a:ext cx="168852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54" baseline="3150" dirty="0" smtClean="0">
                <a:latin typeface="Constantia"/>
                <a:cs typeface="Constantia"/>
              </a:rPr>
              <a:t>f</a:t>
            </a:r>
            <a:r>
              <a:rPr sz="3900" spc="0" baseline="3150" dirty="0" smtClean="0">
                <a:latin typeface="Constantia"/>
                <a:cs typeface="Constantia"/>
              </a:rPr>
              <a:t>il</a:t>
            </a:r>
            <a:r>
              <a:rPr sz="3900" spc="-3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er</a:t>
            </a:r>
            <a:r>
              <a:rPr sz="3900" spc="19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per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8476" y="3772720"/>
            <a:ext cx="704523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sta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-4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mucila</a:t>
            </a:r>
            <a:r>
              <a:rPr sz="3900" spc="-64" baseline="3150" dirty="0" smtClean="0">
                <a:latin typeface="Constantia"/>
                <a:cs typeface="Constantia"/>
              </a:rPr>
              <a:t>g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3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and</a:t>
            </a:r>
            <a:r>
              <a:rPr sz="3900" spc="-4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tassium</a:t>
            </a:r>
            <a:r>
              <a:rPr sz="3900" spc="-7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dide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solu</a:t>
            </a:r>
            <a:r>
              <a:rPr sz="3900" spc="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296" y="4461741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8476" y="4467664"/>
            <a:ext cx="7022491" cy="752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38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iod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379" baseline="3150" dirty="0" smtClean="0">
                <a:latin typeface="Constantia"/>
                <a:cs typeface="Constantia"/>
              </a:rPr>
              <a:t> </a:t>
            </a:r>
            <a:r>
              <a:rPr sz="3900" spc="-25" baseline="3150" dirty="0" smtClean="0">
                <a:latin typeface="Constantia"/>
                <a:cs typeface="Constantia"/>
              </a:rPr>
              <a:t>f</a:t>
            </a:r>
            <a:r>
              <a:rPr sz="3900" spc="0" baseline="3150" dirty="0" smtClean="0">
                <a:latin typeface="Constantia"/>
                <a:cs typeface="Constantia"/>
              </a:rPr>
              <a:t>ormed</a:t>
            </a:r>
            <a:r>
              <a:rPr sz="3900" spc="445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</a:t>
            </a:r>
            <a:r>
              <a:rPr sz="3900" spc="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39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w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th</a:t>
            </a:r>
            <a:r>
              <a:rPr sz="3900" spc="415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ta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410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m</a:t>
            </a:r>
            <a:r>
              <a:rPr sz="3900" spc="0" baseline="3150" dirty="0" smtClean="0">
                <a:latin typeface="Constantia"/>
                <a:cs typeface="Constantia"/>
              </a:rPr>
              <a:t>ucila</a:t>
            </a:r>
            <a:r>
              <a:rPr sz="3900" spc="-64" baseline="3150" dirty="0" smtClean="0">
                <a:latin typeface="Constantia"/>
                <a:cs typeface="Constantia"/>
              </a:rPr>
              <a:t>g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onstantia"/>
                <a:cs typeface="Constantia"/>
              </a:rPr>
              <a:t>blue</a:t>
            </a:r>
            <a:r>
              <a:rPr sz="3900" spc="-144" baseline="1050" dirty="0" smtClean="0">
                <a:latin typeface="Constantia"/>
                <a:cs typeface="Constantia"/>
              </a:rPr>
              <a:t> </a:t>
            </a:r>
            <a:r>
              <a:rPr sz="3900" spc="-50" baseline="1050" dirty="0" smtClean="0">
                <a:latin typeface="Constantia"/>
                <a:cs typeface="Constantia"/>
              </a:rPr>
              <a:t>c</a:t>
            </a:r>
            <a:r>
              <a:rPr sz="3900" spc="0" baseline="1050" dirty="0" smtClean="0">
                <a:latin typeface="Constantia"/>
                <a:cs typeface="Constantia"/>
              </a:rPr>
              <a:t>olou</a:t>
            </a:r>
            <a:r>
              <a:rPr sz="3900" spc="-234" baseline="1050" dirty="0" smtClean="0">
                <a:latin typeface="Constantia"/>
                <a:cs typeface="Constantia"/>
              </a:rPr>
              <a:t>r</a:t>
            </a:r>
            <a:r>
              <a:rPr sz="3900" spc="0" baseline="10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46898" y="4467664"/>
            <a:ext cx="166223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39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29" baseline="3150" dirty="0" smtClean="0">
                <a:latin typeface="Constantia"/>
                <a:cs typeface="Constantia"/>
              </a:rPr>
              <a:t>i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37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476" y="5339646"/>
            <a:ext cx="1533186" cy="409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3900" spc="4" baseline="9452" dirty="0" smtClean="0">
                <a:latin typeface="Constantia"/>
                <a:cs typeface="Constantia"/>
              </a:rPr>
              <a:t>I</a:t>
            </a:r>
            <a:r>
              <a:rPr sz="2550" spc="0" baseline="-4818" dirty="0" smtClean="0">
                <a:latin typeface="Constantia"/>
                <a:cs typeface="Constantia"/>
              </a:rPr>
              <a:t>2</a:t>
            </a:r>
            <a:r>
              <a:rPr sz="2550" spc="18" baseline="-4818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+ S</a:t>
            </a:r>
            <a:r>
              <a:rPr sz="3900" spc="4" baseline="9452" dirty="0" smtClean="0">
                <a:latin typeface="Constantia"/>
                <a:cs typeface="Constantia"/>
              </a:rPr>
              <a:t>t</a:t>
            </a:r>
            <a:r>
              <a:rPr sz="3900" spc="0" baseline="9452" dirty="0" smtClean="0">
                <a:latin typeface="Constantia"/>
                <a:cs typeface="Constantia"/>
              </a:rPr>
              <a:t>a</a:t>
            </a:r>
            <a:r>
              <a:rPr sz="3900" spc="-39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ch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80129" y="5339646"/>
            <a:ext cx="318085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bl</a:t>
            </a:r>
            <a:r>
              <a:rPr sz="3900" spc="4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39" baseline="3150" dirty="0" smtClean="0">
                <a:latin typeface="Constantia"/>
                <a:cs typeface="Constantia"/>
              </a:rPr>
              <a:t> 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ol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10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(end</a:t>
            </a:r>
            <a:r>
              <a:rPr sz="3900" spc="-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t)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1296" y="6028667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68476" y="6034590"/>
            <a:ext cx="8742583" cy="7524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-9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end</a:t>
            </a:r>
            <a:r>
              <a:rPr sz="3900" spc="-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9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can</a:t>
            </a:r>
            <a:r>
              <a:rPr sz="3900" spc="-7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9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so</a:t>
            </a:r>
            <a:r>
              <a:rPr sz="3900" spc="-5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be</a:t>
            </a:r>
            <a:r>
              <a:rPr sz="3900" spc="-10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</a:t>
            </a:r>
            <a:r>
              <a:rPr sz="3900" spc="-14" baseline="3150" dirty="0" smtClean="0">
                <a:latin typeface="Constantia"/>
                <a:cs typeface="Constantia"/>
              </a:rPr>
              <a:t>e</a:t>
            </a:r>
            <a:r>
              <a:rPr sz="3900" spc="-29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mined</a:t>
            </a:r>
            <a:r>
              <a:rPr sz="3900" spc="-4" baseline="3150" dirty="0" smtClean="0">
                <a:latin typeface="Constantia"/>
                <a:cs typeface="Constantia"/>
              </a:rPr>
              <a:t> </a:t>
            </a:r>
            <a:r>
              <a:rPr sz="3900" spc="-19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-10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dead</a:t>
            </a:r>
            <a:r>
              <a:rPr sz="3900" spc="-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-39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op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d</a:t>
            </a:r>
            <a:r>
              <a:rPr sz="3900" spc="-64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po</a:t>
            </a:r>
            <a:r>
              <a:rPr sz="3900" spc="-19" baseline="3150" dirty="0" smtClean="0">
                <a:latin typeface="Constantia"/>
                <a:cs typeface="Constantia"/>
              </a:rPr>
              <a:t>i</a:t>
            </a:r>
            <a:r>
              <a:rPr sz="3900" spc="-1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ts val="3120"/>
              </a:lnSpc>
              <a:spcBef>
                <a:spcPts val="18"/>
              </a:spcBef>
            </a:pPr>
            <a:r>
              <a:rPr sz="3900" spc="0" baseline="1050" dirty="0" smtClean="0">
                <a:latin typeface="Constantia"/>
                <a:cs typeface="Constantia"/>
              </a:rPr>
              <a:t>a</a:t>
            </a:r>
            <a:r>
              <a:rPr sz="3900" spc="-9" baseline="1050" dirty="0" smtClean="0">
                <a:latin typeface="Constantia"/>
                <a:cs typeface="Constantia"/>
              </a:rPr>
              <a:t>n</a:t>
            </a:r>
            <a:r>
              <a:rPr sz="3900" spc="0" baseline="1050" dirty="0" smtClean="0">
                <a:latin typeface="Constantia"/>
                <a:cs typeface="Constantia"/>
              </a:rPr>
              <a:t>d</a:t>
            </a:r>
            <a:r>
              <a:rPr sz="3900" spc="-39" baseline="1050" dirty="0" smtClean="0">
                <a:latin typeface="Constantia"/>
                <a:cs typeface="Constantia"/>
              </a:rPr>
              <a:t> </a:t>
            </a:r>
            <a:r>
              <a:rPr sz="3900" spc="0" baseline="1050" dirty="0" smtClean="0">
                <a:latin typeface="Constantia"/>
                <a:cs typeface="Constantia"/>
              </a:rPr>
              <a:t>p</a:t>
            </a:r>
            <a:r>
              <a:rPr sz="3900" spc="-9" baseline="1050" dirty="0" smtClean="0">
                <a:latin typeface="Constantia"/>
                <a:cs typeface="Constantia"/>
              </a:rPr>
              <a:t>o</a:t>
            </a:r>
            <a:r>
              <a:rPr sz="3900" spc="-29" baseline="1050" dirty="0" smtClean="0">
                <a:latin typeface="Constantia"/>
                <a:cs typeface="Constantia"/>
              </a:rPr>
              <a:t>t</a:t>
            </a:r>
            <a:r>
              <a:rPr sz="3900" spc="0" baseline="1050" dirty="0" smtClean="0">
                <a:latin typeface="Constantia"/>
                <a:cs typeface="Constantia"/>
              </a:rPr>
              <a:t>enti</a:t>
            </a:r>
            <a:r>
              <a:rPr sz="3900" spc="-9" baseline="1050" dirty="0" smtClean="0">
                <a:latin typeface="Constantia"/>
                <a:cs typeface="Constantia"/>
              </a:rPr>
              <a:t>o</a:t>
            </a:r>
            <a:r>
              <a:rPr sz="3900" spc="0" baseline="1050" dirty="0" smtClean="0">
                <a:latin typeface="Constantia"/>
                <a:cs typeface="Constantia"/>
              </a:rPr>
              <a:t>metric</a:t>
            </a:r>
            <a:r>
              <a:rPr sz="3900" spc="-129" baseline="1050" dirty="0" smtClean="0">
                <a:latin typeface="Constantia"/>
                <a:cs typeface="Constantia"/>
              </a:rPr>
              <a:t> </a:t>
            </a:r>
            <a:r>
              <a:rPr sz="3900" spc="-29" baseline="1050" dirty="0" smtClean="0">
                <a:latin typeface="Constantia"/>
                <a:cs typeface="Constantia"/>
              </a:rPr>
              <a:t>t</a:t>
            </a:r>
            <a:r>
              <a:rPr sz="3900" spc="0" baseline="1050" dirty="0" smtClean="0">
                <a:latin typeface="Constantia"/>
                <a:cs typeface="Constantia"/>
              </a:rPr>
              <a:t>echn</a:t>
            </a:r>
            <a:r>
              <a:rPr sz="3900" spc="-14" baseline="1050" dirty="0" smtClean="0">
                <a:latin typeface="Constantia"/>
                <a:cs typeface="Constantia"/>
              </a:rPr>
              <a:t>i</a:t>
            </a:r>
            <a:r>
              <a:rPr sz="3900" spc="0" baseline="1050" dirty="0" smtClean="0">
                <a:latin typeface="Constantia"/>
                <a:cs typeface="Constantia"/>
              </a:rPr>
              <a:t>qu</a:t>
            </a:r>
            <a:r>
              <a:rPr sz="3900" spc="4" baseline="1050" dirty="0" smtClean="0">
                <a:latin typeface="Constantia"/>
                <a:cs typeface="Constantia"/>
              </a:rPr>
              <a:t>e</a:t>
            </a:r>
            <a:r>
              <a:rPr sz="3900" spc="0" baseline="10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9584" y="1013338"/>
            <a:ext cx="263582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6764" y="1017304"/>
            <a:ext cx="324371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i="1" spc="0" baseline="2925" dirty="0" smtClean="0">
                <a:latin typeface="Constantia"/>
                <a:cs typeface="Constantia"/>
              </a:rPr>
              <a:t>IM</a:t>
            </a:r>
            <a:r>
              <a:rPr sz="4200" b="1" i="1" spc="29" baseline="2925" dirty="0" smtClean="0">
                <a:latin typeface="Constantia"/>
                <a:cs typeface="Constantia"/>
              </a:rPr>
              <a:t>P</a:t>
            </a:r>
            <a:r>
              <a:rPr sz="4200" b="1" i="1" spc="-44" baseline="2925" dirty="0" smtClean="0">
                <a:latin typeface="Constantia"/>
                <a:cs typeface="Constantia"/>
              </a:rPr>
              <a:t>O</a:t>
            </a:r>
            <a:r>
              <a:rPr sz="4200" b="1" i="1" spc="-84" baseline="2925" dirty="0" smtClean="0">
                <a:latin typeface="Constantia"/>
                <a:cs typeface="Constantia"/>
              </a:rPr>
              <a:t>R</a:t>
            </a:r>
            <a:r>
              <a:rPr sz="4200" b="1" i="1" spc="-154" baseline="2925" dirty="0" smtClean="0">
                <a:latin typeface="Constantia"/>
                <a:cs typeface="Constantia"/>
              </a:rPr>
              <a:t>T</a:t>
            </a:r>
            <a:r>
              <a:rPr sz="4200" b="1" i="1" spc="0" baseline="2925" dirty="0" smtClean="0">
                <a:latin typeface="Constantia"/>
                <a:cs typeface="Constantia"/>
              </a:rPr>
              <a:t>A</a:t>
            </a:r>
            <a:r>
              <a:rPr sz="4200" b="1" i="1" spc="9" baseline="2925" dirty="0" smtClean="0">
                <a:latin typeface="Constantia"/>
                <a:cs typeface="Constantia"/>
              </a:rPr>
              <a:t>N</a:t>
            </a:r>
            <a:r>
              <a:rPr sz="4200" b="1" i="1" spc="0" baseline="2925" dirty="0" smtClean="0">
                <a:latin typeface="Constantia"/>
                <a:cs typeface="Constantia"/>
              </a:rPr>
              <a:t>T</a:t>
            </a:r>
            <a:r>
              <a:rPr sz="4200" b="1" i="1" spc="-224" baseline="2925" dirty="0" smtClean="0">
                <a:latin typeface="Constantia"/>
                <a:cs typeface="Constantia"/>
              </a:rPr>
              <a:t> </a:t>
            </a:r>
            <a:r>
              <a:rPr sz="4200" b="1" i="1" spc="0" baseline="2925" dirty="0" smtClean="0">
                <a:latin typeface="Constantia"/>
                <a:cs typeface="Constantia"/>
              </a:rPr>
              <a:t>N</a:t>
            </a:r>
            <a:r>
              <a:rPr sz="4200" b="1" i="1" spc="-75" baseline="2925" dirty="0" smtClean="0">
                <a:latin typeface="Constantia"/>
                <a:cs typeface="Constantia"/>
              </a:rPr>
              <a:t>O</a:t>
            </a:r>
            <a:r>
              <a:rPr sz="4200" b="1" i="1" spc="0" baseline="2925" dirty="0" smtClean="0">
                <a:latin typeface="Constantia"/>
                <a:cs typeface="Constantia"/>
              </a:rPr>
              <a:t>TE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6764" y="2189031"/>
            <a:ext cx="753148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-75" baseline="2925" dirty="0" smtClean="0">
                <a:latin typeface="Constantia"/>
                <a:cs typeface="Constantia"/>
              </a:rPr>
              <a:t>I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r>
              <a:rPr sz="4200" spc="410" baseline="2925" dirty="0" smtClean="0">
                <a:latin typeface="Constantia"/>
                <a:cs typeface="Constantia"/>
              </a:rPr>
              <a:t> </a:t>
            </a:r>
            <a:r>
              <a:rPr sz="4200" spc="9" baseline="2925" dirty="0" smtClean="0">
                <a:latin typeface="Constantia"/>
                <a:cs typeface="Constantia"/>
              </a:rPr>
              <a:t>i</a:t>
            </a:r>
            <a:r>
              <a:rPr sz="4200" spc="0" baseline="2925" dirty="0" smtClean="0">
                <a:latin typeface="Constantia"/>
                <a:cs typeface="Constantia"/>
              </a:rPr>
              <a:t>s</a:t>
            </a:r>
            <a:r>
              <a:rPr sz="4200" spc="42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im</a:t>
            </a:r>
            <a:r>
              <a:rPr sz="4200" spc="9" baseline="2925" dirty="0" smtClean="0">
                <a:latin typeface="Constantia"/>
                <a:cs typeface="Constantia"/>
              </a:rPr>
              <a:t>p</a:t>
            </a:r>
            <a:r>
              <a:rPr sz="4200" spc="0" baseline="2925" dirty="0" smtClean="0">
                <a:latin typeface="Constantia"/>
                <a:cs typeface="Constantia"/>
              </a:rPr>
              <a:t>ortant</a:t>
            </a:r>
            <a:r>
              <a:rPr sz="4200" spc="405" baseline="2925" dirty="0" smtClean="0">
                <a:latin typeface="Constantia"/>
                <a:cs typeface="Constantia"/>
              </a:rPr>
              <a:t> </a:t>
            </a:r>
            <a:r>
              <a:rPr sz="4200" spc="-29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42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che</a:t>
            </a:r>
            <a:r>
              <a:rPr sz="4200" spc="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k</a:t>
            </a:r>
            <a:r>
              <a:rPr sz="4200" spc="460" baseline="2925" dirty="0" smtClean="0">
                <a:latin typeface="Constantia"/>
                <a:cs typeface="Constantia"/>
              </a:rPr>
              <a:t> </a:t>
            </a:r>
            <a:r>
              <a:rPr sz="4200" spc="-4" baseline="2925" dirty="0" smtClean="0">
                <a:latin typeface="Constantia"/>
                <a:cs typeface="Constantia"/>
              </a:rPr>
              <a:t>th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380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acidity</a:t>
            </a:r>
            <a:r>
              <a:rPr sz="4200" spc="415" baseline="2925" dirty="0" smtClean="0">
                <a:latin typeface="Constantia"/>
                <a:cs typeface="Constantia"/>
              </a:rPr>
              <a:t> </a:t>
            </a: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r>
              <a:rPr sz="4200" spc="410" baseline="2925" dirty="0" smtClean="0">
                <a:latin typeface="Constantia"/>
                <a:cs typeface="Constantia"/>
              </a:rPr>
              <a:t> </a:t>
            </a:r>
            <a:r>
              <a:rPr sz="4200" spc="-4" baseline="2925" dirty="0" smtClean="0">
                <a:latin typeface="Constantia"/>
                <a:cs typeface="Constantia"/>
              </a:rPr>
              <a:t>th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380" baseline="2925" dirty="0" smtClean="0">
                <a:latin typeface="Constantia"/>
                <a:cs typeface="Constantia"/>
              </a:rPr>
              <a:t> </a:t>
            </a:r>
            <a:r>
              <a:rPr sz="4200" spc="4" baseline="2925" dirty="0" smtClean="0">
                <a:latin typeface="Constantia"/>
                <a:cs typeface="Constantia"/>
              </a:rPr>
              <a:t>end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79028" y="2189031"/>
            <a:ext cx="391009" cy="1021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3368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of</a:t>
            </a:r>
            <a:endParaRPr sz="2800">
              <a:latin typeface="Constantia"/>
              <a:cs typeface="Constantia"/>
            </a:endParaRPr>
          </a:p>
          <a:p>
            <a:pPr marL="12700" marR="4921">
              <a:lnSpc>
                <a:spcPct val="101725"/>
              </a:lnSpc>
              <a:spcBef>
                <a:spcPts val="1476"/>
              </a:spcBef>
            </a:pPr>
            <a:r>
              <a:rPr sz="2800" spc="0" dirty="0" smtClean="0">
                <a:latin typeface="Constantia"/>
                <a:cs typeface="Constantia"/>
              </a:rPr>
              <a:t>in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51468" y="2189031"/>
            <a:ext cx="581443" cy="1021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511">
              <a:lnSpc>
                <a:spcPts val="2955"/>
              </a:lnSpc>
              <a:spcBef>
                <a:spcPts val="147"/>
              </a:spcBef>
            </a:pPr>
            <a:r>
              <a:rPr sz="4200" spc="-4" baseline="2925" dirty="0" smtClean="0">
                <a:latin typeface="Constantia"/>
                <a:cs typeface="Constantia"/>
              </a:rPr>
              <a:t>the</a:t>
            </a:r>
            <a:endParaRPr sz="2800">
              <a:latin typeface="Constantia"/>
              <a:cs typeface="Constantia"/>
            </a:endParaRPr>
          </a:p>
          <a:p>
            <a:pPr marL="14224">
              <a:lnSpc>
                <a:spcPct val="101725"/>
              </a:lnSpc>
              <a:spcBef>
                <a:spcPts val="1476"/>
              </a:spcBef>
            </a:pPr>
            <a:r>
              <a:rPr sz="2800" spc="0" dirty="0" smtClean="0">
                <a:latin typeface="Constantia"/>
                <a:cs typeface="Constantia"/>
              </a:rPr>
              <a:t>the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6764" y="2829594"/>
            <a:ext cx="1446959" cy="1020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tit</a:t>
            </a:r>
            <a:r>
              <a:rPr sz="4200" spc="-54" baseline="2925" dirty="0" smtClean="0">
                <a:latin typeface="Constantia"/>
                <a:cs typeface="Constantia"/>
              </a:rPr>
              <a:t>r</a:t>
            </a:r>
            <a:r>
              <a:rPr sz="4200" spc="9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tio</a:t>
            </a:r>
            <a:r>
              <a:rPr sz="4200" spc="9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  <a:p>
            <a:pPr marL="12700" marR="15374">
              <a:lnSpc>
                <a:spcPct val="101725"/>
              </a:lnSpc>
              <a:spcBef>
                <a:spcPts val="1474"/>
              </a:spcBef>
            </a:pPr>
            <a:r>
              <a:rPr sz="2800" spc="0" dirty="0" smtClean="0">
                <a:latin typeface="Constantia"/>
                <a:cs typeface="Constantia"/>
              </a:rPr>
              <a:t>solution,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24811" y="2829594"/>
            <a:ext cx="30859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4" baseline="2925" dirty="0" smtClean="0">
                <a:latin typeface="Constantia"/>
                <a:cs typeface="Constantia"/>
              </a:rPr>
              <a:t>If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4767" y="2829594"/>
            <a:ext cx="88117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the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9459" y="2829594"/>
            <a:ext cx="32314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is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06621" y="2829594"/>
            <a:ext cx="205432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543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-64" baseline="2925" dirty="0" smtClean="0">
                <a:latin typeface="Constantia"/>
                <a:cs typeface="Constantia"/>
              </a:rPr>
              <a:t>x</a:t>
            </a: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14" baseline="2925" dirty="0" smtClean="0">
                <a:latin typeface="Constantia"/>
                <a:cs typeface="Constantia"/>
              </a:rPr>
              <a:t>e</a:t>
            </a:r>
            <a:r>
              <a:rPr sz="4200" spc="0" baseline="2925" dirty="0" smtClean="0">
                <a:latin typeface="Constantia"/>
                <a:cs typeface="Constantia"/>
              </a:rPr>
              <a:t>ss</a:t>
            </a:r>
            <a:r>
              <a:rPr sz="4200" spc="536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of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1938" y="2829594"/>
            <a:ext cx="71555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</a:t>
            </a:r>
            <a:r>
              <a:rPr sz="4200" spc="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id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69658" y="2829594"/>
            <a:ext cx="1224555" cy="10205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p</a:t>
            </a:r>
            <a:r>
              <a:rPr sz="4200" spc="-44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ese</a:t>
            </a: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endParaRPr sz="2800">
              <a:latin typeface="Constantia"/>
              <a:cs typeface="Constantia"/>
            </a:endParaRPr>
          </a:p>
          <a:p>
            <a:pPr marL="184912" marR="22225">
              <a:lnSpc>
                <a:spcPct val="101725"/>
              </a:lnSpc>
              <a:spcBef>
                <a:spcPts val="1474"/>
              </a:spcBef>
            </a:pPr>
            <a:r>
              <a:rPr sz="2800" spc="0" dirty="0" smtClean="0">
                <a:latin typeface="Constantia"/>
                <a:cs typeface="Constantia"/>
              </a:rPr>
              <a:t>de</a:t>
            </a:r>
            <a:r>
              <a:rPr sz="2800" spc="-39" dirty="0" smtClean="0">
                <a:latin typeface="Constantia"/>
                <a:cs typeface="Constantia"/>
              </a:rPr>
              <a:t>t</a:t>
            </a:r>
            <a:r>
              <a:rPr sz="2800" spc="0" dirty="0" smtClean="0">
                <a:latin typeface="Constantia"/>
                <a:cs typeface="Constantia"/>
              </a:rPr>
              <a:t>ect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8339" y="3469674"/>
            <a:ext cx="216490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sta</a:t>
            </a:r>
            <a:r>
              <a:rPr sz="4200" spc="-34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c</a:t>
            </a:r>
            <a:r>
              <a:rPr sz="4200" spc="4" baseline="2925" dirty="0" smtClean="0">
                <a:latin typeface="Constantia"/>
                <a:cs typeface="Constantia"/>
              </a:rPr>
              <a:t>h–</a:t>
            </a:r>
            <a:r>
              <a:rPr sz="4200" spc="0" baseline="2925" dirty="0" smtClean="0">
                <a:latin typeface="Constantia"/>
                <a:cs typeface="Constantia"/>
              </a:rPr>
              <a:t>iodide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52213" y="3469674"/>
            <a:ext cx="95269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paper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31205" y="3469674"/>
            <a:ext cx="63962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wi</a:t>
            </a:r>
            <a:r>
              <a:rPr sz="4200" spc="9" baseline="2925" dirty="0" smtClean="0">
                <a:latin typeface="Constantia"/>
                <a:cs typeface="Constantia"/>
              </a:rPr>
              <a:t>l</a:t>
            </a:r>
            <a:r>
              <a:rPr sz="4200" spc="0" baseline="2925" dirty="0" smtClean="0">
                <a:latin typeface="Constantia"/>
                <a:cs typeface="Constantia"/>
              </a:rPr>
              <a:t>l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0350" y="3469674"/>
            <a:ext cx="602632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not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0364" y="3469674"/>
            <a:ext cx="10266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-64" baseline="2925" dirty="0" smtClean="0">
                <a:latin typeface="Constantia"/>
                <a:cs typeface="Constantia"/>
              </a:rPr>
              <a:t>x</a:t>
            </a: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9" baseline="2925" dirty="0" smtClean="0">
                <a:latin typeface="Constantia"/>
                <a:cs typeface="Constantia"/>
              </a:rPr>
              <a:t>s</a:t>
            </a:r>
            <a:r>
              <a:rPr sz="4200" spc="0" baseline="2925" dirty="0" smtClean="0">
                <a:latin typeface="Constantia"/>
                <a:cs typeface="Constantia"/>
              </a:rPr>
              <a:t>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6764" y="4110008"/>
            <a:ext cx="6869489" cy="4381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95"/>
              </a:lnSpc>
              <a:spcBef>
                <a:spcPts val="169"/>
              </a:spcBef>
            </a:pPr>
            <a:r>
              <a:rPr sz="4200" spc="0" baseline="9752" dirty="0" smtClean="0">
                <a:latin typeface="Constantia"/>
                <a:cs typeface="Constantia"/>
              </a:rPr>
              <a:t>HNO</a:t>
            </a:r>
            <a:r>
              <a:rPr sz="2775" spc="0" baseline="-4428" dirty="0" smtClean="0">
                <a:latin typeface="Constantia"/>
                <a:cs typeface="Constantia"/>
              </a:rPr>
              <a:t>2</a:t>
            </a:r>
            <a:r>
              <a:rPr sz="2775" spc="-91" baseline="-4428" dirty="0" smtClean="0">
                <a:latin typeface="Constantia"/>
                <a:cs typeface="Constantia"/>
              </a:rPr>
              <a:t> </a:t>
            </a:r>
            <a:r>
              <a:rPr sz="4200" spc="0" baseline="9752" dirty="0" smtClean="0">
                <a:latin typeface="Constantia"/>
                <a:cs typeface="Constantia"/>
              </a:rPr>
              <a:t>and</a:t>
            </a:r>
            <a:r>
              <a:rPr sz="4200" spc="-95" baseline="9752" dirty="0" smtClean="0">
                <a:latin typeface="Constantia"/>
                <a:cs typeface="Constantia"/>
              </a:rPr>
              <a:t> </a:t>
            </a:r>
            <a:r>
              <a:rPr sz="4200" spc="-4" baseline="9752" dirty="0" smtClean="0">
                <a:latin typeface="Constantia"/>
                <a:cs typeface="Constantia"/>
              </a:rPr>
              <a:t>s</a:t>
            </a:r>
            <a:r>
              <a:rPr sz="4200" spc="0" baseline="9752" dirty="0" smtClean="0">
                <a:latin typeface="Constantia"/>
                <a:cs typeface="Constantia"/>
              </a:rPr>
              <a:t>o</a:t>
            </a:r>
            <a:r>
              <a:rPr sz="4200" spc="-161" baseline="9752" dirty="0" smtClean="0">
                <a:latin typeface="Constantia"/>
                <a:cs typeface="Constantia"/>
              </a:rPr>
              <a:t> </a:t>
            </a:r>
            <a:r>
              <a:rPr sz="4200" spc="0" baseline="9752" dirty="0" smtClean="0">
                <a:latin typeface="Constantia"/>
                <a:cs typeface="Constantia"/>
              </a:rPr>
              <a:t>will not</a:t>
            </a:r>
            <a:r>
              <a:rPr sz="4200" spc="-101" baseline="9752" dirty="0" smtClean="0">
                <a:latin typeface="Constantia"/>
                <a:cs typeface="Constantia"/>
              </a:rPr>
              <a:t> </a:t>
            </a:r>
            <a:r>
              <a:rPr sz="4200" spc="0" baseline="9752" dirty="0" smtClean="0">
                <a:latin typeface="Constantia"/>
                <a:cs typeface="Constantia"/>
              </a:rPr>
              <a:t>indi</a:t>
            </a:r>
            <a:r>
              <a:rPr sz="4200" spc="4" baseline="9752" dirty="0" smtClean="0">
                <a:latin typeface="Constantia"/>
                <a:cs typeface="Constantia"/>
              </a:rPr>
              <a:t>c</a:t>
            </a:r>
            <a:r>
              <a:rPr sz="4200" spc="0" baseline="9752" dirty="0" smtClean="0">
                <a:latin typeface="Constantia"/>
                <a:cs typeface="Constantia"/>
              </a:rPr>
              <a:t>a</a:t>
            </a:r>
            <a:r>
              <a:rPr sz="4200" spc="-34" baseline="9752" dirty="0" smtClean="0">
                <a:latin typeface="Constantia"/>
                <a:cs typeface="Constantia"/>
              </a:rPr>
              <a:t>t</a:t>
            </a:r>
            <a:r>
              <a:rPr sz="4200" spc="0" baseline="9752" dirty="0" smtClean="0">
                <a:latin typeface="Constantia"/>
                <a:cs typeface="Constantia"/>
              </a:rPr>
              <a:t>e</a:t>
            </a:r>
            <a:r>
              <a:rPr sz="4200" spc="-212" baseline="9752" dirty="0" smtClean="0">
                <a:latin typeface="Constantia"/>
                <a:cs typeface="Constantia"/>
              </a:rPr>
              <a:t> </a:t>
            </a:r>
            <a:r>
              <a:rPr sz="4200" spc="0" baseline="9752" dirty="0" smtClean="0">
                <a:latin typeface="Constantia"/>
                <a:cs typeface="Constantia"/>
              </a:rPr>
              <a:t>the</a:t>
            </a:r>
            <a:r>
              <a:rPr sz="4200" spc="-169" baseline="9752" dirty="0" smtClean="0">
                <a:latin typeface="Constantia"/>
                <a:cs typeface="Constantia"/>
              </a:rPr>
              <a:t> </a:t>
            </a:r>
            <a:r>
              <a:rPr sz="4200" spc="4" baseline="9752" dirty="0" smtClean="0">
                <a:latin typeface="Constantia"/>
                <a:cs typeface="Constantia"/>
              </a:rPr>
              <a:t>en</a:t>
            </a:r>
            <a:r>
              <a:rPr sz="4200" spc="0" baseline="9752" dirty="0" smtClean="0">
                <a:latin typeface="Constantia"/>
                <a:cs typeface="Constantia"/>
              </a:rPr>
              <a:t>d</a:t>
            </a:r>
            <a:r>
              <a:rPr sz="4200" spc="-100" baseline="9752" dirty="0" smtClean="0">
                <a:latin typeface="Constantia"/>
                <a:cs typeface="Constantia"/>
              </a:rPr>
              <a:t> </a:t>
            </a:r>
            <a:r>
              <a:rPr sz="4200" spc="0" baseline="9752" dirty="0" smtClean="0">
                <a:latin typeface="Constantia"/>
                <a:cs typeface="Constantia"/>
              </a:rPr>
              <a:t>point.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25500" y="758825"/>
            <a:ext cx="135820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b="1" spc="0" baseline="2925" dirty="0" smtClean="0">
                <a:solidFill>
                  <a:srgbClr val="04607A"/>
                </a:solidFill>
                <a:latin typeface="Calibri"/>
                <a:cs typeface="Calibri"/>
              </a:rPr>
              <a:t>M</a:t>
            </a:r>
            <a:r>
              <a:rPr sz="4200" b="1" spc="-19" baseline="2925" dirty="0" smtClean="0">
                <a:solidFill>
                  <a:srgbClr val="04607A"/>
                </a:solidFill>
                <a:latin typeface="Calibri"/>
                <a:cs typeface="Calibri"/>
              </a:rPr>
              <a:t>e</a:t>
            </a:r>
            <a:r>
              <a:rPr sz="4200" b="1" spc="0" baseline="2925" dirty="0" smtClean="0">
                <a:solidFill>
                  <a:srgbClr val="04607A"/>
                </a:solidFill>
                <a:latin typeface="Calibri"/>
                <a:cs typeface="Calibri"/>
              </a:rPr>
              <a:t>thod: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9584" y="1512596"/>
            <a:ext cx="8921461" cy="19790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73">
              <a:lnSpc>
                <a:spcPts val="2570"/>
              </a:lnSpc>
              <a:spcBef>
                <a:spcPts val="128"/>
              </a:spcBef>
            </a:pPr>
            <a:r>
              <a:rPr sz="3375" spc="0" baseline="4215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375" spc="524" baseline="3865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600" spc="-169" baseline="3413" dirty="0" smtClean="0">
                <a:latin typeface="Constantia"/>
                <a:cs typeface="Constantia"/>
              </a:rPr>
              <a:t>W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-19" baseline="3413" dirty="0" smtClean="0">
                <a:latin typeface="Constantia"/>
                <a:cs typeface="Constantia"/>
              </a:rPr>
              <a:t>g</a:t>
            </a:r>
            <a:r>
              <a:rPr sz="3600" spc="0" baseline="3413" dirty="0" smtClean="0">
                <a:latin typeface="Constantia"/>
                <a:cs typeface="Constantia"/>
              </a:rPr>
              <a:t>h </a:t>
            </a:r>
            <a:r>
              <a:rPr sz="3600" spc="41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</a:t>
            </a:r>
            <a:r>
              <a:rPr sz="3600" spc="-50" baseline="3413" dirty="0" smtClean="0">
                <a:latin typeface="Constantia"/>
                <a:cs typeface="Constantia"/>
              </a:rPr>
              <a:t>c</a:t>
            </a:r>
            <a:r>
              <a:rPr sz="3600" spc="4" baseline="3413" dirty="0" smtClean="0">
                <a:latin typeface="Constantia"/>
                <a:cs typeface="Constantia"/>
              </a:rPr>
              <a:t>c</a:t>
            </a:r>
            <a:r>
              <a:rPr sz="3600" spc="0" baseline="3413" dirty="0" smtClean="0">
                <a:latin typeface="Constantia"/>
                <a:cs typeface="Constantia"/>
              </a:rPr>
              <a:t>u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a</a:t>
            </a:r>
            <a:r>
              <a:rPr sz="3600" spc="-29" baseline="3413" dirty="0" smtClean="0">
                <a:latin typeface="Constantia"/>
                <a:cs typeface="Constantia"/>
              </a:rPr>
              <a:t>t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-25" baseline="3413" dirty="0" smtClean="0">
                <a:latin typeface="Constantia"/>
                <a:cs typeface="Constantia"/>
              </a:rPr>
              <a:t>l</a:t>
            </a:r>
            <a:r>
              <a:rPr sz="3600" spc="0" baseline="3413" dirty="0" smtClean="0">
                <a:latin typeface="Constantia"/>
                <a:cs typeface="Constantia"/>
              </a:rPr>
              <a:t>y </a:t>
            </a:r>
            <a:r>
              <a:rPr sz="3600" spc="385" baseline="3413" dirty="0" smtClean="0">
                <a:latin typeface="Constantia"/>
                <a:cs typeface="Constantia"/>
              </a:rPr>
              <a:t> </a:t>
            </a:r>
            <a:r>
              <a:rPr sz="3600" spc="4" baseline="3413" dirty="0" smtClean="0">
                <a:latin typeface="Constantia"/>
                <a:cs typeface="Constantia"/>
              </a:rPr>
              <a:t>0</a:t>
            </a:r>
            <a:r>
              <a:rPr sz="3600" spc="0" baseline="3413" dirty="0" smtClean="0">
                <a:latin typeface="Constantia"/>
                <a:cs typeface="Constantia"/>
              </a:rPr>
              <a:t>.5 </a:t>
            </a:r>
            <a:r>
              <a:rPr sz="3600" spc="44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g </a:t>
            </a:r>
            <a:r>
              <a:rPr sz="3600" spc="460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sulph</a:t>
            </a:r>
            <a:r>
              <a:rPr sz="3600" spc="-9" baseline="3413" dirty="0" smtClean="0">
                <a:latin typeface="Constantia"/>
                <a:cs typeface="Constantia"/>
              </a:rPr>
              <a:t>o</a:t>
            </a:r>
            <a:r>
              <a:rPr sz="3600" spc="0" baseline="3413" dirty="0" smtClean="0">
                <a:latin typeface="Constantia"/>
                <a:cs typeface="Constantia"/>
              </a:rPr>
              <a:t>na</a:t>
            </a:r>
            <a:r>
              <a:rPr sz="3600" spc="-9" baseline="3413" dirty="0" smtClean="0">
                <a:latin typeface="Constantia"/>
                <a:cs typeface="Constantia"/>
              </a:rPr>
              <a:t>m</a:t>
            </a:r>
            <a:r>
              <a:rPr sz="3600" spc="0" baseline="3413" dirty="0" smtClean="0">
                <a:latin typeface="Constantia"/>
                <a:cs typeface="Constantia"/>
              </a:rPr>
              <a:t>ide </a:t>
            </a:r>
            <a:r>
              <a:rPr sz="3600" spc="400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add </a:t>
            </a:r>
            <a:r>
              <a:rPr sz="3600" spc="445" baseline="3413" dirty="0" smtClean="0">
                <a:latin typeface="Constantia"/>
                <a:cs typeface="Constantia"/>
              </a:rPr>
              <a:t> </a:t>
            </a:r>
            <a:r>
              <a:rPr sz="3600" spc="-29" baseline="3413" dirty="0" smtClean="0">
                <a:latin typeface="Constantia"/>
                <a:cs typeface="Constantia"/>
              </a:rPr>
              <a:t>t</a:t>
            </a:r>
            <a:r>
              <a:rPr sz="3600" spc="0" baseline="3413" dirty="0" smtClean="0">
                <a:latin typeface="Constantia"/>
                <a:cs typeface="Constantia"/>
              </a:rPr>
              <a:t>o </a:t>
            </a:r>
            <a:r>
              <a:rPr sz="3600" spc="395" baseline="3413" dirty="0" smtClean="0">
                <a:latin typeface="Constantia"/>
                <a:cs typeface="Constantia"/>
              </a:rPr>
              <a:t> 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0" baseline="3413" dirty="0" smtClean="0">
                <a:latin typeface="Constantia"/>
                <a:cs typeface="Constantia"/>
              </a:rPr>
              <a:t>t </a:t>
            </a:r>
            <a:r>
              <a:rPr sz="3600" spc="400" baseline="3413" dirty="0" smtClean="0">
                <a:latin typeface="Constantia"/>
                <a:cs typeface="Constantia"/>
              </a:rPr>
              <a:t> </a:t>
            </a:r>
            <a:r>
              <a:rPr sz="3600" spc="-4" baseline="3413" dirty="0" smtClean="0">
                <a:latin typeface="Constantia"/>
                <a:cs typeface="Constantia"/>
              </a:rPr>
              <a:t>2</a:t>
            </a:r>
            <a:r>
              <a:rPr sz="3600" spc="0" baseline="3413" dirty="0" smtClean="0">
                <a:latin typeface="Constantia"/>
                <a:cs typeface="Constantia"/>
              </a:rPr>
              <a:t>0 </a:t>
            </a:r>
            <a:r>
              <a:rPr sz="3600" spc="460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ml </a:t>
            </a:r>
            <a:r>
              <a:rPr sz="3600" spc="45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of</a:t>
            </a:r>
            <a:endParaRPr sz="2400">
              <a:latin typeface="Constantia"/>
              <a:cs typeface="Constantia"/>
            </a:endParaRPr>
          </a:p>
          <a:p>
            <a:pPr marL="309880" algn="just">
              <a:lnSpc>
                <a:spcPts val="4320"/>
              </a:lnSpc>
              <a:spcBef>
                <a:spcPts val="307"/>
              </a:spcBef>
            </a:pPr>
            <a:r>
              <a:rPr sz="2400" spc="-34" dirty="0" smtClean="0">
                <a:latin typeface="Constantia"/>
                <a:cs typeface="Constantia"/>
              </a:rPr>
              <a:t>h</a:t>
            </a:r>
            <a:r>
              <a:rPr sz="2400" spc="-64" dirty="0" smtClean="0">
                <a:latin typeface="Constantia"/>
                <a:cs typeface="Constantia"/>
              </a:rPr>
              <a:t>y</a:t>
            </a:r>
            <a:r>
              <a:rPr sz="2400" spc="0" dirty="0" smtClean="0">
                <a:latin typeface="Constantia"/>
                <a:cs typeface="Constantia"/>
              </a:rPr>
              <a:t>d</a:t>
            </a:r>
            <a:r>
              <a:rPr sz="2400" spc="-3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oc</a:t>
            </a:r>
            <a:r>
              <a:rPr sz="2400" spc="-9" dirty="0" smtClean="0">
                <a:latin typeface="Constantia"/>
                <a:cs typeface="Constantia"/>
              </a:rPr>
              <a:t>h</a:t>
            </a:r>
            <a:r>
              <a:rPr sz="2400" spc="9" dirty="0" smtClean="0">
                <a:latin typeface="Constantia"/>
                <a:cs typeface="Constantia"/>
              </a:rPr>
              <a:t>l</a:t>
            </a:r>
            <a:r>
              <a:rPr sz="2400" spc="0" dirty="0" smtClean="0">
                <a:latin typeface="Constantia"/>
                <a:cs typeface="Constantia"/>
              </a:rPr>
              <a:t>oric</a:t>
            </a:r>
            <a:r>
              <a:rPr sz="2400" spc="-1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acid</a:t>
            </a:r>
            <a:r>
              <a:rPr sz="2400" spc="25" dirty="0" smtClean="0">
                <a:latin typeface="Constantia"/>
                <a:cs typeface="Constantia"/>
              </a:rPr>
              <a:t> </a:t>
            </a:r>
            <a:r>
              <a:rPr sz="2400" spc="9" dirty="0" smtClean="0">
                <a:latin typeface="Constantia"/>
                <a:cs typeface="Constantia"/>
              </a:rPr>
              <a:t>a</a:t>
            </a:r>
            <a:r>
              <a:rPr sz="2400" spc="0" dirty="0" smtClean="0">
                <a:latin typeface="Constantia"/>
                <a:cs typeface="Constantia"/>
              </a:rPr>
              <a:t>nd</a:t>
            </a:r>
            <a:r>
              <a:rPr sz="2400" spc="3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50</a:t>
            </a:r>
            <a:r>
              <a:rPr sz="2400" spc="39" dirty="0" smtClean="0">
                <a:latin typeface="Constantia"/>
                <a:cs typeface="Constantia"/>
              </a:rPr>
              <a:t> </a:t>
            </a:r>
            <a:r>
              <a:rPr sz="2400" spc="-4" dirty="0" smtClean="0">
                <a:latin typeface="Constantia"/>
                <a:cs typeface="Constantia"/>
              </a:rPr>
              <a:t>m</a:t>
            </a:r>
            <a:r>
              <a:rPr sz="2400" spc="0" dirty="0" smtClean="0">
                <a:latin typeface="Constantia"/>
                <a:cs typeface="Constantia"/>
              </a:rPr>
              <a:t>l</a:t>
            </a:r>
            <a:r>
              <a:rPr sz="2400" spc="34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w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34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18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,</a:t>
            </a:r>
            <a:r>
              <a:rPr sz="2400" spc="3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sti</a:t>
            </a:r>
            <a:r>
              <a:rPr sz="2400" spc="9" dirty="0" smtClean="0">
                <a:latin typeface="Constantia"/>
                <a:cs typeface="Constantia"/>
              </a:rPr>
              <a:t>r</a:t>
            </a:r>
            <a:r>
              <a:rPr sz="2400" spc="-18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,</a:t>
            </a:r>
            <a:r>
              <a:rPr sz="2400" spc="3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diss</a:t>
            </a:r>
            <a:r>
              <a:rPr sz="2400" spc="-4" dirty="0" smtClean="0">
                <a:latin typeface="Constantia"/>
                <a:cs typeface="Constantia"/>
              </a:rPr>
              <a:t>o</a:t>
            </a:r>
            <a:r>
              <a:rPr sz="2400" spc="-25" dirty="0" smtClean="0">
                <a:latin typeface="Constantia"/>
                <a:cs typeface="Constantia"/>
              </a:rPr>
              <a:t>l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2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4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d</a:t>
            </a:r>
            <a:r>
              <a:rPr sz="2400" spc="39" dirty="0" smtClean="0">
                <a:latin typeface="Constantia"/>
                <a:cs typeface="Constantia"/>
              </a:rPr>
              <a:t> </a:t>
            </a:r>
            <a:r>
              <a:rPr sz="2400" spc="-50" dirty="0" smtClean="0">
                <a:latin typeface="Constantia"/>
                <a:cs typeface="Constantia"/>
              </a:rPr>
              <a:t>c</a:t>
            </a:r>
            <a:r>
              <a:rPr sz="2400" spc="4" dirty="0" smtClean="0">
                <a:latin typeface="Constantia"/>
                <a:cs typeface="Constantia"/>
              </a:rPr>
              <a:t>oo</a:t>
            </a:r>
            <a:r>
              <a:rPr sz="2400" spc="0" dirty="0" smtClean="0">
                <a:latin typeface="Constantia"/>
                <a:cs typeface="Constantia"/>
              </a:rPr>
              <a:t>l</a:t>
            </a:r>
            <a:r>
              <a:rPr sz="2400" spc="39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25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1</a:t>
            </a:r>
            <a:r>
              <a:rPr sz="2400" spc="0" dirty="0" smtClean="0">
                <a:latin typeface="Constantia"/>
                <a:cs typeface="Constantia"/>
              </a:rPr>
              <a:t>5</a:t>
            </a:r>
            <a:r>
              <a:rPr sz="2400" spc="4" baseline="23893" dirty="0" smtClean="0">
                <a:latin typeface="Constantia"/>
                <a:cs typeface="Constantia"/>
              </a:rPr>
              <a:t>0</a:t>
            </a:r>
            <a:r>
              <a:rPr sz="2400" spc="-4" dirty="0" smtClean="0">
                <a:latin typeface="Constantia"/>
                <a:cs typeface="Constantia"/>
              </a:rPr>
              <a:t>c</a:t>
            </a:r>
            <a:r>
              <a:rPr sz="2400" spc="0" dirty="0" smtClean="0">
                <a:latin typeface="Constantia"/>
                <a:cs typeface="Constantia"/>
              </a:rPr>
              <a:t>. Immerse</a:t>
            </a:r>
            <a:r>
              <a:rPr sz="2400" spc="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t</a:t>
            </a:r>
            <a:r>
              <a:rPr sz="2400" spc="-4" dirty="0" smtClean="0">
                <a:latin typeface="Constantia"/>
                <a:cs typeface="Constantia"/>
              </a:rPr>
              <a:t>h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elect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4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20" dirty="0" smtClean="0">
                <a:latin typeface="Constantia"/>
                <a:cs typeface="Constantia"/>
              </a:rPr>
              <a:t> 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n</a:t>
            </a:r>
            <a:r>
              <a:rPr sz="2400" spc="2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the</a:t>
            </a:r>
            <a:r>
              <a:rPr sz="2400" spc="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solut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on</a:t>
            </a:r>
            <a:r>
              <a:rPr sz="2400" spc="2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and</a:t>
            </a:r>
            <a:r>
              <a:rPr sz="2400" spc="6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app</a:t>
            </a:r>
            <a:r>
              <a:rPr sz="2400" spc="-25" dirty="0" smtClean="0">
                <a:latin typeface="Constantia"/>
                <a:cs typeface="Constantia"/>
              </a:rPr>
              <a:t>l</a:t>
            </a:r>
            <a:r>
              <a:rPr sz="2400" spc="0" dirty="0" smtClean="0">
                <a:latin typeface="Constantia"/>
                <a:cs typeface="Constantia"/>
              </a:rPr>
              <a:t>y t</a:t>
            </a:r>
            <a:r>
              <a:rPr sz="2400" spc="-4" dirty="0" smtClean="0">
                <a:latin typeface="Constantia"/>
                <a:cs typeface="Constantia"/>
              </a:rPr>
              <a:t>h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4" dirty="0" smtClean="0">
                <a:latin typeface="Constantia"/>
                <a:cs typeface="Constantia"/>
              </a:rPr>
              <a:t> </a:t>
            </a:r>
            <a:r>
              <a:rPr sz="2400" spc="-6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olta</a:t>
            </a:r>
            <a:r>
              <a:rPr sz="2400" spc="-44" dirty="0" smtClean="0">
                <a:latin typeface="Constantia"/>
                <a:cs typeface="Constantia"/>
              </a:rPr>
              <a:t>g</a:t>
            </a:r>
            <a:r>
              <a:rPr sz="2400" spc="0" dirty="0" smtClean="0">
                <a:latin typeface="Constantia"/>
                <a:cs typeface="Constantia"/>
              </a:rPr>
              <a:t>e of about</a:t>
            </a:r>
            <a:r>
              <a:rPr sz="2400" spc="-5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50</a:t>
            </a:r>
            <a:r>
              <a:rPr sz="2400" spc="-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m</a:t>
            </a:r>
            <a:r>
              <a:rPr sz="2400" spc="-2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9584" y="3780319"/>
            <a:ext cx="8918964" cy="8820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0"/>
              </a:lnSpc>
              <a:spcBef>
                <a:spcPts val="128"/>
              </a:spcBef>
            </a:pPr>
            <a:r>
              <a:rPr sz="3375" spc="0" baseline="4215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375" spc="524" baseline="3865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P</a:t>
            </a:r>
            <a:r>
              <a:rPr sz="3600" spc="-9" baseline="3413" dirty="0" smtClean="0">
                <a:latin typeface="Constantia"/>
                <a:cs typeface="Constantia"/>
              </a:rPr>
              <a:t>l</a:t>
            </a:r>
            <a:r>
              <a:rPr sz="3600" spc="9" baseline="3413" dirty="0" smtClean="0">
                <a:latin typeface="Constantia"/>
                <a:cs typeface="Constantia"/>
              </a:rPr>
              <a:t>a</a:t>
            </a:r>
            <a:r>
              <a:rPr sz="3600" spc="-50" baseline="3413" dirty="0" smtClean="0">
                <a:latin typeface="Constantia"/>
                <a:cs typeface="Constantia"/>
              </a:rPr>
              <a:t>c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-2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bu</a:t>
            </a:r>
            <a:r>
              <a:rPr sz="3600" spc="-34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-14" baseline="3413" dirty="0" smtClean="0">
                <a:latin typeface="Constantia"/>
                <a:cs typeface="Constantia"/>
              </a:rPr>
              <a:t>t</a:t>
            </a:r>
            <a:r>
              <a:rPr sz="3600" spc="-29" baseline="3413" dirty="0" smtClean="0">
                <a:latin typeface="Constantia"/>
                <a:cs typeface="Constantia"/>
              </a:rPr>
              <a:t>t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-29" baseline="3413" dirty="0" smtClean="0">
                <a:latin typeface="Constantia"/>
                <a:cs typeface="Constantia"/>
              </a:rPr>
              <a:t> </a:t>
            </a:r>
            <a:r>
              <a:rPr sz="3600" spc="4" baseline="3413" dirty="0" smtClean="0">
                <a:latin typeface="Constantia"/>
                <a:cs typeface="Constantia"/>
              </a:rPr>
              <a:t>ti</a:t>
            </a:r>
            <a:r>
              <a:rPr sz="3600" spc="0" baseline="3413" dirty="0" smtClean="0">
                <a:latin typeface="Constantia"/>
                <a:cs typeface="Constantia"/>
              </a:rPr>
              <a:t>p</a:t>
            </a:r>
            <a:r>
              <a:rPr sz="3600" spc="-25" baseline="3413" dirty="0" smtClean="0">
                <a:latin typeface="Constantia"/>
                <a:cs typeface="Constantia"/>
              </a:rPr>
              <a:t> </a:t>
            </a:r>
            <a:r>
              <a:rPr sz="3600" spc="-9" baseline="3413" dirty="0" smtClean="0">
                <a:latin typeface="Constantia"/>
                <a:cs typeface="Constantia"/>
              </a:rPr>
              <a:t>j</a:t>
            </a:r>
            <a:r>
              <a:rPr sz="3600" spc="0" baseline="3413" dirty="0" smtClean="0">
                <a:latin typeface="Constantia"/>
                <a:cs typeface="Constantia"/>
              </a:rPr>
              <a:t>ust</a:t>
            </a:r>
            <a:r>
              <a:rPr sz="3600" spc="-1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be</a:t>
            </a:r>
            <a:r>
              <a:rPr sz="3600" spc="-4" baseline="3413" dirty="0" smtClean="0">
                <a:latin typeface="Constantia"/>
                <a:cs typeface="Constantia"/>
              </a:rPr>
              <a:t>l</a:t>
            </a:r>
            <a:r>
              <a:rPr sz="3600" spc="-50" baseline="3413" dirty="0" smtClean="0">
                <a:latin typeface="Constantia"/>
                <a:cs typeface="Constantia"/>
              </a:rPr>
              <a:t>o</a:t>
            </a:r>
            <a:r>
              <a:rPr sz="3600" spc="0" baseline="3413" dirty="0" smtClean="0">
                <a:latin typeface="Constantia"/>
                <a:cs typeface="Constantia"/>
              </a:rPr>
              <a:t>w the</a:t>
            </a:r>
            <a:r>
              <a:rPr sz="3600" spc="-1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s</a:t>
            </a:r>
            <a:r>
              <a:rPr sz="3600" spc="4" baseline="3413" dirty="0" smtClean="0">
                <a:latin typeface="Constantia"/>
                <a:cs typeface="Constantia"/>
              </a:rPr>
              <a:t>o</a:t>
            </a:r>
            <a:r>
              <a:rPr sz="3600" spc="0" baseline="3413" dirty="0" smtClean="0">
                <a:latin typeface="Constantia"/>
                <a:cs typeface="Constantia"/>
              </a:rPr>
              <a:t>lution </a:t>
            </a:r>
            <a:r>
              <a:rPr sz="3600" spc="-29" baseline="3413" dirty="0" smtClean="0">
                <a:latin typeface="Constantia"/>
                <a:cs typeface="Constantia"/>
              </a:rPr>
              <a:t>t</a:t>
            </a:r>
            <a:r>
              <a:rPr sz="3600" spc="0" baseline="3413" dirty="0" smtClean="0">
                <a:latin typeface="Constantia"/>
                <a:cs typeface="Constantia"/>
              </a:rPr>
              <a:t>o</a:t>
            </a:r>
            <a:r>
              <a:rPr sz="3600" spc="-2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elimina</a:t>
            </a:r>
            <a:r>
              <a:rPr sz="3600" spc="-39" baseline="3413" dirty="0" smtClean="0">
                <a:latin typeface="Constantia"/>
                <a:cs typeface="Constantia"/>
              </a:rPr>
              <a:t>t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-19" baseline="3413" dirty="0" smtClean="0">
                <a:latin typeface="Constantia"/>
                <a:cs typeface="Constantia"/>
              </a:rPr>
              <a:t> </a:t>
            </a:r>
            <a:r>
              <a:rPr sz="3600" spc="-75" baseline="3413" dirty="0" smtClean="0">
                <a:latin typeface="Constantia"/>
                <a:cs typeface="Constantia"/>
              </a:rPr>
              <a:t>o</a:t>
            </a:r>
            <a:r>
              <a:rPr sz="3600" spc="0" baseline="3413" dirty="0" smtClean="0">
                <a:latin typeface="Constantia"/>
                <a:cs typeface="Constantia"/>
              </a:rPr>
              <a:t>xidation </a:t>
            </a:r>
            <a:r>
              <a:rPr sz="3600" spc="-4" baseline="3413" dirty="0" smtClean="0">
                <a:latin typeface="Constantia"/>
                <a:cs typeface="Constantia"/>
              </a:rPr>
              <a:t>of</a:t>
            </a:r>
            <a:endParaRPr sz="2400">
              <a:latin typeface="Constantia"/>
              <a:cs typeface="Constantia"/>
            </a:endParaRPr>
          </a:p>
          <a:p>
            <a:pPr marL="309880" marR="46176">
              <a:lnSpc>
                <a:spcPts val="2929"/>
              </a:lnSpc>
              <a:spcBef>
                <a:spcPts val="1263"/>
              </a:spcBef>
            </a:pPr>
            <a:r>
              <a:rPr sz="2400" spc="0" dirty="0" smtClean="0">
                <a:latin typeface="Constantia"/>
                <a:cs typeface="Constantia"/>
              </a:rPr>
              <a:t>so</a:t>
            </a:r>
            <a:r>
              <a:rPr sz="2400" spc="-4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4" dirty="0" smtClean="0">
                <a:latin typeface="Constantia"/>
                <a:cs typeface="Constantia"/>
              </a:rPr>
              <a:t>u</a:t>
            </a:r>
            <a:r>
              <a:rPr sz="2400" spc="0" dirty="0" smtClean="0">
                <a:latin typeface="Constantia"/>
                <a:cs typeface="Constantia"/>
              </a:rPr>
              <a:t>m</a:t>
            </a:r>
            <a:r>
              <a:rPr sz="2400" spc="-3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nit</a:t>
            </a:r>
            <a:r>
              <a:rPr sz="2400" spc="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-25" dirty="0" smtClean="0">
                <a:latin typeface="Constantia"/>
                <a:cs typeface="Constantia"/>
              </a:rPr>
              <a:t>t</a:t>
            </a:r>
            <a:r>
              <a:rPr sz="2400" spc="4" dirty="0" smtClean="0">
                <a:latin typeface="Constantia"/>
                <a:cs typeface="Constantia"/>
              </a:rPr>
              <a:t>e</a:t>
            </a:r>
            <a:r>
              <a:rPr sz="2400" spc="0" dirty="0" smtClean="0">
                <a:latin typeface="Constantia"/>
                <a:cs typeface="Constantia"/>
              </a:rPr>
              <a:t>.</a:t>
            </a:r>
            <a:r>
              <a:rPr sz="2400" spc="-1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rr</a:t>
            </a:r>
            <a:r>
              <a:rPr sz="2400" spc="-84" dirty="0" smtClean="0">
                <a:latin typeface="Constantia"/>
                <a:cs typeface="Constantia"/>
              </a:rPr>
              <a:t> 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t</a:t>
            </a:r>
            <a:r>
              <a:rPr sz="2400" spc="-114" dirty="0" smtClean="0">
                <a:latin typeface="Constantia"/>
                <a:cs typeface="Constantia"/>
              </a:rPr>
              <a:t> </a:t>
            </a:r>
            <a:r>
              <a:rPr sz="2400" spc="-50" dirty="0" smtClean="0">
                <a:latin typeface="Constantia"/>
                <a:cs typeface="Constantia"/>
              </a:rPr>
              <a:t>g</a:t>
            </a:r>
            <a:r>
              <a:rPr sz="2400" spc="0" dirty="0" smtClean="0">
                <a:latin typeface="Constantia"/>
                <a:cs typeface="Constantia"/>
              </a:rPr>
              <a:t>en</a:t>
            </a:r>
            <a:r>
              <a:rPr sz="2400" spc="4" dirty="0" smtClean="0">
                <a:latin typeface="Constantia"/>
                <a:cs typeface="Constantia"/>
              </a:rPr>
              <a:t>t</a:t>
            </a:r>
            <a:r>
              <a:rPr sz="2400" spc="-25" dirty="0" smtClean="0">
                <a:latin typeface="Constantia"/>
                <a:cs typeface="Constantia"/>
              </a:rPr>
              <a:t>l</a:t>
            </a:r>
            <a:r>
              <a:rPr sz="2400" spc="0" dirty="0" smtClean="0">
                <a:latin typeface="Constantia"/>
                <a:cs typeface="Constantia"/>
              </a:rPr>
              <a:t>y</a:t>
            </a:r>
            <a:r>
              <a:rPr sz="2400" spc="-6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&amp;</a:t>
            </a:r>
            <a:r>
              <a:rPr sz="2400" spc="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mainta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n</a:t>
            </a:r>
            <a:r>
              <a:rPr sz="2400" spc="-6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the</a:t>
            </a:r>
            <a:r>
              <a:rPr sz="2400" spc="-75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emp</a:t>
            </a:r>
            <a:r>
              <a:rPr sz="2400" spc="-6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bel</a:t>
            </a:r>
            <a:r>
              <a:rPr sz="2400" spc="-54" dirty="0" smtClean="0">
                <a:latin typeface="Constantia"/>
                <a:cs typeface="Constantia"/>
              </a:rPr>
              <a:t>o</a:t>
            </a:r>
            <a:r>
              <a:rPr sz="2400" spc="0" dirty="0" smtClean="0">
                <a:latin typeface="Constantia"/>
                <a:cs typeface="Constantia"/>
              </a:rPr>
              <a:t>w</a:t>
            </a:r>
            <a:r>
              <a:rPr sz="2400" spc="-25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1</a:t>
            </a:r>
            <a:r>
              <a:rPr sz="2400" spc="0" dirty="0" smtClean="0">
                <a:latin typeface="Constantia"/>
                <a:cs typeface="Constantia"/>
              </a:rPr>
              <a:t>5</a:t>
            </a:r>
            <a:r>
              <a:rPr sz="2400" spc="4" baseline="23893" dirty="0" smtClean="0">
                <a:latin typeface="Constantia"/>
                <a:cs typeface="Constantia"/>
              </a:rPr>
              <a:t>0</a:t>
            </a:r>
            <a:r>
              <a:rPr sz="2400" spc="-4" dirty="0" smtClean="0">
                <a:latin typeface="Constantia"/>
                <a:cs typeface="Constantia"/>
              </a:rPr>
              <a:t>c</a:t>
            </a:r>
            <a:r>
              <a:rPr sz="2400" spc="0" dirty="0" smtClean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76" y="3884676"/>
            <a:ext cx="9092184" cy="13746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37184" y="1360074"/>
            <a:ext cx="884230" cy="3482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600" spc="0" baseline="2415" dirty="0" smtClean="0">
                <a:latin typeface="Arial"/>
                <a:cs typeface="Arial"/>
              </a:rPr>
              <a:t>•</a:t>
            </a:r>
            <a:r>
              <a:rPr sz="3600" spc="354" baseline="2415" dirty="0" smtClean="0">
                <a:latin typeface="Arial"/>
                <a:cs typeface="Arial"/>
              </a:rPr>
              <a:t> </a:t>
            </a:r>
            <a:r>
              <a:rPr sz="3600" spc="0" baseline="2275" dirty="0" smtClean="0">
                <a:latin typeface="Constantia"/>
                <a:cs typeface="Constantia"/>
              </a:rPr>
              <a:t>Th</a:t>
            </a:r>
            <a:r>
              <a:rPr sz="3600" spc="4" baseline="2275" dirty="0" smtClean="0">
                <a:latin typeface="Constantia"/>
                <a:cs typeface="Constantia"/>
              </a:rPr>
              <a:t>i</a:t>
            </a:r>
            <a:r>
              <a:rPr sz="3600" spc="0" baseline="2275" dirty="0" smtClean="0">
                <a:latin typeface="Constantia"/>
                <a:cs typeface="Constantia"/>
              </a:rPr>
              <a:t>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1554" y="1378160"/>
            <a:ext cx="15808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met</a:t>
            </a:r>
            <a:r>
              <a:rPr sz="3600" spc="-19" baseline="3413" dirty="0" smtClean="0">
                <a:latin typeface="Constantia"/>
                <a:cs typeface="Constantia"/>
              </a:rPr>
              <a:t>h</a:t>
            </a:r>
            <a:r>
              <a:rPr sz="3600" spc="0" baseline="3413" dirty="0" smtClean="0">
                <a:latin typeface="Constantia"/>
                <a:cs typeface="Constantia"/>
              </a:rPr>
              <a:t>od  </a:t>
            </a:r>
            <a:r>
              <a:rPr sz="3600" spc="320" baseline="3413" dirty="0" smtClean="0">
                <a:latin typeface="Constantia"/>
                <a:cs typeface="Constantia"/>
              </a:rPr>
              <a:t> </a:t>
            </a:r>
            <a:r>
              <a:rPr sz="3600" spc="4" baseline="3413" dirty="0" smtClean="0">
                <a:latin typeface="Constantia"/>
                <a:cs typeface="Constantia"/>
              </a:rPr>
              <a:t>is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84347" y="1378160"/>
            <a:ext cx="110964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suitable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84573" y="1378160"/>
            <a:ext cx="4456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9" baseline="3413" dirty="0" smtClean="0">
                <a:latin typeface="Constantia"/>
                <a:cs typeface="Constantia"/>
              </a:rPr>
              <a:t>f</a:t>
            </a:r>
            <a:r>
              <a:rPr sz="3600" spc="0" baseline="3413" dirty="0" smtClean="0">
                <a:latin typeface="Constantia"/>
                <a:cs typeface="Constantia"/>
              </a:rPr>
              <a:t>or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8557" y="1378160"/>
            <a:ext cx="43416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most  </a:t>
            </a:r>
            <a:r>
              <a:rPr sz="3600" spc="26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of  </a:t>
            </a:r>
            <a:r>
              <a:rPr sz="3600" spc="38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the  </a:t>
            </a:r>
            <a:r>
              <a:rPr sz="3600" spc="269" baseline="3413" dirty="0" smtClean="0">
                <a:latin typeface="Constantia"/>
                <a:cs typeface="Constantia"/>
              </a:rPr>
              <a:t> </a:t>
            </a:r>
            <a:r>
              <a:rPr sz="3600" spc="-9" baseline="3413" dirty="0" smtClean="0">
                <a:latin typeface="Constantia"/>
                <a:cs typeface="Constantia"/>
              </a:rPr>
              <a:t>p</a:t>
            </a:r>
            <a:r>
              <a:rPr sz="3600" spc="0" baseline="3413" dirty="0" smtClean="0">
                <a:latin typeface="Constantia"/>
                <a:cs typeface="Constantia"/>
              </a:rPr>
              <a:t>ha</a:t>
            </a:r>
            <a:r>
              <a:rPr sz="3600" spc="-4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ma</a:t>
            </a:r>
            <a:r>
              <a:rPr sz="3600" spc="-54" baseline="3413" dirty="0" smtClean="0">
                <a:latin typeface="Constantia"/>
                <a:cs typeface="Constantia"/>
              </a:rPr>
              <a:t>c</a:t>
            </a:r>
            <a:r>
              <a:rPr sz="3600" spc="0" baseline="3413" dirty="0" smtClean="0">
                <a:latin typeface="Constantia"/>
                <a:cs typeface="Constantia"/>
              </a:rPr>
              <a:t>opoei</a:t>
            </a:r>
            <a:r>
              <a:rPr sz="3600" spc="14" baseline="3413" dirty="0" smtClean="0">
                <a:latin typeface="Constantia"/>
                <a:cs typeface="Constantia"/>
              </a:rPr>
              <a:t>a</a:t>
            </a:r>
            <a:r>
              <a:rPr sz="3600" spc="0" baseline="3413" dirty="0" smtClean="0">
                <a:latin typeface="Constantia"/>
                <a:cs typeface="Constantia"/>
              </a:rPr>
              <a:t>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404" y="1926800"/>
            <a:ext cx="208144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sulpho</a:t>
            </a:r>
            <a:r>
              <a:rPr sz="3600" spc="-4" baseline="3413" dirty="0" smtClean="0">
                <a:latin typeface="Constantia"/>
                <a:cs typeface="Constantia"/>
              </a:rPr>
              <a:t>n</a:t>
            </a:r>
            <a:r>
              <a:rPr sz="3600" spc="0" baseline="3413" dirty="0" smtClean="0">
                <a:latin typeface="Constantia"/>
                <a:cs typeface="Constantia"/>
              </a:rPr>
              <a:t>amides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57627" y="1926800"/>
            <a:ext cx="2773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&amp;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43199" y="1926800"/>
            <a:ext cx="3902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onstantia"/>
                <a:cs typeface="Constantia"/>
              </a:rPr>
              <a:t>its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5451" y="1926800"/>
            <a:ext cx="17358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p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e</a:t>
            </a:r>
            <a:r>
              <a:rPr sz="3600" spc="4" baseline="3413" dirty="0" smtClean="0">
                <a:latin typeface="Constantia"/>
                <a:cs typeface="Constantia"/>
              </a:rPr>
              <a:t>p</a:t>
            </a:r>
            <a:r>
              <a:rPr sz="3600" spc="-9" baseline="3413" dirty="0" smtClean="0">
                <a:latin typeface="Constantia"/>
                <a:cs typeface="Constantia"/>
              </a:rPr>
              <a:t>a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ations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72125" y="1926800"/>
            <a:ext cx="3407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as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17514" y="1926800"/>
            <a:ext cx="6031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64" baseline="3413" dirty="0" smtClean="0">
                <a:latin typeface="Constantia"/>
                <a:cs typeface="Constantia"/>
              </a:rPr>
              <a:t>w</a:t>
            </a:r>
            <a:r>
              <a:rPr sz="3600" spc="0" baseline="3413" dirty="0" smtClean="0">
                <a:latin typeface="Constantia"/>
                <a:cs typeface="Constantia"/>
              </a:rPr>
              <a:t>ell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0746" y="1926800"/>
            <a:ext cx="3407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as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4230" y="1926800"/>
            <a:ext cx="5013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the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77733" y="1926800"/>
            <a:ext cx="8129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dru</a:t>
            </a:r>
            <a:r>
              <a:rPr sz="3600" spc="4" baseline="3413" dirty="0" smtClean="0">
                <a:latin typeface="Constantia"/>
                <a:cs typeface="Constantia"/>
              </a:rPr>
              <a:t>g</a:t>
            </a:r>
            <a:r>
              <a:rPr sz="3600" spc="0" baseline="3413" dirty="0" smtClean="0">
                <a:latin typeface="Constantia"/>
                <a:cs typeface="Constantia"/>
              </a:rPr>
              <a:t>s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3912" y="1926800"/>
            <a:ext cx="8708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-29" baseline="3413" dirty="0" smtClean="0">
                <a:latin typeface="Constantia"/>
                <a:cs typeface="Constantia"/>
              </a:rPr>
              <a:t>w</a:t>
            </a:r>
            <a:r>
              <a:rPr sz="3600" spc="0" baseline="3413" dirty="0" smtClean="0">
                <a:latin typeface="Constantia"/>
                <a:cs typeface="Constantia"/>
              </a:rPr>
              <a:t>hich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404" y="2475694"/>
            <a:ext cx="6732227" cy="878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45"/>
              </a:lnSpc>
              <a:spcBef>
                <a:spcPts val="127"/>
              </a:spcBef>
            </a:pPr>
            <a:r>
              <a:rPr sz="3600" spc="-50" baseline="3413" dirty="0" smtClean="0">
                <a:latin typeface="Constantia"/>
                <a:cs typeface="Constantia"/>
              </a:rPr>
              <a:t>c</a:t>
            </a:r>
            <a:r>
              <a:rPr sz="3600" spc="0" baseline="3413" dirty="0" smtClean="0">
                <a:latin typeface="Constantia"/>
                <a:cs typeface="Constantia"/>
              </a:rPr>
              <a:t>o</a:t>
            </a:r>
            <a:r>
              <a:rPr sz="3600" spc="-4" baseline="3413" dirty="0" smtClean="0">
                <a:latin typeface="Constantia"/>
                <a:cs typeface="Constantia"/>
              </a:rPr>
              <a:t>n</a:t>
            </a:r>
            <a:r>
              <a:rPr sz="3600" spc="0" baseline="3413" dirty="0" smtClean="0">
                <a:latin typeface="Constantia"/>
                <a:cs typeface="Constantia"/>
              </a:rPr>
              <a:t>ta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0" baseline="3413" dirty="0" smtClean="0">
                <a:latin typeface="Constantia"/>
                <a:cs typeface="Constantia"/>
              </a:rPr>
              <a:t>ns</a:t>
            </a:r>
            <a:r>
              <a:rPr sz="3600" spc="-5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pr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0" baseline="3413" dirty="0" smtClean="0">
                <a:latin typeface="Constantia"/>
                <a:cs typeface="Constantia"/>
              </a:rPr>
              <a:t>ma</a:t>
            </a:r>
            <a:r>
              <a:rPr sz="3600" spc="34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y</a:t>
            </a:r>
            <a:r>
              <a:rPr sz="3600" spc="-14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omatic</a:t>
            </a:r>
            <a:r>
              <a:rPr sz="3600" spc="-10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amine</a:t>
            </a:r>
            <a:r>
              <a:rPr sz="3600" spc="-34" baseline="3413" dirty="0" smtClean="0">
                <a:latin typeface="Constantia"/>
                <a:cs typeface="Constantia"/>
              </a:rPr>
              <a:t>s</a:t>
            </a:r>
            <a:r>
              <a:rPr sz="3600" spc="0" baseline="3413" dirty="0" smtClean="0">
                <a:latin typeface="Constantia"/>
                <a:cs typeface="Constantia"/>
              </a:rPr>
              <a:t>.</a:t>
            </a:r>
            <a:endParaRPr sz="2400">
              <a:latin typeface="Constantia"/>
              <a:cs typeface="Constantia"/>
            </a:endParaRPr>
          </a:p>
          <a:p>
            <a:pPr marL="82803">
              <a:lnSpc>
                <a:spcPct val="101725"/>
              </a:lnSpc>
              <a:spcBef>
                <a:spcPts val="1263"/>
              </a:spcBef>
            </a:pPr>
            <a:r>
              <a:rPr sz="2400" spc="0" dirty="0" smtClean="0">
                <a:latin typeface="Constantia"/>
                <a:cs typeface="Constantia"/>
              </a:rPr>
              <a:t>The</a:t>
            </a:r>
            <a:r>
              <a:rPr sz="2400" spc="-89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eact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on</a:t>
            </a:r>
            <a:r>
              <a:rPr sz="2400" spc="-8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with</a:t>
            </a:r>
            <a:r>
              <a:rPr sz="2400" spc="-8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sulpho</a:t>
            </a:r>
            <a:r>
              <a:rPr sz="2400" spc="-4" dirty="0" smtClean="0">
                <a:latin typeface="Constantia"/>
                <a:cs typeface="Constantia"/>
              </a:rPr>
              <a:t>n</a:t>
            </a:r>
            <a:r>
              <a:rPr sz="2400" spc="0" dirty="0" smtClean="0">
                <a:latin typeface="Constantia"/>
                <a:cs typeface="Constantia"/>
              </a:rPr>
              <a:t>amide</a:t>
            </a:r>
            <a:r>
              <a:rPr sz="2400" spc="480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can</a:t>
            </a:r>
            <a:r>
              <a:rPr sz="2400" spc="-29" dirty="0" smtClean="0">
                <a:latin typeface="Constantia"/>
                <a:cs typeface="Constantia"/>
              </a:rPr>
              <a:t> </a:t>
            </a:r>
            <a:r>
              <a:rPr sz="2400" spc="-4" dirty="0" smtClean="0">
                <a:latin typeface="Constantia"/>
                <a:cs typeface="Constantia"/>
              </a:rPr>
              <a:t>b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-8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sh</a:t>
            </a:r>
            <a:r>
              <a:rPr sz="2400" spc="-50" dirty="0" smtClean="0">
                <a:latin typeface="Constantia"/>
                <a:cs typeface="Constantia"/>
              </a:rPr>
              <a:t>o</a:t>
            </a:r>
            <a:r>
              <a:rPr sz="2400" spc="0" dirty="0" smtClean="0">
                <a:latin typeface="Constantia"/>
                <a:cs typeface="Constantia"/>
              </a:rPr>
              <a:t>wn</a:t>
            </a:r>
            <a:r>
              <a:rPr sz="2400" spc="-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</a:t>
            </a:r>
            <a:r>
              <a:rPr sz="2400" spc="-25" dirty="0" smtClean="0">
                <a:latin typeface="Constantia"/>
                <a:cs typeface="Constantia"/>
              </a:rPr>
              <a:t>s</a:t>
            </a:r>
            <a:r>
              <a:rPr sz="2400" spc="0" dirty="0" smtClean="0">
                <a:latin typeface="Constantia"/>
                <a:cs typeface="Constantia"/>
              </a:rPr>
              <a:t>,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37184" y="3006248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864" y="632459"/>
            <a:ext cx="8780321" cy="10968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0515" marR="42235">
              <a:lnSpc>
                <a:spcPts val="4475"/>
              </a:lnSpc>
              <a:spcBef>
                <a:spcPts val="223"/>
              </a:spcBef>
            </a:pP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AP</a:t>
            </a:r>
            <a:r>
              <a:rPr sz="6450" b="1" spc="14" baseline="3175" dirty="0" smtClean="0">
                <a:solidFill>
                  <a:srgbClr val="0083B7"/>
                </a:solidFill>
                <a:latin typeface="Calibri"/>
                <a:cs typeface="Calibri"/>
              </a:rPr>
              <a:t>P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LI</a:t>
            </a:r>
            <a:r>
              <a:rPr sz="6450" b="1" spc="-9" baseline="3175" dirty="0" smtClean="0">
                <a:solidFill>
                  <a:srgbClr val="0083B7"/>
                </a:solidFill>
                <a:latin typeface="Calibri"/>
                <a:cs typeface="Calibri"/>
              </a:rPr>
              <a:t>C</a:t>
            </a:r>
            <a:r>
              <a:rPr sz="6450" b="1" spc="-334" baseline="3175" dirty="0" smtClean="0">
                <a:solidFill>
                  <a:srgbClr val="0083B7"/>
                </a:solidFill>
                <a:latin typeface="Calibri"/>
                <a:cs typeface="Calibri"/>
              </a:rPr>
              <a:t>A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TIONS</a:t>
            </a:r>
            <a:endParaRPr sz="43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194"/>
              </a:spcBef>
            </a:pPr>
            <a:r>
              <a:rPr sz="20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2050" spc="0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2050" spc="171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The</a:t>
            </a:r>
            <a:r>
              <a:rPr sz="2200" spc="-96" dirty="0" smtClean="0">
                <a:latin typeface="Constantia"/>
                <a:cs typeface="Constantia"/>
              </a:rPr>
              <a:t> </a:t>
            </a:r>
            <a:r>
              <a:rPr sz="2200" spc="50" dirty="0" smtClean="0">
                <a:latin typeface="Constantia"/>
                <a:cs typeface="Constantia"/>
              </a:rPr>
              <a:t>f</a:t>
            </a:r>
            <a:r>
              <a:rPr sz="2200" spc="0" dirty="0" smtClean="0">
                <a:latin typeface="Constantia"/>
                <a:cs typeface="Constantia"/>
              </a:rPr>
              <a:t>irst</a:t>
            </a:r>
            <a:r>
              <a:rPr sz="2200" spc="-121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use</a:t>
            </a:r>
            <a:r>
              <a:rPr sz="2200" spc="-146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of</a:t>
            </a:r>
            <a:r>
              <a:rPr sz="2200" spc="-18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di</a:t>
            </a:r>
            <a:r>
              <a:rPr sz="2200" spc="4" dirty="0" smtClean="0">
                <a:latin typeface="Constantia"/>
                <a:cs typeface="Constantia"/>
              </a:rPr>
              <a:t>a</a:t>
            </a:r>
            <a:r>
              <a:rPr sz="2200" spc="-9" dirty="0" smtClean="0">
                <a:latin typeface="Constantia"/>
                <a:cs typeface="Constantia"/>
              </a:rPr>
              <a:t>z</a:t>
            </a:r>
            <a:r>
              <a:rPr sz="2200" spc="0" dirty="0" smtClean="0">
                <a:latin typeface="Constantia"/>
                <a:cs typeface="Constantia"/>
              </a:rPr>
              <a:t>on</a:t>
            </a:r>
            <a:r>
              <a:rPr sz="2200" spc="4" dirty="0" smtClean="0">
                <a:latin typeface="Constantia"/>
                <a:cs typeface="Constantia"/>
              </a:rPr>
              <a:t>i</a:t>
            </a:r>
            <a:r>
              <a:rPr sz="2200" spc="0" dirty="0" smtClean="0">
                <a:latin typeface="Constantia"/>
                <a:cs typeface="Constantia"/>
              </a:rPr>
              <a:t>um</a:t>
            </a:r>
            <a:r>
              <a:rPr sz="2200" spc="-186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salts</a:t>
            </a:r>
            <a:r>
              <a:rPr sz="2200" spc="-147" dirty="0" smtClean="0">
                <a:latin typeface="Constantia"/>
                <a:cs typeface="Constantia"/>
              </a:rPr>
              <a:t> </a:t>
            </a:r>
            <a:r>
              <a:rPr sz="2200" spc="-25" dirty="0" smtClean="0">
                <a:latin typeface="Constantia"/>
                <a:cs typeface="Constantia"/>
              </a:rPr>
              <a:t>w</a:t>
            </a:r>
            <a:r>
              <a:rPr sz="2200" spc="0" dirty="0" smtClean="0">
                <a:latin typeface="Constantia"/>
                <a:cs typeface="Constantia"/>
              </a:rPr>
              <a:t>as</a:t>
            </a:r>
            <a:r>
              <a:rPr sz="2200" spc="-75" dirty="0" smtClean="0">
                <a:latin typeface="Constantia"/>
                <a:cs typeface="Constantia"/>
              </a:rPr>
              <a:t> </a:t>
            </a:r>
            <a:r>
              <a:rPr sz="2200" spc="-29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o</a:t>
            </a:r>
            <a:r>
              <a:rPr sz="2200" spc="-109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4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odu</a:t>
            </a:r>
            <a:r>
              <a:rPr sz="2200" spc="-50" dirty="0" smtClean="0">
                <a:latin typeface="Constantia"/>
                <a:cs typeface="Constantia"/>
              </a:rPr>
              <a:t>c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168" dirty="0" smtClean="0">
                <a:latin typeface="Constantia"/>
                <a:cs typeface="Constantia"/>
              </a:rPr>
              <a:t> </a:t>
            </a:r>
            <a:r>
              <a:rPr sz="2200" spc="-24" dirty="0" smtClean="0">
                <a:latin typeface="Constantia"/>
                <a:cs typeface="Constantia"/>
              </a:rPr>
              <a:t>w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-29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4" dirty="0" smtClean="0">
                <a:latin typeface="Constantia"/>
                <a:cs typeface="Constantia"/>
              </a:rPr>
              <a:t>r-</a:t>
            </a:r>
            <a:r>
              <a:rPr sz="2200" spc="0" dirty="0" smtClean="0">
                <a:latin typeface="Constantia"/>
                <a:cs typeface="Constantia"/>
              </a:rPr>
              <a:t>fast</a:t>
            </a:r>
            <a:r>
              <a:rPr sz="2200" spc="-124" dirty="0" smtClean="0">
                <a:latin typeface="Constantia"/>
                <a:cs typeface="Constantia"/>
              </a:rPr>
              <a:t> </a:t>
            </a:r>
            <a:r>
              <a:rPr sz="2200" spc="-25" dirty="0" smtClean="0">
                <a:latin typeface="Constantia"/>
                <a:cs typeface="Constantia"/>
              </a:rPr>
              <a:t>d</a:t>
            </a:r>
            <a:r>
              <a:rPr sz="2200" spc="-50" dirty="0" smtClean="0">
                <a:latin typeface="Constantia"/>
                <a:cs typeface="Constantia"/>
              </a:rPr>
              <a:t>y</a:t>
            </a:r>
            <a:r>
              <a:rPr sz="2200" spc="0" dirty="0" smtClean="0">
                <a:latin typeface="Constantia"/>
                <a:cs typeface="Constantia"/>
              </a:rPr>
              <a:t>ed</a:t>
            </a:r>
            <a:r>
              <a:rPr sz="2200" spc="-50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fabr</a:t>
            </a:r>
            <a:r>
              <a:rPr sz="2200" spc="4" dirty="0" smtClean="0">
                <a:latin typeface="Constantia"/>
                <a:cs typeface="Constantia"/>
              </a:rPr>
              <a:t>i</a:t>
            </a:r>
            <a:r>
              <a:rPr sz="2200" spc="0" dirty="0" smtClean="0">
                <a:latin typeface="Constantia"/>
                <a:cs typeface="Constantia"/>
              </a:rPr>
              <a:t>c</a:t>
            </a:r>
            <a:r>
              <a:rPr sz="2200" spc="-39" dirty="0" smtClean="0">
                <a:latin typeface="Constantia"/>
                <a:cs typeface="Constantia"/>
              </a:rPr>
              <a:t>s</a:t>
            </a:r>
            <a:r>
              <a:rPr sz="2200" spc="0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3864" y="1992349"/>
            <a:ext cx="7069585" cy="306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3075" spc="0" baseline="3084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075" spc="0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075" spc="171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-44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mo</a:t>
            </a:r>
            <a:r>
              <a:rPr sz="3300" spc="-29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e</a:t>
            </a:r>
            <a:r>
              <a:rPr sz="3300" spc="-164" baseline="2482" dirty="0" smtClean="0">
                <a:latin typeface="Constantia"/>
                <a:cs typeface="Constantia"/>
              </a:rPr>
              <a:t> </a:t>
            </a:r>
            <a:r>
              <a:rPr sz="3300" spc="-54" baseline="2482" dirty="0" smtClean="0">
                <a:latin typeface="Constantia"/>
                <a:cs typeface="Constantia"/>
              </a:rPr>
              <a:t>c</a:t>
            </a:r>
            <a:r>
              <a:rPr sz="3300" spc="0" baseline="2482" dirty="0" smtClean="0">
                <a:latin typeface="Constantia"/>
                <a:cs typeface="Constantia"/>
              </a:rPr>
              <a:t>om</a:t>
            </a:r>
            <a:r>
              <a:rPr sz="3300" spc="9" baseline="2482" dirty="0" smtClean="0">
                <a:latin typeface="Constantia"/>
                <a:cs typeface="Constantia"/>
              </a:rPr>
              <a:t>m</a:t>
            </a:r>
            <a:r>
              <a:rPr sz="3300" spc="0" baseline="2482" dirty="0" smtClean="0">
                <a:latin typeface="Constantia"/>
                <a:cs typeface="Constantia"/>
              </a:rPr>
              <a:t>on</a:t>
            </a:r>
            <a:r>
              <a:rPr sz="3300" spc="-159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p</a:t>
            </a:r>
            <a:r>
              <a:rPr sz="3300" spc="-44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o</a:t>
            </a:r>
            <a:r>
              <a:rPr sz="3300" spc="-54" baseline="2482" dirty="0" smtClean="0">
                <a:latin typeface="Constantia"/>
                <a:cs typeface="Constantia"/>
              </a:rPr>
              <a:t>c</a:t>
            </a:r>
            <a:r>
              <a:rPr sz="3300" spc="0" baseline="2482" dirty="0" smtClean="0">
                <a:latin typeface="Constantia"/>
                <a:cs typeface="Constantia"/>
              </a:rPr>
              <a:t>ess</a:t>
            </a:r>
            <a:r>
              <a:rPr sz="3300" spc="-140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uses</a:t>
            </a:r>
            <a:r>
              <a:rPr sz="3300" spc="-14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-79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pa</a:t>
            </a:r>
            <a:r>
              <a:rPr sz="3300" spc="-4" baseline="2482" dirty="0" smtClean="0">
                <a:latin typeface="Constantia"/>
                <a:cs typeface="Constantia"/>
              </a:rPr>
              <a:t>p</a:t>
            </a:r>
            <a:r>
              <a:rPr sz="3300" spc="0" baseline="2482" dirty="0" smtClean="0">
                <a:latin typeface="Constantia"/>
                <a:cs typeface="Constantia"/>
              </a:rPr>
              <a:t>er</a:t>
            </a:r>
            <a:r>
              <a:rPr sz="3300" spc="-193" baseline="2482" dirty="0" smtClean="0">
                <a:latin typeface="Constantia"/>
                <a:cs typeface="Constantia"/>
              </a:rPr>
              <a:t> </a:t>
            </a:r>
            <a:r>
              <a:rPr sz="3300" spc="-54" baseline="2482" dirty="0" smtClean="0">
                <a:latin typeface="Constantia"/>
                <a:cs typeface="Constantia"/>
              </a:rPr>
              <a:t>c</a:t>
            </a:r>
            <a:r>
              <a:rPr sz="3300" spc="0" baseline="2482" dirty="0" smtClean="0">
                <a:latin typeface="Constantia"/>
                <a:cs typeface="Constantia"/>
              </a:rPr>
              <a:t>oa</a:t>
            </a:r>
            <a:r>
              <a:rPr sz="3300" spc="-29" baseline="2482" dirty="0" smtClean="0">
                <a:latin typeface="Constantia"/>
                <a:cs typeface="Constantia"/>
              </a:rPr>
              <a:t>t</a:t>
            </a:r>
            <a:r>
              <a:rPr sz="3300" spc="0" baseline="2482" dirty="0" smtClean="0">
                <a:latin typeface="Constantia"/>
                <a:cs typeface="Constantia"/>
              </a:rPr>
              <a:t>ed</a:t>
            </a:r>
            <a:r>
              <a:rPr sz="3300" spc="-118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wi</a:t>
            </a:r>
            <a:r>
              <a:rPr sz="3300" spc="4" baseline="2482" dirty="0" smtClean="0">
                <a:latin typeface="Constantia"/>
                <a:cs typeface="Constantia"/>
              </a:rPr>
              <a:t>t</a:t>
            </a:r>
            <a:r>
              <a:rPr sz="3300" spc="0" baseline="2482" dirty="0" smtClean="0">
                <a:latin typeface="Constantia"/>
                <a:cs typeface="Constantia"/>
              </a:rPr>
              <a:t>h</a:t>
            </a:r>
            <a:r>
              <a:rPr sz="3300" spc="-11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di</a:t>
            </a:r>
            <a:r>
              <a:rPr sz="3300" spc="4" baseline="2482" dirty="0" smtClean="0">
                <a:latin typeface="Constantia"/>
                <a:cs typeface="Constantia"/>
              </a:rPr>
              <a:t>a</a:t>
            </a:r>
            <a:r>
              <a:rPr sz="3300" spc="-9" baseline="2482" dirty="0" smtClean="0">
                <a:latin typeface="Constantia"/>
                <a:cs typeface="Constantia"/>
              </a:rPr>
              <a:t>z</a:t>
            </a:r>
            <a:r>
              <a:rPr sz="3300" spc="-64" baseline="2482" dirty="0" smtClean="0">
                <a:latin typeface="Constantia"/>
                <a:cs typeface="Constantia"/>
              </a:rPr>
              <a:t>o</a:t>
            </a:r>
            <a:r>
              <a:rPr sz="3300" spc="0" baseline="2482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3864" y="2562579"/>
            <a:ext cx="5051471" cy="306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3075" spc="0" baseline="3084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075" spc="0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075" spc="171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300" spc="-50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t</a:t>
            </a:r>
            <a:r>
              <a:rPr sz="3300" spc="-6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is</a:t>
            </a:r>
            <a:r>
              <a:rPr sz="3300" spc="-104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also</a:t>
            </a:r>
            <a:r>
              <a:rPr sz="3300" spc="-157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ap</a:t>
            </a:r>
            <a:r>
              <a:rPr sz="3300" spc="-4" baseline="2482" dirty="0" smtClean="0">
                <a:latin typeface="Constantia"/>
                <a:cs typeface="Constantia"/>
              </a:rPr>
              <a:t>p</a:t>
            </a:r>
            <a:r>
              <a:rPr sz="3300" spc="0" baseline="2482" dirty="0" smtClean="0">
                <a:latin typeface="Constantia"/>
                <a:cs typeface="Constantia"/>
              </a:rPr>
              <a:t>li</a:t>
            </a:r>
            <a:r>
              <a:rPr sz="3300" spc="-4" baseline="2482" dirty="0" smtClean="0">
                <a:latin typeface="Constantia"/>
                <a:cs typeface="Constantia"/>
              </a:rPr>
              <a:t>c</a:t>
            </a:r>
            <a:r>
              <a:rPr sz="3300" spc="0" baseline="2482" dirty="0" smtClean="0">
                <a:latin typeface="Constantia"/>
                <a:cs typeface="Constantia"/>
              </a:rPr>
              <a:t>able</a:t>
            </a:r>
            <a:r>
              <a:rPr sz="3300" spc="-15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in</a:t>
            </a:r>
            <a:r>
              <a:rPr sz="3300" spc="-58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n</a:t>
            </a:r>
            <a:r>
              <a:rPr sz="3300" spc="4" baseline="2482" dirty="0" smtClean="0">
                <a:latin typeface="Constantia"/>
                <a:cs typeface="Constantia"/>
              </a:rPr>
              <a:t>a</a:t>
            </a:r>
            <a:r>
              <a:rPr sz="3300" spc="0" baseline="2482" dirty="0" smtClean="0">
                <a:latin typeface="Constantia"/>
                <a:cs typeface="Constantia"/>
              </a:rPr>
              <a:t>no</a:t>
            </a:r>
            <a:r>
              <a:rPr sz="3300" spc="-132" baseline="2482" dirty="0" smtClean="0">
                <a:latin typeface="Constantia"/>
                <a:cs typeface="Constantia"/>
              </a:rPr>
              <a:t> </a:t>
            </a:r>
            <a:r>
              <a:rPr sz="3300" spc="-29" baseline="2482" dirty="0" smtClean="0">
                <a:latin typeface="Constantia"/>
                <a:cs typeface="Constantia"/>
              </a:rPr>
              <a:t>t</a:t>
            </a:r>
            <a:r>
              <a:rPr sz="3300" spc="0" baseline="2482" dirty="0" smtClean="0">
                <a:latin typeface="Constantia"/>
                <a:cs typeface="Constantia"/>
              </a:rPr>
              <a:t>echnolo</a:t>
            </a:r>
            <a:r>
              <a:rPr sz="3300" spc="50" baseline="2482" dirty="0" smtClean="0">
                <a:latin typeface="Constantia"/>
                <a:cs typeface="Constantia"/>
              </a:rPr>
              <a:t>g</a:t>
            </a:r>
            <a:r>
              <a:rPr sz="3300" spc="-214" baseline="2482" dirty="0" smtClean="0">
                <a:latin typeface="Constantia"/>
                <a:cs typeface="Constantia"/>
              </a:rPr>
              <a:t>y</a:t>
            </a:r>
            <a:r>
              <a:rPr sz="3300" spc="0" baseline="2482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3864" y="3132555"/>
            <a:ext cx="9173605" cy="8098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3075" spc="0" baseline="3084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075" spc="0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 </a:t>
            </a:r>
            <a:r>
              <a:rPr sz="3075" spc="211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300" spc="-50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t </a:t>
            </a:r>
            <a:r>
              <a:rPr sz="3300" spc="4" baseline="2482" dirty="0" smtClean="0">
                <a:latin typeface="Constantia"/>
                <a:cs typeface="Constantia"/>
              </a:rPr>
              <a:t> i</a:t>
            </a:r>
            <a:r>
              <a:rPr sz="3300" spc="0" baseline="2482" dirty="0" smtClean="0">
                <a:latin typeface="Constantia"/>
                <a:cs typeface="Constantia"/>
              </a:rPr>
              <a:t>s </a:t>
            </a:r>
            <a:r>
              <a:rPr sz="3300" spc="9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al</a:t>
            </a:r>
            <a:r>
              <a:rPr sz="3300" spc="-14" baseline="2482" dirty="0" smtClean="0">
                <a:latin typeface="Constantia"/>
                <a:cs typeface="Constantia"/>
              </a:rPr>
              <a:t>s</a:t>
            </a:r>
            <a:r>
              <a:rPr sz="3300" spc="0" baseline="2482" dirty="0" smtClean="0">
                <a:latin typeface="Constantia"/>
                <a:cs typeface="Constantia"/>
              </a:rPr>
              <a:t>o </a:t>
            </a:r>
            <a:r>
              <a:rPr sz="3300" spc="23" baseline="2482" dirty="0" smtClean="0">
                <a:latin typeface="Constantia"/>
                <a:cs typeface="Constantia"/>
              </a:rPr>
              <a:t> </a:t>
            </a:r>
            <a:r>
              <a:rPr sz="3300" spc="-14" baseline="2482" dirty="0" smtClean="0">
                <a:latin typeface="Constantia"/>
                <a:cs typeface="Constantia"/>
              </a:rPr>
              <a:t>u</a:t>
            </a:r>
            <a:r>
              <a:rPr sz="3300" spc="0" baseline="2482" dirty="0" smtClean="0">
                <a:latin typeface="Constantia"/>
                <a:cs typeface="Constantia"/>
              </a:rPr>
              <a:t>sed </a:t>
            </a:r>
            <a:r>
              <a:rPr sz="3300" spc="35" baseline="2482" dirty="0" smtClean="0">
                <a:latin typeface="Constantia"/>
                <a:cs typeface="Constantia"/>
              </a:rPr>
              <a:t> </a:t>
            </a:r>
            <a:r>
              <a:rPr sz="3300" spc="4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n </a:t>
            </a:r>
            <a:r>
              <a:rPr sz="3300" spc="1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t</a:t>
            </a:r>
            <a:r>
              <a:rPr sz="3300" spc="-9" baseline="2482" dirty="0" smtClean="0">
                <a:latin typeface="Constantia"/>
                <a:cs typeface="Constantia"/>
              </a:rPr>
              <a:t>h</a:t>
            </a:r>
            <a:r>
              <a:rPr sz="3300" spc="0" baseline="2482" dirty="0" smtClean="0">
                <a:latin typeface="Constantia"/>
                <a:cs typeface="Constantia"/>
              </a:rPr>
              <a:t>e</a:t>
            </a:r>
            <a:r>
              <a:rPr sz="3300" spc="528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p</a:t>
            </a:r>
            <a:r>
              <a:rPr sz="3300" spc="-39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epa</a:t>
            </a:r>
            <a:r>
              <a:rPr sz="3300" spc="-44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4" baseline="2482" dirty="0" smtClean="0">
                <a:latin typeface="Constantia"/>
                <a:cs typeface="Constantia"/>
              </a:rPr>
              <a:t>t</a:t>
            </a:r>
            <a:r>
              <a:rPr sz="3300" spc="0" baseline="2482" dirty="0" smtClean="0">
                <a:latin typeface="Constantia"/>
                <a:cs typeface="Constantia"/>
              </a:rPr>
              <a:t>ion</a:t>
            </a:r>
            <a:r>
              <a:rPr sz="3300" spc="463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of </a:t>
            </a:r>
            <a:r>
              <a:rPr sz="3300" spc="111" baseline="2482" dirty="0" smtClean="0">
                <a:latin typeface="Constantia"/>
                <a:cs typeface="Constantia"/>
              </a:rPr>
              <a:t> </a:t>
            </a:r>
            <a:r>
              <a:rPr sz="3300" spc="-34" baseline="2482" dirty="0" smtClean="0">
                <a:latin typeface="Constantia"/>
                <a:cs typeface="Constantia"/>
              </a:rPr>
              <a:t>h</a:t>
            </a:r>
            <a:r>
              <a:rPr sz="3300" spc="-50" baseline="2482" dirty="0" smtClean="0">
                <a:latin typeface="Constantia"/>
                <a:cs typeface="Constantia"/>
              </a:rPr>
              <a:t>y</a:t>
            </a:r>
            <a:r>
              <a:rPr sz="3300" spc="0" baseline="2482" dirty="0" smtClean="0">
                <a:latin typeface="Constantia"/>
                <a:cs typeface="Constantia"/>
              </a:rPr>
              <a:t>d</a:t>
            </a:r>
            <a:r>
              <a:rPr sz="3300" spc="-34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oca</a:t>
            </a:r>
            <a:r>
              <a:rPr sz="3300" spc="-29" baseline="2482" dirty="0" smtClean="0">
                <a:latin typeface="Constantia"/>
                <a:cs typeface="Constantia"/>
              </a:rPr>
              <a:t>r</a:t>
            </a:r>
            <a:r>
              <a:rPr sz="3300" spc="0" baseline="2482" dirty="0" smtClean="0">
                <a:latin typeface="Constantia"/>
                <a:cs typeface="Constantia"/>
              </a:rPr>
              <a:t>bo</a:t>
            </a:r>
            <a:r>
              <a:rPr sz="3300" spc="4" baseline="2482" dirty="0" smtClean="0">
                <a:latin typeface="Constantia"/>
                <a:cs typeface="Constantia"/>
              </a:rPr>
              <a:t>n</a:t>
            </a:r>
            <a:r>
              <a:rPr sz="3300" spc="-25" baseline="2482" dirty="0" smtClean="0">
                <a:latin typeface="Constantia"/>
                <a:cs typeface="Constantia"/>
              </a:rPr>
              <a:t>s</a:t>
            </a:r>
            <a:r>
              <a:rPr sz="3300" spc="0" baseline="2482" dirty="0" smtClean="0">
                <a:latin typeface="Constantia"/>
                <a:cs typeface="Constantia"/>
              </a:rPr>
              <a:t>,</a:t>
            </a:r>
            <a:r>
              <a:rPr sz="3300" spc="50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34" baseline="2482" dirty="0" smtClean="0">
                <a:latin typeface="Constantia"/>
                <a:cs typeface="Constantia"/>
              </a:rPr>
              <a:t>r</a:t>
            </a:r>
            <a:r>
              <a:rPr sz="3300" spc="-25" baseline="2482" dirty="0" smtClean="0">
                <a:latin typeface="Constantia"/>
                <a:cs typeface="Constantia"/>
              </a:rPr>
              <a:t>y</a:t>
            </a:r>
            <a:r>
              <a:rPr sz="3300" spc="0" baseline="2482" dirty="0" smtClean="0">
                <a:latin typeface="Constantia"/>
                <a:cs typeface="Constantia"/>
              </a:rPr>
              <a:t>l </a:t>
            </a:r>
            <a:r>
              <a:rPr sz="3300" spc="3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halide, </a:t>
            </a:r>
            <a:r>
              <a:rPr sz="3300" spc="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34" baseline="2482" dirty="0" smtClean="0">
                <a:latin typeface="Constantia"/>
                <a:cs typeface="Constantia"/>
              </a:rPr>
              <a:t>r</a:t>
            </a:r>
            <a:r>
              <a:rPr sz="3300" spc="-25" baseline="2482" dirty="0" smtClean="0">
                <a:latin typeface="Constantia"/>
                <a:cs typeface="Constantia"/>
              </a:rPr>
              <a:t>y</a:t>
            </a:r>
            <a:r>
              <a:rPr sz="3300" spc="0" baseline="2482" dirty="0" smtClean="0">
                <a:latin typeface="Constantia"/>
                <a:cs typeface="Constantia"/>
              </a:rPr>
              <a:t>l</a:t>
            </a:r>
            <a:endParaRPr sz="2200">
              <a:latin typeface="Constantia"/>
              <a:cs typeface="Constantia"/>
            </a:endParaRPr>
          </a:p>
          <a:p>
            <a:pPr marL="309880" marR="42235">
              <a:lnSpc>
                <a:spcPct val="101725"/>
              </a:lnSpc>
              <a:spcBef>
                <a:spcPts val="1156"/>
              </a:spcBef>
            </a:pPr>
            <a:r>
              <a:rPr sz="2200" spc="14" dirty="0" smtClean="0">
                <a:latin typeface="Constantia"/>
                <a:cs typeface="Constantia"/>
              </a:rPr>
              <a:t>c</a:t>
            </a:r>
            <a:r>
              <a:rPr sz="2200" spc="-25" dirty="0" smtClean="0">
                <a:latin typeface="Constantia"/>
                <a:cs typeface="Constantia"/>
              </a:rPr>
              <a:t>y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4" dirty="0" smtClean="0">
                <a:latin typeface="Constantia"/>
                <a:cs typeface="Constantia"/>
              </a:rPr>
              <a:t>n</a:t>
            </a:r>
            <a:r>
              <a:rPr sz="2200" spc="0" dirty="0" smtClean="0">
                <a:latin typeface="Constantia"/>
                <a:cs typeface="Constantia"/>
              </a:rPr>
              <a:t>ide</a:t>
            </a:r>
            <a:r>
              <a:rPr sz="2200" spc="-178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4" dirty="0" smtClean="0">
                <a:latin typeface="Constantia"/>
                <a:cs typeface="Constantia"/>
              </a:rPr>
              <a:t>n</a:t>
            </a:r>
            <a:r>
              <a:rPr sz="2200" spc="0" dirty="0" smtClean="0">
                <a:latin typeface="Constantia"/>
                <a:cs typeface="Constantia"/>
              </a:rPr>
              <a:t>d</a:t>
            </a:r>
            <a:r>
              <a:rPr sz="2200" spc="-90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34" dirty="0" smtClean="0">
                <a:latin typeface="Constantia"/>
                <a:cs typeface="Constantia"/>
              </a:rPr>
              <a:t>r</a:t>
            </a:r>
            <a:r>
              <a:rPr sz="2200" spc="-25" dirty="0" smtClean="0">
                <a:latin typeface="Constantia"/>
                <a:cs typeface="Constantia"/>
              </a:rPr>
              <a:t>y</a:t>
            </a:r>
            <a:r>
              <a:rPr sz="2200" spc="0" dirty="0" smtClean="0">
                <a:latin typeface="Constantia"/>
                <a:cs typeface="Constantia"/>
              </a:rPr>
              <a:t>l</a:t>
            </a:r>
            <a:r>
              <a:rPr sz="2200" spc="-44" dirty="0" smtClean="0">
                <a:latin typeface="Constantia"/>
                <a:cs typeface="Constantia"/>
              </a:rPr>
              <a:t> </a:t>
            </a:r>
            <a:r>
              <a:rPr sz="2200" spc="-34" dirty="0" smtClean="0">
                <a:latin typeface="Constantia"/>
                <a:cs typeface="Constantia"/>
              </a:rPr>
              <a:t>h</a:t>
            </a:r>
            <a:r>
              <a:rPr sz="2200" spc="-50" dirty="0" smtClean="0">
                <a:latin typeface="Constantia"/>
                <a:cs typeface="Constantia"/>
              </a:rPr>
              <a:t>y</a:t>
            </a:r>
            <a:r>
              <a:rPr sz="2200" spc="0" dirty="0" smtClean="0">
                <a:latin typeface="Constantia"/>
                <a:cs typeface="Constantia"/>
              </a:rPr>
              <a:t>d</a:t>
            </a:r>
            <a:r>
              <a:rPr sz="2200" spc="-34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azi</a:t>
            </a:r>
            <a:r>
              <a:rPr sz="2200" spc="9" dirty="0" smtClean="0">
                <a:latin typeface="Constantia"/>
                <a:cs typeface="Constantia"/>
              </a:rPr>
              <a:t>n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29" dirty="0" smtClean="0">
                <a:latin typeface="Constantia"/>
                <a:cs typeface="Constantia"/>
              </a:rPr>
              <a:t>s</a:t>
            </a:r>
            <a:r>
              <a:rPr sz="2200" spc="0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864" y="4205705"/>
            <a:ext cx="9172959" cy="1312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60"/>
              </a:lnSpc>
              <a:spcBef>
                <a:spcPts val="118"/>
              </a:spcBef>
            </a:pPr>
            <a:r>
              <a:rPr sz="3075" spc="0" baseline="3084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075" spc="0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 </a:t>
            </a:r>
            <a:r>
              <a:rPr sz="3075" spc="211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300" spc="-50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t</a:t>
            </a:r>
            <a:r>
              <a:rPr sz="3300" spc="424" baseline="2482" dirty="0" smtClean="0">
                <a:latin typeface="Constantia"/>
                <a:cs typeface="Constantia"/>
              </a:rPr>
              <a:t> </a:t>
            </a:r>
            <a:r>
              <a:rPr sz="3300" spc="4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s</a:t>
            </a:r>
            <a:r>
              <a:rPr sz="3300" spc="414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used</a:t>
            </a:r>
            <a:r>
              <a:rPr sz="3300" spc="445" baseline="2482" dirty="0" smtClean="0">
                <a:latin typeface="Constantia"/>
                <a:cs typeface="Constantia"/>
              </a:rPr>
              <a:t> </a:t>
            </a:r>
            <a:r>
              <a:rPr sz="3300" spc="4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n</a:t>
            </a:r>
            <a:r>
              <a:rPr sz="3300" spc="430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the</a:t>
            </a:r>
            <a:r>
              <a:rPr sz="3300" spc="408" baseline="2482" dirty="0" smtClean="0">
                <a:latin typeface="Constantia"/>
                <a:cs typeface="Constantia"/>
              </a:rPr>
              <a:t> </a:t>
            </a:r>
            <a:r>
              <a:rPr sz="3300" spc="-9" baseline="2482" dirty="0" smtClean="0">
                <a:latin typeface="Constantia"/>
                <a:cs typeface="Constantia"/>
              </a:rPr>
              <a:t>a</a:t>
            </a:r>
            <a:r>
              <a:rPr sz="3300" spc="0" baseline="2482" dirty="0" smtClean="0">
                <a:latin typeface="Constantia"/>
                <a:cs typeface="Constantia"/>
              </a:rPr>
              <a:t>ss</a:t>
            </a:r>
            <a:r>
              <a:rPr sz="3300" spc="-44" baseline="2482" dirty="0" smtClean="0">
                <a:latin typeface="Constantia"/>
                <a:cs typeface="Constantia"/>
              </a:rPr>
              <a:t>a</a:t>
            </a:r>
            <a:r>
              <a:rPr sz="3300" spc="0" baseline="2482" dirty="0" smtClean="0">
                <a:latin typeface="Constantia"/>
                <a:cs typeface="Constantia"/>
              </a:rPr>
              <a:t>y</a:t>
            </a:r>
            <a:r>
              <a:rPr sz="3300" spc="424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of</a:t>
            </a:r>
            <a:r>
              <a:rPr sz="3300" spc="516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su</a:t>
            </a:r>
            <a:r>
              <a:rPr sz="3300" spc="-9" baseline="2482" dirty="0" smtClean="0">
                <a:latin typeface="Constantia"/>
                <a:cs typeface="Constantia"/>
              </a:rPr>
              <a:t>l</a:t>
            </a:r>
            <a:r>
              <a:rPr sz="3300" spc="0" baseline="2482" dirty="0" smtClean="0">
                <a:latin typeface="Constantia"/>
                <a:cs typeface="Constantia"/>
              </a:rPr>
              <a:t>p</a:t>
            </a:r>
            <a:r>
              <a:rPr sz="3300" spc="-4" baseline="2482" dirty="0" smtClean="0">
                <a:latin typeface="Constantia"/>
                <a:cs typeface="Constantia"/>
              </a:rPr>
              <a:t>h</a:t>
            </a:r>
            <a:r>
              <a:rPr sz="3300" spc="0" baseline="2482" dirty="0" smtClean="0">
                <a:latin typeface="Constantia"/>
                <a:cs typeface="Constantia"/>
              </a:rPr>
              <a:t>a</a:t>
            </a:r>
            <a:r>
              <a:rPr sz="3300" spc="38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drugs</a:t>
            </a:r>
            <a:r>
              <a:rPr sz="3300" spc="376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li</a:t>
            </a:r>
            <a:r>
              <a:rPr sz="3300" spc="-44" baseline="2482" dirty="0" smtClean="0">
                <a:latin typeface="Constantia"/>
                <a:cs typeface="Constantia"/>
              </a:rPr>
              <a:t>k</a:t>
            </a:r>
            <a:r>
              <a:rPr sz="3300" spc="0" baseline="2482" dirty="0" smtClean="0">
                <a:latin typeface="Constantia"/>
                <a:cs typeface="Constantia"/>
              </a:rPr>
              <a:t>e</a:t>
            </a:r>
            <a:r>
              <a:rPr sz="3300" spc="40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d</a:t>
            </a:r>
            <a:r>
              <a:rPr sz="3300" spc="-4" baseline="2482" dirty="0" smtClean="0">
                <a:latin typeface="Constantia"/>
                <a:cs typeface="Constantia"/>
              </a:rPr>
              <a:t>a</a:t>
            </a:r>
            <a:r>
              <a:rPr sz="3300" spc="0" baseline="2482" dirty="0" smtClean="0">
                <a:latin typeface="Constantia"/>
                <a:cs typeface="Constantia"/>
              </a:rPr>
              <a:t>p</a:t>
            </a:r>
            <a:r>
              <a:rPr sz="3300" spc="-4" baseline="2482" dirty="0" smtClean="0">
                <a:latin typeface="Constantia"/>
                <a:cs typeface="Constantia"/>
              </a:rPr>
              <a:t>s</a:t>
            </a:r>
            <a:r>
              <a:rPr sz="3300" spc="0" baseline="2482" dirty="0" smtClean="0">
                <a:latin typeface="Constantia"/>
                <a:cs typeface="Constantia"/>
              </a:rPr>
              <a:t>on</a:t>
            </a:r>
            <a:r>
              <a:rPr sz="3300" spc="9" baseline="2482" dirty="0" smtClean="0">
                <a:latin typeface="Constantia"/>
                <a:cs typeface="Constantia"/>
              </a:rPr>
              <a:t>e</a:t>
            </a:r>
            <a:r>
              <a:rPr sz="3300" spc="0" baseline="2482" dirty="0" smtClean="0">
                <a:latin typeface="Constantia"/>
                <a:cs typeface="Constantia"/>
              </a:rPr>
              <a:t>,</a:t>
            </a:r>
            <a:r>
              <a:rPr sz="3300" spc="405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su</a:t>
            </a:r>
            <a:r>
              <a:rPr sz="3300" spc="-9" baseline="2482" dirty="0" smtClean="0">
                <a:latin typeface="Constantia"/>
                <a:cs typeface="Constantia"/>
              </a:rPr>
              <a:t>l</a:t>
            </a:r>
            <a:r>
              <a:rPr sz="3300" spc="-14" baseline="2482" dirty="0" smtClean="0">
                <a:latin typeface="Constantia"/>
                <a:cs typeface="Constantia"/>
              </a:rPr>
              <a:t>p</a:t>
            </a:r>
            <a:r>
              <a:rPr sz="3300" spc="0" baseline="2482" dirty="0" smtClean="0">
                <a:latin typeface="Constantia"/>
                <a:cs typeface="Constantia"/>
              </a:rPr>
              <a:t>honamid</a:t>
            </a:r>
            <a:r>
              <a:rPr sz="3300" spc="9" baseline="2482" dirty="0" smtClean="0">
                <a:latin typeface="Constantia"/>
                <a:cs typeface="Constantia"/>
              </a:rPr>
              <a:t>e</a:t>
            </a:r>
            <a:r>
              <a:rPr sz="3300" spc="-19" baseline="2482" dirty="0" smtClean="0">
                <a:latin typeface="Constantia"/>
                <a:cs typeface="Constantia"/>
              </a:rPr>
              <a:t>s</a:t>
            </a:r>
            <a:r>
              <a:rPr sz="3300" spc="0" baseline="2482" dirty="0" smtClean="0">
                <a:latin typeface="Constantia"/>
                <a:cs typeface="Constantia"/>
              </a:rPr>
              <a:t>,</a:t>
            </a:r>
            <a:endParaRPr sz="2200">
              <a:latin typeface="Constantia"/>
              <a:cs typeface="Constantia"/>
            </a:endParaRPr>
          </a:p>
          <a:p>
            <a:pPr marL="309880" marR="2251">
              <a:lnSpc>
                <a:spcPct val="149621"/>
              </a:lnSpc>
              <a:spcBef>
                <a:spcPts val="421"/>
              </a:spcBef>
            </a:pP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-50" dirty="0" smtClean="0">
                <a:latin typeface="Constantia"/>
                <a:cs typeface="Constantia"/>
              </a:rPr>
              <a:t>c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4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amide</a:t>
            </a:r>
            <a:r>
              <a:rPr sz="2200" spc="-5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sodiu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0" dirty="0" smtClean="0">
                <a:latin typeface="Constantia"/>
                <a:cs typeface="Constantia"/>
              </a:rPr>
              <a:t>,</a:t>
            </a:r>
            <a:r>
              <a:rPr sz="2200" spc="103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ad</a:t>
            </a:r>
            <a:r>
              <a:rPr sz="2200" spc="4" dirty="0" smtClean="0">
                <a:latin typeface="Constantia"/>
                <a:cs typeface="Constantia"/>
              </a:rPr>
              <a:t>i</a:t>
            </a:r>
            <a:r>
              <a:rPr sz="2200" spc="0" dirty="0" smtClean="0">
                <a:latin typeface="Constantia"/>
                <a:cs typeface="Constantia"/>
              </a:rPr>
              <a:t>azin</a:t>
            </a:r>
            <a:r>
              <a:rPr sz="2200" spc="4" dirty="0" smtClean="0">
                <a:latin typeface="Constantia"/>
                <a:cs typeface="Constantia"/>
              </a:rPr>
              <a:t>e</a:t>
            </a:r>
            <a:r>
              <a:rPr sz="2200" spc="0" dirty="0" smtClean="0">
                <a:latin typeface="Constantia"/>
                <a:cs typeface="Constantia"/>
              </a:rPr>
              <a:t>,</a:t>
            </a:r>
            <a:r>
              <a:rPr sz="2200" spc="52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am</a:t>
            </a:r>
            <a:r>
              <a:rPr sz="2200" spc="-9" dirty="0" smtClean="0">
                <a:latin typeface="Constantia"/>
                <a:cs typeface="Constantia"/>
              </a:rPr>
              <a:t>e</a:t>
            </a:r>
            <a:r>
              <a:rPr sz="2200" spc="0" dirty="0" smtClean="0">
                <a:latin typeface="Constantia"/>
                <a:cs typeface="Constantia"/>
              </a:rPr>
              <a:t>th</a:t>
            </a:r>
            <a:r>
              <a:rPr sz="2200" spc="-4" dirty="0" smtClean="0">
                <a:latin typeface="Constantia"/>
                <a:cs typeface="Constantia"/>
              </a:rPr>
              <a:t>a</a:t>
            </a:r>
            <a:r>
              <a:rPr sz="2200" spc="-9" dirty="0" smtClean="0">
                <a:latin typeface="Constantia"/>
                <a:cs typeface="Constantia"/>
              </a:rPr>
              <a:t>z</a:t>
            </a:r>
            <a:r>
              <a:rPr sz="2200" spc="0" dirty="0" smtClean="0">
                <a:latin typeface="Constantia"/>
                <a:cs typeface="Constantia"/>
              </a:rPr>
              <a:t>ol</a:t>
            </a:r>
            <a:r>
              <a:rPr sz="2200" spc="4" dirty="0" smtClean="0">
                <a:latin typeface="Constantia"/>
                <a:cs typeface="Constantia"/>
              </a:rPr>
              <a:t>e</a:t>
            </a:r>
            <a:r>
              <a:rPr sz="2200" spc="0" dirty="0" smtClean="0">
                <a:latin typeface="Constantia"/>
                <a:cs typeface="Constantia"/>
              </a:rPr>
              <a:t>,</a:t>
            </a:r>
            <a:r>
              <a:rPr sz="2200" spc="32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-14" dirty="0" smtClean="0">
                <a:latin typeface="Constantia"/>
                <a:cs typeface="Constantia"/>
              </a:rPr>
              <a:t>p</a:t>
            </a:r>
            <a:r>
              <a:rPr sz="2200" spc="0" dirty="0" smtClean="0">
                <a:latin typeface="Constantia"/>
                <a:cs typeface="Constantia"/>
              </a:rPr>
              <a:t>had</a:t>
            </a:r>
            <a:r>
              <a:rPr sz="2200" spc="-54" dirty="0" smtClean="0">
                <a:latin typeface="Constantia"/>
                <a:cs typeface="Constantia"/>
              </a:rPr>
              <a:t>o</a:t>
            </a:r>
            <a:r>
              <a:rPr sz="2200" spc="0" dirty="0" smtClean="0">
                <a:latin typeface="Constantia"/>
                <a:cs typeface="Constantia"/>
              </a:rPr>
              <a:t>xi</a:t>
            </a:r>
            <a:r>
              <a:rPr sz="2200" spc="4" dirty="0" smtClean="0">
                <a:latin typeface="Constantia"/>
                <a:cs typeface="Constantia"/>
              </a:rPr>
              <a:t>n</a:t>
            </a:r>
            <a:r>
              <a:rPr sz="2200" spc="9" dirty="0" smtClean="0">
                <a:latin typeface="Constantia"/>
                <a:cs typeface="Constantia"/>
              </a:rPr>
              <a:t>e</a:t>
            </a:r>
            <a:r>
              <a:rPr sz="2200" spc="0" dirty="0" smtClean="0">
                <a:latin typeface="Constantia"/>
                <a:cs typeface="Constantia"/>
              </a:rPr>
              <a:t>, 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4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h</a:t>
            </a:r>
            <a:r>
              <a:rPr sz="2200" spc="-59" dirty="0" smtClean="0">
                <a:latin typeface="Constantia"/>
                <a:cs typeface="Constantia"/>
              </a:rPr>
              <a:t>o</a:t>
            </a:r>
            <a:r>
              <a:rPr sz="2200" spc="-9" dirty="0" smtClean="0">
                <a:latin typeface="Constantia"/>
                <a:cs typeface="Constantia"/>
              </a:rPr>
              <a:t>x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-9" dirty="0" smtClean="0">
                <a:latin typeface="Constantia"/>
                <a:cs typeface="Constantia"/>
              </a:rPr>
              <a:t>z</a:t>
            </a:r>
            <a:r>
              <a:rPr sz="2200" spc="0" dirty="0" smtClean="0">
                <a:latin typeface="Constantia"/>
                <a:cs typeface="Constantia"/>
              </a:rPr>
              <a:t>ole</a:t>
            </a:r>
            <a:r>
              <a:rPr sz="2200" spc="-59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&amp;</a:t>
            </a:r>
            <a:r>
              <a:rPr sz="2200" spc="-59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aphenazone</a:t>
            </a:r>
            <a:r>
              <a:rPr sz="2200" spc="-124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25" dirty="0" smtClean="0">
                <a:latin typeface="Constantia"/>
                <a:cs typeface="Constantia"/>
              </a:rPr>
              <a:t>t</a:t>
            </a:r>
            <a:r>
              <a:rPr sz="2200" spc="-4" dirty="0" smtClean="0">
                <a:latin typeface="Constantia"/>
                <a:cs typeface="Constantia"/>
              </a:rPr>
              <a:t>c</a:t>
            </a:r>
            <a:r>
              <a:rPr sz="2200" spc="0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3864" y="5781902"/>
            <a:ext cx="9175620" cy="13127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136">
              <a:lnSpc>
                <a:spcPts val="2360"/>
              </a:lnSpc>
              <a:spcBef>
                <a:spcPts val="118"/>
              </a:spcBef>
            </a:pPr>
            <a:r>
              <a:rPr sz="3075" spc="0" baseline="3084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075" spc="0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 </a:t>
            </a:r>
            <a:r>
              <a:rPr sz="3075" spc="211" baseline="2828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300" spc="-50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t  </a:t>
            </a:r>
            <a:r>
              <a:rPr sz="3300" spc="44" baseline="2482" dirty="0" smtClean="0">
                <a:latin typeface="Constantia"/>
                <a:cs typeface="Constantia"/>
              </a:rPr>
              <a:t> </a:t>
            </a:r>
            <a:r>
              <a:rPr sz="3300" spc="4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s  </a:t>
            </a:r>
            <a:r>
              <a:rPr sz="3300" spc="39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also  </a:t>
            </a:r>
            <a:r>
              <a:rPr sz="3300" spc="2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used  </a:t>
            </a:r>
            <a:r>
              <a:rPr sz="3300" spc="60" baseline="2482" dirty="0" smtClean="0">
                <a:latin typeface="Constantia"/>
                <a:cs typeface="Constantia"/>
              </a:rPr>
              <a:t> </a:t>
            </a:r>
            <a:r>
              <a:rPr sz="3300" spc="4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n  </a:t>
            </a:r>
            <a:r>
              <a:rPr sz="3300" spc="50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the  </a:t>
            </a:r>
            <a:r>
              <a:rPr sz="3300" spc="18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ass</a:t>
            </a:r>
            <a:r>
              <a:rPr sz="3300" spc="-44" baseline="2482" dirty="0" smtClean="0">
                <a:latin typeface="Constantia"/>
                <a:cs typeface="Constantia"/>
              </a:rPr>
              <a:t>a</a:t>
            </a:r>
            <a:r>
              <a:rPr sz="3300" spc="0" baseline="2482" dirty="0" smtClean="0">
                <a:latin typeface="Constantia"/>
                <a:cs typeface="Constantia"/>
              </a:rPr>
              <a:t>y  </a:t>
            </a:r>
            <a:r>
              <a:rPr sz="3300" spc="29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of  </a:t>
            </a:r>
            <a:r>
              <a:rPr sz="3300" spc="136" baseline="2482" dirty="0" smtClean="0">
                <a:latin typeface="Constantia"/>
                <a:cs typeface="Constantia"/>
              </a:rPr>
              <a:t> </a:t>
            </a:r>
            <a:r>
              <a:rPr sz="3300" spc="-29" baseline="2482" dirty="0" smtClean="0">
                <a:latin typeface="Constantia"/>
                <a:cs typeface="Constantia"/>
              </a:rPr>
              <a:t>v</a:t>
            </a:r>
            <a:r>
              <a:rPr sz="3300" spc="0" baseline="2482" dirty="0" smtClean="0">
                <a:latin typeface="Constantia"/>
                <a:cs typeface="Constantia"/>
              </a:rPr>
              <a:t>arious </a:t>
            </a:r>
            <a:r>
              <a:rPr sz="3300" spc="546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drugs </a:t>
            </a:r>
            <a:r>
              <a:rPr sz="3300" spc="546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li</a:t>
            </a:r>
            <a:r>
              <a:rPr sz="3300" spc="-50" baseline="2482" dirty="0" smtClean="0">
                <a:latin typeface="Constantia"/>
                <a:cs typeface="Constantia"/>
              </a:rPr>
              <a:t>k</a:t>
            </a:r>
            <a:r>
              <a:rPr sz="3300" spc="0" baseline="2482" dirty="0" smtClean="0">
                <a:latin typeface="Constantia"/>
                <a:cs typeface="Constantia"/>
              </a:rPr>
              <a:t>e  </a:t>
            </a:r>
            <a:r>
              <a:rPr sz="3300" spc="10" baseline="2482" dirty="0" smtClean="0">
                <a:latin typeface="Constantia"/>
                <a:cs typeface="Constantia"/>
              </a:rPr>
              <a:t> </a:t>
            </a:r>
            <a:r>
              <a:rPr sz="3300" spc="0" baseline="2482" dirty="0" smtClean="0">
                <a:latin typeface="Constantia"/>
                <a:cs typeface="Constantia"/>
              </a:rPr>
              <a:t>ben</a:t>
            </a:r>
            <a:r>
              <a:rPr sz="3300" spc="-9" baseline="2482" dirty="0" smtClean="0">
                <a:latin typeface="Constantia"/>
                <a:cs typeface="Constantia"/>
              </a:rPr>
              <a:t>z</a:t>
            </a:r>
            <a:r>
              <a:rPr sz="3300" spc="0" baseline="2482" dirty="0" smtClean="0">
                <a:latin typeface="Constantia"/>
                <a:cs typeface="Constantia"/>
              </a:rPr>
              <a:t>oca</a:t>
            </a:r>
            <a:r>
              <a:rPr sz="3300" spc="-9" baseline="2482" dirty="0" smtClean="0">
                <a:latin typeface="Constantia"/>
                <a:cs typeface="Constantia"/>
              </a:rPr>
              <a:t>i</a:t>
            </a:r>
            <a:r>
              <a:rPr sz="3300" spc="0" baseline="2482" dirty="0" smtClean="0">
                <a:latin typeface="Constantia"/>
                <a:cs typeface="Constantia"/>
              </a:rPr>
              <a:t>n</a:t>
            </a:r>
            <a:r>
              <a:rPr sz="3300" spc="9" baseline="2482" dirty="0" smtClean="0">
                <a:latin typeface="Constantia"/>
                <a:cs typeface="Constantia"/>
              </a:rPr>
              <a:t>e</a:t>
            </a:r>
            <a:r>
              <a:rPr sz="3300" spc="0" baseline="2482" dirty="0" smtClean="0">
                <a:latin typeface="Constantia"/>
                <a:cs typeface="Constantia"/>
              </a:rPr>
              <a:t>,</a:t>
            </a:r>
            <a:endParaRPr sz="2200">
              <a:latin typeface="Constantia"/>
              <a:cs typeface="Constantia"/>
            </a:endParaRPr>
          </a:p>
          <a:p>
            <a:pPr marL="309880">
              <a:lnSpc>
                <a:spcPct val="149621"/>
              </a:lnSpc>
              <a:spcBef>
                <a:spcPts val="421"/>
              </a:spcBef>
            </a:pP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4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ocainamide,</a:t>
            </a:r>
            <a:r>
              <a:rPr sz="2200" spc="198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4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ocaine,</a:t>
            </a:r>
            <a:r>
              <a:rPr sz="2200" spc="226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su</a:t>
            </a:r>
            <a:r>
              <a:rPr sz="2200" spc="-39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-9" dirty="0" smtClean="0">
                <a:latin typeface="Constantia"/>
                <a:cs typeface="Constantia"/>
              </a:rPr>
              <a:t>i</a:t>
            </a:r>
            <a:r>
              <a:rPr sz="2200" spc="4" dirty="0" smtClean="0">
                <a:latin typeface="Constantia"/>
                <a:cs typeface="Constantia"/>
              </a:rPr>
              <a:t>n</a:t>
            </a:r>
            <a:r>
              <a:rPr sz="2200" spc="0" dirty="0" smtClean="0">
                <a:latin typeface="Constantia"/>
                <a:cs typeface="Constantia"/>
              </a:rPr>
              <a:t>,</a:t>
            </a:r>
            <a:r>
              <a:rPr sz="2200" spc="251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</a:t>
            </a:r>
            <a:r>
              <a:rPr sz="2200" spc="-9" dirty="0" smtClean="0">
                <a:latin typeface="Constantia"/>
                <a:cs typeface="Constantia"/>
              </a:rPr>
              <a:t>o</a:t>
            </a:r>
            <a:r>
              <a:rPr sz="2200" spc="0" dirty="0" smtClean="0">
                <a:latin typeface="Constantia"/>
                <a:cs typeface="Constantia"/>
              </a:rPr>
              <a:t>dium</a:t>
            </a:r>
            <a:r>
              <a:rPr sz="2200" spc="228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-9" dirty="0" smtClean="0">
                <a:latin typeface="Constantia"/>
                <a:cs typeface="Constantia"/>
              </a:rPr>
              <a:t>i</a:t>
            </a:r>
            <a:r>
              <a:rPr sz="2200" spc="0" dirty="0" smtClean="0">
                <a:latin typeface="Constantia"/>
                <a:cs typeface="Constantia"/>
              </a:rPr>
              <a:t>no</a:t>
            </a:r>
            <a:r>
              <a:rPr sz="2200" spc="214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sali</a:t>
            </a:r>
            <a:r>
              <a:rPr sz="2200" spc="14" dirty="0" smtClean="0">
                <a:latin typeface="Constantia"/>
                <a:cs typeface="Constantia"/>
              </a:rPr>
              <a:t>c</a:t>
            </a:r>
            <a:r>
              <a:rPr sz="2200" spc="-25" dirty="0" smtClean="0">
                <a:latin typeface="Constantia"/>
                <a:cs typeface="Constantia"/>
              </a:rPr>
              <a:t>y</a:t>
            </a:r>
            <a:r>
              <a:rPr sz="2200" spc="0" dirty="0" smtClean="0">
                <a:latin typeface="Constantia"/>
                <a:cs typeface="Constantia"/>
              </a:rPr>
              <a:t>la</a:t>
            </a:r>
            <a:r>
              <a:rPr sz="2200" spc="-34" dirty="0" smtClean="0">
                <a:latin typeface="Constantia"/>
                <a:cs typeface="Constantia"/>
              </a:rPr>
              <a:t>t</a:t>
            </a:r>
            <a:r>
              <a:rPr sz="2200" spc="4" dirty="0" smtClean="0">
                <a:latin typeface="Constantia"/>
                <a:cs typeface="Constantia"/>
              </a:rPr>
              <a:t>e</a:t>
            </a:r>
            <a:r>
              <a:rPr sz="2200" spc="0" dirty="0" smtClean="0">
                <a:latin typeface="Constantia"/>
                <a:cs typeface="Constantia"/>
              </a:rPr>
              <a:t>,</a:t>
            </a:r>
            <a:r>
              <a:rPr sz="2200" spc="242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r</a:t>
            </a:r>
            <a:r>
              <a:rPr sz="2200" spc="0" dirty="0" smtClean="0">
                <a:latin typeface="Constantia"/>
                <a:cs typeface="Constantia"/>
              </a:rPr>
              <a:t>i</a:t>
            </a:r>
            <a:r>
              <a:rPr sz="2200" spc="4" dirty="0" smtClean="0">
                <a:latin typeface="Constantia"/>
                <a:cs typeface="Constantia"/>
              </a:rPr>
              <a:t>m</a:t>
            </a:r>
            <a:r>
              <a:rPr sz="2200" spc="0" dirty="0" smtClean="0">
                <a:latin typeface="Constantia"/>
                <a:cs typeface="Constantia"/>
              </a:rPr>
              <a:t>aqu</a:t>
            </a:r>
            <a:r>
              <a:rPr sz="2200" spc="-14" dirty="0" smtClean="0">
                <a:latin typeface="Constantia"/>
                <a:cs typeface="Constantia"/>
              </a:rPr>
              <a:t>i</a:t>
            </a:r>
            <a:r>
              <a:rPr sz="2200" spc="0" dirty="0" smtClean="0">
                <a:latin typeface="Constantia"/>
                <a:cs typeface="Constantia"/>
              </a:rPr>
              <a:t>ne su</a:t>
            </a:r>
            <a:r>
              <a:rPr sz="2200" spc="-9" dirty="0" smtClean="0">
                <a:latin typeface="Constantia"/>
                <a:cs typeface="Constantia"/>
              </a:rPr>
              <a:t>l</a:t>
            </a:r>
            <a:r>
              <a:rPr sz="2200" spc="0" dirty="0" smtClean="0">
                <a:latin typeface="Constantia"/>
                <a:cs typeface="Constantia"/>
              </a:rPr>
              <a:t>p</a:t>
            </a:r>
            <a:r>
              <a:rPr sz="2200" spc="-4" dirty="0" smtClean="0">
                <a:latin typeface="Constantia"/>
                <a:cs typeface="Constantia"/>
              </a:rPr>
              <a:t>h</a:t>
            </a:r>
            <a:r>
              <a:rPr sz="2200" spc="0" dirty="0" smtClean="0">
                <a:latin typeface="Constantia"/>
                <a:cs typeface="Constantia"/>
              </a:rPr>
              <a:t>a</a:t>
            </a:r>
            <a:r>
              <a:rPr sz="2200" spc="-29" dirty="0" smtClean="0">
                <a:latin typeface="Constantia"/>
                <a:cs typeface="Constantia"/>
              </a:rPr>
              <a:t>t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191" dirty="0" smtClean="0">
                <a:latin typeface="Constantia"/>
                <a:cs typeface="Constantia"/>
              </a:rPr>
              <a:t> </a:t>
            </a:r>
            <a:r>
              <a:rPr sz="2200" spc="0" dirty="0" smtClean="0">
                <a:latin typeface="Constantia"/>
                <a:cs typeface="Constantia"/>
              </a:rPr>
              <a:t>e</a:t>
            </a:r>
            <a:r>
              <a:rPr sz="2200" spc="-25" dirty="0" smtClean="0">
                <a:latin typeface="Constantia"/>
                <a:cs typeface="Constantia"/>
              </a:rPr>
              <a:t>t</a:t>
            </a:r>
            <a:r>
              <a:rPr sz="2200" spc="-4" dirty="0" smtClean="0">
                <a:latin typeface="Constantia"/>
                <a:cs typeface="Constantia"/>
              </a:rPr>
              <a:t>c</a:t>
            </a:r>
            <a:r>
              <a:rPr sz="2200" spc="0" dirty="0" smtClean="0">
                <a:latin typeface="Constantia"/>
                <a:cs typeface="Constantia"/>
              </a:rPr>
              <a:t>.</a:t>
            </a:r>
            <a:endParaRPr sz="22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25500" y="733704"/>
            <a:ext cx="3334451" cy="571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80"/>
              </a:lnSpc>
              <a:spcBef>
                <a:spcPts val="223"/>
              </a:spcBef>
            </a:pP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INT</a:t>
            </a:r>
            <a:r>
              <a:rPr sz="6450" b="1" spc="-34" baseline="3175" dirty="0" smtClean="0">
                <a:solidFill>
                  <a:srgbClr val="0083B7"/>
                </a:solidFill>
                <a:latin typeface="Calibri"/>
                <a:cs typeface="Calibri"/>
              </a:rPr>
              <a:t>R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OD</a:t>
            </a:r>
            <a:r>
              <a:rPr sz="6450" b="1" spc="14" baseline="3175" dirty="0" smtClean="0">
                <a:solidFill>
                  <a:srgbClr val="0083B7"/>
                </a:solidFill>
                <a:latin typeface="Calibri"/>
                <a:cs typeface="Calibri"/>
              </a:rPr>
              <a:t>C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TION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5116" y="1829793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296" y="1835716"/>
            <a:ext cx="8487908" cy="950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3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ess</a:t>
            </a:r>
            <a:r>
              <a:rPr sz="3900" spc="325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f</a:t>
            </a:r>
            <a:r>
              <a:rPr sz="3900" spc="440" baseline="3150" dirty="0" smtClean="0">
                <a:latin typeface="Constantia"/>
                <a:cs typeface="Constantia"/>
              </a:rPr>
              <a:t> </a:t>
            </a:r>
            <a:r>
              <a:rPr sz="3900" spc="-25" baseline="3150" dirty="0" smtClean="0">
                <a:latin typeface="Constantia"/>
                <a:cs typeface="Constantia"/>
              </a:rPr>
              <a:t>f</a:t>
            </a:r>
            <a:r>
              <a:rPr sz="3900" spc="0" baseline="3150" dirty="0" smtClean="0">
                <a:latin typeface="Constantia"/>
                <a:cs typeface="Constantia"/>
              </a:rPr>
              <a:t>or</a:t>
            </a:r>
            <a:r>
              <a:rPr sz="3900" spc="-19" baseline="3150" dirty="0" smtClean="0">
                <a:latin typeface="Constantia"/>
                <a:cs typeface="Constantia"/>
              </a:rPr>
              <a:t>m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38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dia</a:t>
            </a:r>
            <a:r>
              <a:rPr sz="3900" spc="-19" baseline="3150" dirty="0" smtClean="0">
                <a:latin typeface="Constantia"/>
                <a:cs typeface="Constantia"/>
              </a:rPr>
              <a:t>z</a:t>
            </a:r>
            <a:r>
              <a:rPr sz="3900" spc="0" baseline="3150" dirty="0" smtClean="0">
                <a:latin typeface="Constantia"/>
                <a:cs typeface="Constantia"/>
              </a:rPr>
              <a:t>onium</a:t>
            </a:r>
            <a:r>
              <a:rPr sz="3900" spc="340" baseline="3150" dirty="0" smtClean="0">
                <a:latin typeface="Constantia"/>
                <a:cs typeface="Constantia"/>
              </a:rPr>
              <a:t> 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</a:t>
            </a:r>
            <a:r>
              <a:rPr sz="3900" spc="-19" baseline="3150" dirty="0" smtClean="0">
                <a:latin typeface="Constantia"/>
                <a:cs typeface="Constantia"/>
              </a:rPr>
              <a:t>p</a:t>
            </a:r>
            <a:r>
              <a:rPr sz="3900" spc="0" baseline="3150" dirty="0" smtClean="0">
                <a:latin typeface="Constantia"/>
                <a:cs typeface="Constantia"/>
              </a:rPr>
              <a:t>oun</a:t>
            </a:r>
            <a:r>
              <a:rPr sz="3900" spc="-14" baseline="3150" dirty="0" smtClean="0">
                <a:latin typeface="Constantia"/>
                <a:cs typeface="Constantia"/>
              </a:rPr>
              <a:t>d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325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28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sa</a:t>
            </a:r>
            <a:r>
              <a:rPr sz="3900" spc="-9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ts</a:t>
            </a:r>
            <a:r>
              <a:rPr sz="3900" spc="330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is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1370"/>
              </a:spcBef>
            </a:pPr>
            <a:r>
              <a:rPr sz="2600" spc="0" dirty="0" smtClean="0">
                <a:latin typeface="Constantia"/>
                <a:cs typeface="Constantia"/>
              </a:rPr>
              <a:t>called</a:t>
            </a:r>
            <a:r>
              <a:rPr sz="2600" spc="-14" dirty="0" smtClean="0">
                <a:latin typeface="Constantia"/>
                <a:cs typeface="Constantia"/>
              </a:rPr>
              <a:t> </a:t>
            </a:r>
            <a:r>
              <a:rPr sz="2600" i="1" spc="0" dirty="0" smtClean="0">
                <a:latin typeface="Constantia"/>
                <a:cs typeface="Constantia"/>
              </a:rPr>
              <a:t>dia</a:t>
            </a:r>
            <a:r>
              <a:rPr sz="2600" i="1" spc="-29" dirty="0" smtClean="0">
                <a:latin typeface="Constantia"/>
                <a:cs typeface="Constantia"/>
              </a:rPr>
              <a:t>z</a:t>
            </a:r>
            <a:r>
              <a:rPr sz="2600" i="1" spc="0" dirty="0" smtClean="0">
                <a:latin typeface="Constantia"/>
                <a:cs typeface="Constantia"/>
              </a:rPr>
              <a:t>o</a:t>
            </a:r>
            <a:r>
              <a:rPr sz="2600" i="1" spc="-44" dirty="0" smtClean="0">
                <a:latin typeface="Constantia"/>
                <a:cs typeface="Constantia"/>
              </a:rPr>
              <a:t>t</a:t>
            </a:r>
            <a:r>
              <a:rPr sz="2600" i="1" spc="0" dirty="0" smtClean="0">
                <a:latin typeface="Constantia"/>
                <a:cs typeface="Constantia"/>
              </a:rPr>
              <a:t>a</a:t>
            </a:r>
            <a:r>
              <a:rPr sz="2600" i="1" spc="-9" dirty="0" smtClean="0">
                <a:latin typeface="Constantia"/>
                <a:cs typeface="Constantia"/>
              </a:rPr>
              <a:t>t</a:t>
            </a:r>
            <a:r>
              <a:rPr sz="2600" i="1" spc="0" dirty="0" smtClean="0">
                <a:latin typeface="Constantia"/>
                <a:cs typeface="Constantia"/>
              </a:rPr>
              <a:t>io</a:t>
            </a:r>
            <a:r>
              <a:rPr sz="2600" i="1" spc="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,</a:t>
            </a:r>
            <a:r>
              <a:rPr sz="2600" spc="-9" dirty="0" smtClean="0">
                <a:latin typeface="Constantia"/>
                <a:cs typeface="Constantia"/>
              </a:rPr>
              <a:t> </a:t>
            </a:r>
            <a:r>
              <a:rPr sz="2600" i="1" spc="0" dirty="0" smtClean="0">
                <a:latin typeface="Constantia"/>
                <a:cs typeface="Constantia"/>
              </a:rPr>
              <a:t>dia</a:t>
            </a:r>
            <a:r>
              <a:rPr sz="2600" i="1" spc="-29" dirty="0" smtClean="0">
                <a:latin typeface="Constantia"/>
                <a:cs typeface="Constantia"/>
              </a:rPr>
              <a:t>z</a:t>
            </a:r>
            <a:r>
              <a:rPr sz="2600" i="1" spc="0" dirty="0" smtClean="0">
                <a:latin typeface="Constantia"/>
                <a:cs typeface="Constantia"/>
              </a:rPr>
              <a:t>oniatio</a:t>
            </a:r>
            <a:r>
              <a:rPr sz="2600" i="1" spc="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,</a:t>
            </a:r>
            <a:r>
              <a:rPr sz="2600" spc="-69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r</a:t>
            </a:r>
            <a:r>
              <a:rPr sz="2600" spc="-84" dirty="0" smtClean="0">
                <a:latin typeface="Constantia"/>
                <a:cs typeface="Constantia"/>
              </a:rPr>
              <a:t> </a:t>
            </a:r>
            <a:r>
              <a:rPr sz="2600" i="1" spc="0" dirty="0" smtClean="0">
                <a:latin typeface="Constantia"/>
                <a:cs typeface="Constantia"/>
              </a:rPr>
              <a:t>dia</a:t>
            </a:r>
            <a:r>
              <a:rPr sz="2600" i="1" spc="-19" dirty="0" smtClean="0">
                <a:latin typeface="Constantia"/>
                <a:cs typeface="Constantia"/>
              </a:rPr>
              <a:t>z</a:t>
            </a:r>
            <a:r>
              <a:rPr sz="2600" i="1" spc="4" dirty="0" smtClean="0">
                <a:latin typeface="Constantia"/>
                <a:cs typeface="Constantia"/>
              </a:rPr>
              <a:t>o</a:t>
            </a:r>
            <a:r>
              <a:rPr sz="2600" i="1" spc="0" dirty="0" smtClean="0">
                <a:latin typeface="Constantia"/>
                <a:cs typeface="Constantia"/>
              </a:rPr>
              <a:t>tiz</a:t>
            </a:r>
            <a:r>
              <a:rPr sz="2600" i="1" spc="-9" dirty="0" smtClean="0">
                <a:latin typeface="Constantia"/>
                <a:cs typeface="Constantia"/>
              </a:rPr>
              <a:t>a</a:t>
            </a:r>
            <a:r>
              <a:rPr sz="2600" i="1" spc="0" dirty="0" smtClean="0">
                <a:latin typeface="Constantia"/>
                <a:cs typeface="Constantia"/>
              </a:rPr>
              <a:t>tion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5116" y="3098015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2296" y="3103938"/>
            <a:ext cx="8492791" cy="950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014">
              <a:lnSpc>
                <a:spcPts val="2755"/>
              </a:lnSpc>
              <a:spcBef>
                <a:spcPts val="137"/>
              </a:spcBef>
            </a:pPr>
            <a:r>
              <a:rPr sz="3900" b="1" spc="0" baseline="3150" dirty="0" smtClean="0">
                <a:latin typeface="Constantia"/>
                <a:cs typeface="Constantia"/>
              </a:rPr>
              <a:t>Di</a:t>
            </a:r>
            <a:r>
              <a:rPr sz="3900" b="1" spc="-4" baseline="3150" dirty="0" smtClean="0">
                <a:latin typeface="Constantia"/>
                <a:cs typeface="Constantia"/>
              </a:rPr>
              <a:t>a</a:t>
            </a:r>
            <a:r>
              <a:rPr sz="3900" b="1" spc="-14" baseline="3150" dirty="0" smtClean="0">
                <a:latin typeface="Constantia"/>
                <a:cs typeface="Constantia"/>
              </a:rPr>
              <a:t>z</a:t>
            </a:r>
            <a:r>
              <a:rPr sz="3900" b="1" spc="0" baseline="3150" dirty="0" smtClean="0">
                <a:latin typeface="Constantia"/>
                <a:cs typeface="Constantia"/>
              </a:rPr>
              <a:t>on</a:t>
            </a:r>
            <a:r>
              <a:rPr sz="3900" b="1" spc="-4" baseline="3150" dirty="0" smtClean="0">
                <a:latin typeface="Constantia"/>
                <a:cs typeface="Constantia"/>
              </a:rPr>
              <a:t>i</a:t>
            </a:r>
            <a:r>
              <a:rPr sz="3900" b="1" spc="-14" baseline="3150" dirty="0" smtClean="0">
                <a:latin typeface="Constantia"/>
                <a:cs typeface="Constantia"/>
              </a:rPr>
              <a:t>u</a:t>
            </a:r>
            <a:r>
              <a:rPr sz="3900" b="1" spc="0" baseline="3150" dirty="0" smtClean="0">
                <a:latin typeface="Constantia"/>
                <a:cs typeface="Constantia"/>
              </a:rPr>
              <a:t>m</a:t>
            </a:r>
            <a:r>
              <a:rPr sz="3900" b="1" spc="159" baseline="3150" dirty="0" smtClean="0">
                <a:latin typeface="Constantia"/>
                <a:cs typeface="Constantia"/>
              </a:rPr>
              <a:t> </a:t>
            </a:r>
            <a:r>
              <a:rPr sz="3900" b="1" spc="-50" baseline="3150" dirty="0" smtClean="0">
                <a:latin typeface="Constantia"/>
                <a:cs typeface="Constantia"/>
              </a:rPr>
              <a:t>c</a:t>
            </a:r>
            <a:r>
              <a:rPr sz="3900" b="1" spc="0" baseline="3150" dirty="0" smtClean="0">
                <a:latin typeface="Constantia"/>
                <a:cs typeface="Constantia"/>
              </a:rPr>
              <a:t>omp</a:t>
            </a:r>
            <a:r>
              <a:rPr sz="3900" b="1" spc="-4" baseline="3150" dirty="0" smtClean="0">
                <a:latin typeface="Constantia"/>
                <a:cs typeface="Constantia"/>
              </a:rPr>
              <a:t>o</a:t>
            </a:r>
            <a:r>
              <a:rPr sz="3900" b="1" spc="0" baseline="3150" dirty="0" smtClean="0">
                <a:latin typeface="Constantia"/>
                <a:cs typeface="Constantia"/>
              </a:rPr>
              <a:t>u</a:t>
            </a:r>
            <a:r>
              <a:rPr sz="3900" b="1" spc="-9" baseline="3150" dirty="0" smtClean="0">
                <a:latin typeface="Constantia"/>
                <a:cs typeface="Constantia"/>
              </a:rPr>
              <a:t>n</a:t>
            </a:r>
            <a:r>
              <a:rPr sz="3900" b="1" spc="0" baseline="3150" dirty="0" smtClean="0">
                <a:latin typeface="Constantia"/>
                <a:cs typeface="Constantia"/>
              </a:rPr>
              <a:t>ds</a:t>
            </a:r>
            <a:r>
              <a:rPr sz="3900" b="1" spc="18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69" baseline="3150" dirty="0" smtClean="0">
                <a:latin typeface="Constantia"/>
                <a:cs typeface="Constantia"/>
              </a:rPr>
              <a:t> </a:t>
            </a:r>
            <a:r>
              <a:rPr sz="3900" b="1" spc="0" baseline="3150" dirty="0" smtClean="0">
                <a:latin typeface="Constantia"/>
                <a:cs typeface="Constantia"/>
              </a:rPr>
              <a:t>di</a:t>
            </a:r>
            <a:r>
              <a:rPr sz="3900" b="1" spc="-9" baseline="3150" dirty="0" smtClean="0">
                <a:latin typeface="Constantia"/>
                <a:cs typeface="Constantia"/>
              </a:rPr>
              <a:t>a</a:t>
            </a:r>
            <a:r>
              <a:rPr sz="3900" b="1" spc="-14" baseline="3150" dirty="0" smtClean="0">
                <a:latin typeface="Constantia"/>
                <a:cs typeface="Constantia"/>
              </a:rPr>
              <a:t>z</a:t>
            </a:r>
            <a:r>
              <a:rPr sz="3900" b="1" spc="0" baseline="3150" dirty="0" smtClean="0">
                <a:latin typeface="Constantia"/>
                <a:cs typeface="Constantia"/>
              </a:rPr>
              <a:t>on</a:t>
            </a:r>
            <a:r>
              <a:rPr sz="3900" b="1" spc="-4" baseline="3150" dirty="0" smtClean="0">
                <a:latin typeface="Constantia"/>
                <a:cs typeface="Constantia"/>
              </a:rPr>
              <a:t>i</a:t>
            </a:r>
            <a:r>
              <a:rPr sz="3900" b="1" spc="0" baseline="3150" dirty="0" smtClean="0">
                <a:latin typeface="Constantia"/>
                <a:cs typeface="Constantia"/>
              </a:rPr>
              <a:t>um</a:t>
            </a:r>
            <a:r>
              <a:rPr sz="3900" b="1" spc="149" baseline="3150" dirty="0" smtClean="0">
                <a:latin typeface="Constantia"/>
                <a:cs typeface="Constantia"/>
              </a:rPr>
              <a:t> </a:t>
            </a:r>
            <a:r>
              <a:rPr sz="3900" b="1" spc="0" baseline="3150" dirty="0" smtClean="0">
                <a:latin typeface="Constantia"/>
                <a:cs typeface="Constantia"/>
              </a:rPr>
              <a:t>sa</a:t>
            </a:r>
            <a:r>
              <a:rPr sz="3900" b="1" spc="-19" baseline="3150" dirty="0" smtClean="0">
                <a:latin typeface="Constantia"/>
                <a:cs typeface="Constantia"/>
              </a:rPr>
              <a:t>l</a:t>
            </a:r>
            <a:r>
              <a:rPr sz="3900" b="1" spc="0" baseline="3150" dirty="0" smtClean="0">
                <a:latin typeface="Constantia"/>
                <a:cs typeface="Constantia"/>
              </a:rPr>
              <a:t>ts</a:t>
            </a:r>
            <a:r>
              <a:rPr sz="3900" b="1" spc="1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10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oup</a:t>
            </a:r>
            <a:endParaRPr sz="26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1368"/>
              </a:spcBef>
            </a:pP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f</a:t>
            </a:r>
            <a:r>
              <a:rPr sz="2600" spc="10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ga</a:t>
            </a:r>
            <a:r>
              <a:rPr sz="2600" spc="-1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ic 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25" dirty="0" smtClean="0">
                <a:latin typeface="Constantia"/>
                <a:cs typeface="Constantia"/>
              </a:rPr>
              <a:t>p</a:t>
            </a:r>
            <a:r>
              <a:rPr sz="2600" spc="-1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un</a:t>
            </a:r>
            <a:r>
              <a:rPr sz="2600" spc="-14" dirty="0" smtClean="0">
                <a:latin typeface="Constantia"/>
                <a:cs typeface="Constantia"/>
              </a:rPr>
              <a:t>d</a:t>
            </a:r>
            <a:r>
              <a:rPr sz="2600" spc="0" dirty="0" smtClean="0">
                <a:latin typeface="Constantia"/>
                <a:cs typeface="Constantia"/>
              </a:rPr>
              <a:t>s shar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ng</a:t>
            </a:r>
            <a:r>
              <a:rPr sz="2600" spc="5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14" dirty="0" smtClean="0">
                <a:latin typeface="Constantia"/>
                <a:cs typeface="Constantia"/>
              </a:rPr>
              <a:t> 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9" dirty="0" smtClean="0">
                <a:latin typeface="Constantia"/>
                <a:cs typeface="Constantia"/>
              </a:rPr>
              <a:t>m</a:t>
            </a:r>
            <a:r>
              <a:rPr sz="2600" spc="0" dirty="0" smtClean="0">
                <a:latin typeface="Constantia"/>
                <a:cs typeface="Constantia"/>
              </a:rPr>
              <a:t>on </a:t>
            </a:r>
            <a:r>
              <a:rPr sz="2600" spc="-14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un</a:t>
            </a:r>
            <a:r>
              <a:rPr sz="2600" spc="-14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tio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al</a:t>
            </a:r>
            <a:r>
              <a:rPr sz="2600" spc="3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g</a:t>
            </a:r>
            <a:r>
              <a:rPr sz="2600" spc="-39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oup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2296" y="4277399"/>
            <a:ext cx="5885768" cy="424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85"/>
              </a:lnSpc>
              <a:spcBef>
                <a:spcPts val="164"/>
              </a:spcBef>
            </a:pPr>
            <a:r>
              <a:rPr sz="3900" spc="0" baseline="9452" dirty="0" smtClean="0">
                <a:latin typeface="Constantia"/>
                <a:cs typeface="Constantia"/>
              </a:rPr>
              <a:t>with</a:t>
            </a:r>
            <a:r>
              <a:rPr sz="3900" spc="-59" baseline="9452" dirty="0" smtClean="0">
                <a:latin typeface="Constantia"/>
                <a:cs typeface="Constantia"/>
              </a:rPr>
              <a:t> </a:t>
            </a:r>
            <a:r>
              <a:rPr sz="3900" spc="4" baseline="9452" dirty="0" smtClean="0">
                <a:latin typeface="Constantia"/>
                <a:cs typeface="Constantia"/>
              </a:rPr>
              <a:t>th</a:t>
            </a:r>
            <a:r>
              <a:rPr sz="3900" spc="0" baseline="9452" dirty="0" smtClean="0">
                <a:latin typeface="Constantia"/>
                <a:cs typeface="Constantia"/>
              </a:rPr>
              <a:t>e</a:t>
            </a:r>
            <a:r>
              <a:rPr sz="3900" spc="-69" baseline="9452" dirty="0" smtClean="0">
                <a:latin typeface="Constantia"/>
                <a:cs typeface="Constantia"/>
              </a:rPr>
              <a:t> </a:t>
            </a:r>
            <a:r>
              <a:rPr sz="3900" spc="-14" baseline="9452" dirty="0" smtClean="0">
                <a:latin typeface="Constantia"/>
                <a:cs typeface="Constantia"/>
              </a:rPr>
              <a:t>c</a:t>
            </a:r>
            <a:r>
              <a:rPr sz="3900" spc="0" baseline="9452" dirty="0" smtClean="0">
                <a:latin typeface="Constantia"/>
                <a:cs typeface="Constantia"/>
              </a:rPr>
              <a:t>ha</a:t>
            </a:r>
            <a:r>
              <a:rPr sz="3900" spc="-50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ac</a:t>
            </a:r>
            <a:r>
              <a:rPr sz="3900" spc="-34" baseline="9452" dirty="0" smtClean="0">
                <a:latin typeface="Constantia"/>
                <a:cs typeface="Constantia"/>
              </a:rPr>
              <a:t>t</a:t>
            </a:r>
            <a:r>
              <a:rPr sz="3900" spc="0" baseline="9452" dirty="0" smtClean="0">
                <a:latin typeface="Constantia"/>
                <a:cs typeface="Constantia"/>
              </a:rPr>
              <a:t>eris</a:t>
            </a:r>
            <a:r>
              <a:rPr sz="3900" spc="-9" baseline="9452" dirty="0" smtClean="0">
                <a:latin typeface="Constantia"/>
                <a:cs typeface="Constantia"/>
              </a:rPr>
              <a:t>t</a:t>
            </a:r>
            <a:r>
              <a:rPr sz="3900" spc="0" baseline="9452" dirty="0" smtClean="0">
                <a:latin typeface="Constantia"/>
                <a:cs typeface="Constantia"/>
              </a:rPr>
              <a:t>ic</a:t>
            </a:r>
            <a:r>
              <a:rPr sz="3900" spc="-79" baseline="9452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stru</a:t>
            </a:r>
            <a:r>
              <a:rPr sz="3900" spc="-14" baseline="9452" dirty="0" smtClean="0">
                <a:latin typeface="Constantia"/>
                <a:cs typeface="Constantia"/>
              </a:rPr>
              <a:t>c</a:t>
            </a:r>
            <a:r>
              <a:rPr sz="3900" spc="0" baseline="9452" dirty="0" smtClean="0">
                <a:latin typeface="Constantia"/>
                <a:cs typeface="Constantia"/>
              </a:rPr>
              <a:t>tu</a:t>
            </a:r>
            <a:r>
              <a:rPr sz="3900" spc="-50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e</a:t>
            </a:r>
            <a:r>
              <a:rPr sz="3900" spc="-75" baseline="9452" dirty="0" smtClean="0">
                <a:latin typeface="Constantia"/>
                <a:cs typeface="Constantia"/>
              </a:rPr>
              <a:t> </a:t>
            </a:r>
            <a:r>
              <a:rPr sz="3900" spc="-4" baseline="9452" dirty="0" smtClean="0">
                <a:latin typeface="Constantia"/>
                <a:cs typeface="Constantia"/>
              </a:rPr>
              <a:t>o</a:t>
            </a:r>
            <a:r>
              <a:rPr sz="3900" spc="0" baseline="9452" dirty="0" smtClean="0">
                <a:latin typeface="Constantia"/>
                <a:cs typeface="Constantia"/>
              </a:rPr>
              <a:t>f</a:t>
            </a:r>
            <a:r>
              <a:rPr sz="3900" spc="54" baseline="9452" dirty="0" smtClean="0">
                <a:latin typeface="Constantia"/>
                <a:cs typeface="Constantia"/>
              </a:rPr>
              <a:t> </a:t>
            </a:r>
            <a:r>
              <a:rPr sz="3900" spc="4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-</a:t>
            </a:r>
            <a:r>
              <a:rPr sz="3900" spc="4" baseline="9452" dirty="0" smtClean="0">
                <a:latin typeface="Constantia"/>
                <a:cs typeface="Constantia"/>
              </a:rPr>
              <a:t>N</a:t>
            </a:r>
            <a:r>
              <a:rPr sz="2550" spc="4" baseline="-6425" dirty="0" smtClean="0">
                <a:latin typeface="Constantia"/>
                <a:cs typeface="Constantia"/>
              </a:rPr>
              <a:t>2</a:t>
            </a:r>
            <a:r>
              <a:rPr sz="2550" spc="0" baseline="40156" dirty="0" smtClean="0">
                <a:latin typeface="Constantia"/>
                <a:cs typeface="Constantia"/>
              </a:rPr>
              <a:t>+</a:t>
            </a:r>
            <a:endParaRPr sz="17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4378" y="4277399"/>
            <a:ext cx="374132" cy="3716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95"/>
              </a:lnSpc>
              <a:spcBef>
                <a:spcPts val="144"/>
              </a:spcBef>
            </a:pPr>
            <a:r>
              <a:rPr sz="3900" spc="4" baseline="3150" dirty="0" smtClean="0">
                <a:latin typeface="Constantia"/>
                <a:cs typeface="Constantia"/>
              </a:rPr>
              <a:t>X</a:t>
            </a:r>
            <a:r>
              <a:rPr sz="2550" spc="0" baseline="28912" dirty="0" smtClean="0">
                <a:latin typeface="Constantia"/>
                <a:cs typeface="Constantia"/>
              </a:rPr>
              <a:t>-</a:t>
            </a:r>
            <a:endParaRPr sz="17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12330" y="4292912"/>
            <a:ext cx="223187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19" baseline="3150" dirty="0" smtClean="0">
                <a:latin typeface="Constantia"/>
                <a:cs typeface="Constantia"/>
              </a:rPr>
              <a:t>w</a:t>
            </a:r>
            <a:r>
              <a:rPr sz="3900" spc="0" baseline="3150" dirty="0" smtClean="0">
                <a:latin typeface="Constantia"/>
                <a:cs typeface="Constantia"/>
              </a:rPr>
              <a:t>he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6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can</a:t>
            </a:r>
            <a:r>
              <a:rPr sz="3900" spc="-4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be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2296" y="4887272"/>
            <a:ext cx="8490861" cy="950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-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ga</a:t>
            </a:r>
            <a:r>
              <a:rPr sz="3900" spc="-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ic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esidue 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4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9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k</a:t>
            </a:r>
            <a:r>
              <a:rPr sz="3900" spc="-29" baseline="3150" dirty="0" smtClean="0">
                <a:latin typeface="Constantia"/>
                <a:cs typeface="Constantia"/>
              </a:rPr>
              <a:t>y</a:t>
            </a:r>
            <a:r>
              <a:rPr sz="3900" spc="0" baseline="3150" dirty="0" smtClean="0">
                <a:latin typeface="Constantia"/>
                <a:cs typeface="Constantia"/>
              </a:rPr>
              <a:t>l</a:t>
            </a:r>
            <a:r>
              <a:rPr sz="3900" spc="44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29" baseline="3150" dirty="0" smtClean="0">
                <a:latin typeface="Constantia"/>
                <a:cs typeface="Constantia"/>
              </a:rPr>
              <a:t>r</a:t>
            </a:r>
            <a:r>
              <a:rPr sz="3900" spc="-29" baseline="3150" dirty="0" smtClean="0">
                <a:latin typeface="Constantia"/>
                <a:cs typeface="Constantia"/>
              </a:rPr>
              <a:t>y</a:t>
            </a:r>
            <a:r>
              <a:rPr sz="3900" spc="0" baseline="3150" dirty="0" smtClean="0">
                <a:latin typeface="Constantia"/>
                <a:cs typeface="Constantia"/>
              </a:rPr>
              <a:t>l</a:t>
            </a:r>
            <a:r>
              <a:rPr sz="3900" spc="6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and</a:t>
            </a:r>
            <a:r>
              <a:rPr sz="3900" spc="5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X</a:t>
            </a:r>
            <a:r>
              <a:rPr sz="3900" spc="25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</a:t>
            </a:r>
            <a:r>
              <a:rPr sz="3900" spc="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ino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ga</a:t>
            </a:r>
            <a:r>
              <a:rPr sz="3900" spc="-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ic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1368"/>
              </a:spcBef>
            </a:pP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r</a:t>
            </a:r>
            <a:r>
              <a:rPr sz="2600" spc="-15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ga</a:t>
            </a:r>
            <a:r>
              <a:rPr sz="2600" spc="-1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ic</a:t>
            </a:r>
            <a:r>
              <a:rPr sz="2600" spc="-11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n</a:t>
            </a:r>
            <a:r>
              <a:rPr sz="2600" spc="-8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such</a:t>
            </a:r>
            <a:r>
              <a:rPr sz="2600" spc="-114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a</a:t>
            </a:r>
            <a:r>
              <a:rPr sz="2600" spc="0" dirty="0" smtClean="0">
                <a:latin typeface="Constantia"/>
                <a:cs typeface="Constantia"/>
              </a:rPr>
              <a:t>s</a:t>
            </a:r>
            <a:r>
              <a:rPr sz="2600" spc="-10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6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hal</a:t>
            </a: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-64" dirty="0" smtClean="0">
                <a:latin typeface="Constantia"/>
                <a:cs typeface="Constantia"/>
              </a:rPr>
              <a:t>g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4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17336" y="1217676"/>
            <a:ext cx="3560064" cy="5367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55116" y="1802869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2296" y="1808792"/>
            <a:ext cx="471409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385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</a:t>
            </a:r>
            <a:r>
              <a:rPr sz="3900" spc="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ion</a:t>
            </a:r>
            <a:r>
              <a:rPr sz="3900" spc="390" baseline="3150" dirty="0" smtClean="0">
                <a:latin typeface="Constantia"/>
                <a:cs typeface="Constantia"/>
              </a:rPr>
              <a:t> </a:t>
            </a:r>
            <a:r>
              <a:rPr sz="3900" spc="-19" baseline="3150" dirty="0" smtClean="0">
                <a:latin typeface="Constantia"/>
                <a:cs typeface="Constantia"/>
              </a:rPr>
              <a:t>w</a:t>
            </a:r>
            <a:r>
              <a:rPr sz="3900" spc="-1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39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dis</a:t>
            </a:r>
            <a:r>
              <a:rPr sz="3900" spc="-54" baseline="3150" dirty="0" smtClean="0">
                <a:latin typeface="Constantia"/>
                <a:cs typeface="Constantia"/>
              </a:rPr>
              <a:t>c</a:t>
            </a:r>
            <a:r>
              <a:rPr sz="3900" spc="-50" baseline="3150" dirty="0" smtClean="0">
                <a:latin typeface="Constantia"/>
                <a:cs typeface="Constantia"/>
              </a:rPr>
              <a:t>o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ed</a:t>
            </a:r>
            <a:r>
              <a:rPr sz="3900" spc="440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by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2296" y="2442776"/>
            <a:ext cx="90014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b="1" spc="-75" baseline="3150" dirty="0" smtClean="0">
                <a:latin typeface="Constantia"/>
                <a:cs typeface="Constantia"/>
              </a:rPr>
              <a:t>P</a:t>
            </a:r>
            <a:r>
              <a:rPr sz="3900" b="1" spc="-4" baseline="3150" dirty="0" smtClean="0">
                <a:latin typeface="Constantia"/>
                <a:cs typeface="Constantia"/>
              </a:rPr>
              <a:t>e</a:t>
            </a:r>
            <a:r>
              <a:rPr sz="3900" b="1" spc="-29" baseline="3150" dirty="0" smtClean="0">
                <a:latin typeface="Constantia"/>
                <a:cs typeface="Constantia"/>
              </a:rPr>
              <a:t>t</a:t>
            </a:r>
            <a:r>
              <a:rPr sz="3900" b="1" spc="-4" baseline="3150" dirty="0" smtClean="0">
                <a:latin typeface="Constantia"/>
                <a:cs typeface="Constantia"/>
              </a:rPr>
              <a:t>e</a:t>
            </a:r>
            <a:r>
              <a:rPr sz="3900" b="1" spc="0" baseline="3150" dirty="0" smtClean="0">
                <a:latin typeface="Constantia"/>
                <a:cs typeface="Constantia"/>
              </a:rPr>
              <a:t>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3435" y="2442776"/>
            <a:ext cx="105000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b="1" spc="0" baseline="3150" dirty="0" smtClean="0">
                <a:latin typeface="Constantia"/>
                <a:cs typeface="Constantia"/>
              </a:rPr>
              <a:t>G</a:t>
            </a:r>
            <a:r>
              <a:rPr sz="3900" b="1" spc="-19" baseline="3150" dirty="0" smtClean="0">
                <a:latin typeface="Constantia"/>
                <a:cs typeface="Constantia"/>
              </a:rPr>
              <a:t>r</a:t>
            </a:r>
            <a:r>
              <a:rPr sz="3900" b="1" spc="0" baseline="3150" dirty="0" smtClean="0">
                <a:latin typeface="Constantia"/>
                <a:cs typeface="Constantia"/>
              </a:rPr>
              <a:t>iess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75787" y="2442776"/>
            <a:ext cx="35989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in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73449" y="2442776"/>
            <a:ext cx="77074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1</a:t>
            </a:r>
            <a:r>
              <a:rPr sz="3900" spc="-29" baseline="3150" dirty="0" smtClean="0">
                <a:latin typeface="Constantia"/>
                <a:cs typeface="Constantia"/>
              </a:rPr>
              <a:t>8</a:t>
            </a:r>
            <a:r>
              <a:rPr sz="3900" spc="0" baseline="3150" dirty="0" smtClean="0">
                <a:latin typeface="Constantia"/>
                <a:cs typeface="Constantia"/>
              </a:rPr>
              <a:t>5</a:t>
            </a:r>
            <a:r>
              <a:rPr sz="3900" spc="-9" baseline="3150" dirty="0" smtClean="0">
                <a:latin typeface="Constantia"/>
                <a:cs typeface="Constantia"/>
              </a:rPr>
              <a:t>8</a:t>
            </a:r>
            <a:r>
              <a:rPr sz="3900" spc="0" baseline="3150" dirty="0" smtClean="0">
                <a:latin typeface="Constantia"/>
                <a:cs typeface="Constantia"/>
              </a:rPr>
              <a:t>,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86909" y="2442776"/>
            <a:ext cx="684870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19" baseline="3150" dirty="0" smtClean="0">
                <a:latin typeface="Constantia"/>
                <a:cs typeface="Constantia"/>
              </a:rPr>
              <a:t>w</a:t>
            </a:r>
            <a:r>
              <a:rPr sz="3900" spc="0" baseline="3150" dirty="0" smtClean="0">
                <a:latin typeface="Constantia"/>
                <a:cs typeface="Constantia"/>
              </a:rPr>
              <a:t>ho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52296" y="3077141"/>
            <a:ext cx="4718294" cy="22583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9252" algn="just">
              <a:lnSpc>
                <a:spcPts val="2755"/>
              </a:lnSpc>
              <a:spcBef>
                <a:spcPts val="137"/>
              </a:spcBef>
            </a:pP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u</a:t>
            </a:r>
            <a:r>
              <a:rPr sz="3900" spc="4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se</a:t>
            </a:r>
            <a:r>
              <a:rPr sz="3900" spc="-9" baseline="3150" dirty="0" smtClean="0">
                <a:latin typeface="Constantia"/>
                <a:cs typeface="Constantia"/>
              </a:rPr>
              <a:t>q</a:t>
            </a:r>
            <a:r>
              <a:rPr sz="3900" spc="0" baseline="3150" dirty="0" smtClean="0">
                <a:latin typeface="Constantia"/>
                <a:cs typeface="Constantia"/>
              </a:rPr>
              <a:t>ue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29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38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dis</a:t>
            </a:r>
            <a:r>
              <a:rPr sz="3900" spc="-64" baseline="3150" dirty="0" smtClean="0">
                <a:latin typeface="Constantia"/>
                <a:cs typeface="Constantia"/>
              </a:rPr>
              <a:t>c</a:t>
            </a:r>
            <a:r>
              <a:rPr sz="3900" spc="-50" baseline="3150" dirty="0" smtClean="0">
                <a:latin typeface="Constantia"/>
                <a:cs typeface="Constantia"/>
              </a:rPr>
              <a:t>o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-9" baseline="3150" dirty="0" smtClean="0">
                <a:latin typeface="Constantia"/>
                <a:cs typeface="Constantia"/>
              </a:rPr>
              <a:t>e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ed</a:t>
            </a:r>
            <a:r>
              <a:rPr sz="3900" spc="44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se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50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al</a:t>
            </a:r>
            <a:endParaRPr sz="2600">
              <a:latin typeface="Constantia"/>
              <a:cs typeface="Constantia"/>
            </a:endParaRPr>
          </a:p>
          <a:p>
            <a:pPr marL="12700" algn="just">
              <a:lnSpc>
                <a:spcPts val="4990"/>
              </a:lnSpc>
              <a:spcBef>
                <a:spcPts val="411"/>
              </a:spcBef>
            </a:pPr>
            <a:r>
              <a:rPr sz="2600" spc="-3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eactio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s </a:t>
            </a: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f</a:t>
            </a:r>
            <a:r>
              <a:rPr sz="2600" spc="10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the</a:t>
            </a:r>
            <a:r>
              <a:rPr sz="2600" spc="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n</a:t>
            </a:r>
            <a:r>
              <a:rPr sz="2600" spc="-14" dirty="0" smtClean="0">
                <a:latin typeface="Constantia"/>
                <a:cs typeface="Constantia"/>
              </a:rPr>
              <a:t>e</a:t>
            </a:r>
            <a:r>
              <a:rPr sz="2600" spc="0" dirty="0" smtClean="0">
                <a:latin typeface="Constantia"/>
                <a:cs typeface="Constantia"/>
              </a:rPr>
              <a:t>w 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19" dirty="0" smtClean="0">
                <a:latin typeface="Constantia"/>
                <a:cs typeface="Constantia"/>
              </a:rPr>
              <a:t>p</a:t>
            </a:r>
            <a:r>
              <a:rPr sz="2600" spc="-1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u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d. This</a:t>
            </a:r>
            <a:r>
              <a:rPr sz="2600" spc="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method</a:t>
            </a:r>
            <a:r>
              <a:rPr sz="2600" spc="50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s</a:t>
            </a:r>
            <a:r>
              <a:rPr sz="2600" spc="15" dirty="0" smtClean="0">
                <a:latin typeface="Constantia"/>
                <a:cs typeface="Constantia"/>
              </a:rPr>
              <a:t> </a:t>
            </a:r>
            <a:r>
              <a:rPr sz="2600" spc="54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rs</a:t>
            </a:r>
            <a:r>
              <a:rPr sz="2600" spc="0" dirty="0" smtClean="0">
                <a:latin typeface="Constantia"/>
                <a:cs typeface="Constantia"/>
              </a:rPr>
              <a:t>t used</a:t>
            </a:r>
            <a:r>
              <a:rPr sz="2600" spc="54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n</a:t>
            </a:r>
            <a:r>
              <a:rPr sz="2600" spc="2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the de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ermi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ation</a:t>
            </a:r>
            <a:r>
              <a:rPr sz="2600" spc="-114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f</a:t>
            </a:r>
            <a:r>
              <a:rPr sz="2600" spc="-14" dirty="0" smtClean="0">
                <a:latin typeface="Constantia"/>
                <a:cs typeface="Constantia"/>
              </a:rPr>
              <a:t> </a:t>
            </a:r>
            <a:r>
              <a:rPr sz="2600" spc="-25" dirty="0" smtClean="0">
                <a:latin typeface="Constantia"/>
                <a:cs typeface="Constantia"/>
              </a:rPr>
              <a:t>d</a:t>
            </a:r>
            <a:r>
              <a:rPr sz="2600" spc="-64" dirty="0" smtClean="0">
                <a:latin typeface="Constantia"/>
                <a:cs typeface="Constantia"/>
              </a:rPr>
              <a:t>y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29" dirty="0" smtClean="0">
                <a:latin typeface="Constantia"/>
                <a:cs typeface="Constantia"/>
              </a:rPr>
              <a:t>s</a:t>
            </a:r>
            <a:r>
              <a:rPr sz="2600" spc="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89584" y="1230635"/>
            <a:ext cx="263582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6764" y="1234601"/>
            <a:ext cx="179418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Dia</a:t>
            </a:r>
            <a:r>
              <a:rPr sz="4200" spc="-19" baseline="2925" dirty="0" smtClean="0">
                <a:latin typeface="Constantia"/>
                <a:cs typeface="Constantia"/>
              </a:rPr>
              <a:t>z</a:t>
            </a:r>
            <a:r>
              <a:rPr sz="4200" spc="0" baseline="2925" dirty="0" smtClean="0">
                <a:latin typeface="Constantia"/>
                <a:cs typeface="Constantia"/>
              </a:rPr>
              <a:t>oni</a:t>
            </a:r>
            <a:r>
              <a:rPr sz="4200" spc="9" baseline="2925" dirty="0" smtClean="0">
                <a:latin typeface="Constantia"/>
                <a:cs typeface="Constantia"/>
              </a:rPr>
              <a:t>u</a:t>
            </a:r>
            <a:r>
              <a:rPr sz="4200" spc="0" baseline="2925" dirty="0" smtClean="0">
                <a:latin typeface="Constantia"/>
                <a:cs typeface="Constantia"/>
              </a:rPr>
              <a:t>m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14955" y="1234601"/>
            <a:ext cx="76241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s</a:t>
            </a:r>
            <a:r>
              <a:rPr sz="4200" spc="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lts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11066" y="1234601"/>
            <a:ext cx="77890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h</a:t>
            </a:r>
            <a:r>
              <a:rPr sz="4200" spc="-69" baseline="2925" dirty="0" smtClean="0">
                <a:latin typeface="Constantia"/>
                <a:cs typeface="Constantia"/>
              </a:rPr>
              <a:t>a</a:t>
            </a:r>
            <a:r>
              <a:rPr sz="4200" spc="-64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19625" y="1234601"/>
            <a:ext cx="82436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be</a:t>
            </a:r>
            <a:r>
              <a:rPr sz="4200" spc="9" baseline="2925" dirty="0" smtClean="0">
                <a:latin typeface="Constantia"/>
                <a:cs typeface="Constantia"/>
              </a:rPr>
              <a:t>e</a:t>
            </a:r>
            <a:r>
              <a:rPr sz="4200" spc="0" baseline="2925" dirty="0" smtClean="0">
                <a:latin typeface="Constantia"/>
                <a:cs typeface="Constantia"/>
              </a:rPr>
              <a:t>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78221" y="1234601"/>
            <a:ext cx="164399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de</a:t>
            </a:r>
            <a:r>
              <a:rPr sz="4200" spc="-75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eloped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360158" y="1234601"/>
            <a:ext cx="216969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s </a:t>
            </a:r>
            <a:r>
              <a:rPr sz="4200" spc="250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importa</a:t>
            </a:r>
            <a:r>
              <a:rPr sz="4200" spc="19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86764" y="1874681"/>
            <a:ext cx="700918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in</a:t>
            </a:r>
            <a:r>
              <a:rPr sz="4200" spc="-34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erm</a:t>
            </a:r>
            <a:r>
              <a:rPr sz="4200" spc="4" baseline="2925" dirty="0" smtClean="0">
                <a:latin typeface="Constantia"/>
                <a:cs typeface="Constantia"/>
              </a:rPr>
              <a:t>e</a:t>
            </a:r>
            <a:r>
              <a:rPr sz="4200" spc="0" baseline="2925" dirty="0" smtClean="0">
                <a:latin typeface="Constantia"/>
                <a:cs typeface="Constantia"/>
              </a:rPr>
              <a:t>dia</a:t>
            </a:r>
            <a:r>
              <a:rPr sz="4200" spc="-39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es</a:t>
            </a:r>
            <a:r>
              <a:rPr sz="4200" spc="-227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in</a:t>
            </a:r>
            <a:r>
              <a:rPr sz="4200" spc="-94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the</a:t>
            </a:r>
            <a:r>
              <a:rPr sz="4200" spc="-174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ganic</a:t>
            </a:r>
            <a:r>
              <a:rPr sz="4200" spc="-220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synthesis</a:t>
            </a:r>
            <a:r>
              <a:rPr sz="4200" spc="-20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of</a:t>
            </a:r>
            <a:r>
              <a:rPr sz="4200" spc="-23" baseline="2925" dirty="0" smtClean="0">
                <a:latin typeface="Constantia"/>
                <a:cs typeface="Constantia"/>
              </a:rPr>
              <a:t> </a:t>
            </a:r>
            <a:r>
              <a:rPr sz="4200" spc="-25" baseline="2925" dirty="0" smtClean="0">
                <a:latin typeface="Constantia"/>
                <a:cs typeface="Constantia"/>
              </a:rPr>
              <a:t>d</a:t>
            </a:r>
            <a:r>
              <a:rPr sz="4200" spc="-75" baseline="2925" dirty="0" smtClean="0">
                <a:latin typeface="Constantia"/>
                <a:cs typeface="Constantia"/>
              </a:rPr>
              <a:t>y</a:t>
            </a:r>
            <a:r>
              <a:rPr sz="4200" spc="0" baseline="2925" dirty="0" smtClean="0">
                <a:latin typeface="Constantia"/>
                <a:cs typeface="Constantia"/>
              </a:rPr>
              <a:t>es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584" y="2595896"/>
            <a:ext cx="263797" cy="364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6764" y="2599876"/>
            <a:ext cx="217085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Dia</a:t>
            </a:r>
            <a:r>
              <a:rPr sz="4200" spc="-25" baseline="2925" dirty="0" smtClean="0">
                <a:latin typeface="Constantia"/>
                <a:cs typeface="Constantia"/>
              </a:rPr>
              <a:t>z</a:t>
            </a:r>
            <a:r>
              <a:rPr sz="4200" spc="0" baseline="2925" dirty="0" smtClean="0">
                <a:latin typeface="Constantia"/>
                <a:cs typeface="Constantia"/>
              </a:rPr>
              <a:t>otiz</a:t>
            </a:r>
            <a:r>
              <a:rPr sz="4200" spc="19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tion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22447" y="2599876"/>
            <a:ext cx="1498361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tit</a:t>
            </a:r>
            <a:r>
              <a:rPr sz="4200" spc="-5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ations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81397" y="2599876"/>
            <a:ext cx="55209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9" baseline="2925" dirty="0" smtClean="0">
                <a:latin typeface="Constantia"/>
                <a:cs typeface="Constantia"/>
              </a:rPr>
              <a:t>a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93689" y="2599876"/>
            <a:ext cx="1159183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c</a:t>
            </a:r>
            <a:r>
              <a:rPr sz="4200" spc="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rried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20533" y="2599876"/>
            <a:ext cx="59861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out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78800" y="2599876"/>
            <a:ext cx="51507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-14" baseline="2925" dirty="0" smtClean="0">
                <a:latin typeface="Constantia"/>
                <a:cs typeface="Constantia"/>
              </a:rPr>
              <a:t>f</a:t>
            </a:r>
            <a:r>
              <a:rPr sz="4200" spc="0" baseline="2925" dirty="0" smtClean="0">
                <a:latin typeface="Constantia"/>
                <a:cs typeface="Constantia"/>
              </a:rPr>
              <a:t>or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49944" y="2599876"/>
            <a:ext cx="578932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-4" baseline="2925" dirty="0" smtClean="0">
                <a:latin typeface="Constantia"/>
                <a:cs typeface="Constantia"/>
              </a:rPr>
              <a:t>the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6764" y="3240439"/>
            <a:ext cx="8644465" cy="1020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estimati</a:t>
            </a:r>
            <a:r>
              <a:rPr sz="4200" spc="9" baseline="2925" dirty="0" smtClean="0">
                <a:latin typeface="Constantia"/>
                <a:cs typeface="Constantia"/>
              </a:rPr>
              <a:t>o</a:t>
            </a:r>
            <a:r>
              <a:rPr sz="4200" spc="0" baseline="2925" dirty="0" smtClean="0">
                <a:latin typeface="Constantia"/>
                <a:cs typeface="Constantia"/>
              </a:rPr>
              <a:t>n</a:t>
            </a:r>
            <a:r>
              <a:rPr sz="4200" spc="-129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of</a:t>
            </a:r>
            <a:r>
              <a:rPr sz="4200" spc="81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dru</a:t>
            </a:r>
            <a:r>
              <a:rPr sz="4200" spc="4" baseline="2925" dirty="0" smtClean="0">
                <a:latin typeface="Constantia"/>
                <a:cs typeface="Constantia"/>
              </a:rPr>
              <a:t>g</a:t>
            </a:r>
            <a:r>
              <a:rPr sz="4200" spc="0" baseline="2925" dirty="0" smtClean="0">
                <a:latin typeface="Constantia"/>
                <a:cs typeface="Constantia"/>
              </a:rPr>
              <a:t>s</a:t>
            </a:r>
            <a:r>
              <a:rPr sz="4200" spc="-71" baseline="2925" dirty="0" smtClean="0">
                <a:latin typeface="Constantia"/>
                <a:cs typeface="Constantia"/>
              </a:rPr>
              <a:t> </a:t>
            </a: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ontai</a:t>
            </a: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-9" baseline="2925" dirty="0" smtClean="0">
                <a:latin typeface="Constantia"/>
                <a:cs typeface="Constantia"/>
              </a:rPr>
              <a:t>i</a:t>
            </a:r>
            <a:r>
              <a:rPr sz="4200" spc="0" baseline="2925" dirty="0" smtClean="0">
                <a:latin typeface="Constantia"/>
                <a:cs typeface="Constantia"/>
              </a:rPr>
              <a:t>ng</a:t>
            </a:r>
            <a:r>
              <a:rPr sz="4200" spc="-10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prim</a:t>
            </a: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y</a:t>
            </a:r>
            <a:r>
              <a:rPr sz="4200" spc="-116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a</a:t>
            </a:r>
            <a:r>
              <a:rPr sz="4200" spc="-34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om</a:t>
            </a: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tic</a:t>
            </a:r>
            <a:r>
              <a:rPr sz="4200" spc="-118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ami</a:t>
            </a: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endParaRPr sz="2800">
              <a:latin typeface="Constantia"/>
              <a:cs typeface="Constantia"/>
            </a:endParaRPr>
          </a:p>
          <a:p>
            <a:pPr marL="12700" marR="53263">
              <a:lnSpc>
                <a:spcPct val="101725"/>
              </a:lnSpc>
              <a:spcBef>
                <a:spcPts val="1474"/>
              </a:spcBef>
            </a:pPr>
            <a:r>
              <a:rPr sz="2800" spc="0" dirty="0" smtClean="0">
                <a:latin typeface="Constantia"/>
                <a:cs typeface="Constantia"/>
              </a:rPr>
              <a:t>g</a:t>
            </a: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ou</a:t>
            </a:r>
            <a:r>
              <a:rPr sz="2800" spc="-94" dirty="0" smtClean="0">
                <a:latin typeface="Constantia"/>
                <a:cs typeface="Constantia"/>
              </a:rPr>
              <a:t>p</a:t>
            </a:r>
            <a:r>
              <a:rPr sz="2800" spc="0" dirty="0" smtClean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9584" y="4602358"/>
            <a:ext cx="263582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764" y="4606324"/>
            <a:ext cx="1162313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Se</a:t>
            </a:r>
            <a:r>
              <a:rPr sz="4200" spc="-69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-50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al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41347" y="4606324"/>
            <a:ext cx="226752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4" baseline="2925" dirty="0" smtClean="0">
                <a:latin typeface="Constantia"/>
                <a:cs typeface="Constantia"/>
              </a:rPr>
              <a:t>d</a:t>
            </a:r>
            <a:r>
              <a:rPr sz="4200" spc="0" baseline="2925" dirty="0" smtClean="0">
                <a:latin typeface="Constantia"/>
                <a:cs typeface="Constantia"/>
              </a:rPr>
              <a:t>r</a:t>
            </a:r>
            <a:r>
              <a:rPr sz="4200" spc="9" baseline="2925" dirty="0" smtClean="0">
                <a:latin typeface="Constantia"/>
                <a:cs typeface="Constantia"/>
              </a:rPr>
              <a:t>u</a:t>
            </a:r>
            <a:r>
              <a:rPr sz="4200" spc="0" baseline="2925" dirty="0" smtClean="0">
                <a:latin typeface="Constantia"/>
                <a:cs typeface="Constantia"/>
              </a:rPr>
              <a:t>gs</a:t>
            </a:r>
            <a:r>
              <a:rPr sz="4200" spc="537" baseline="2925" dirty="0" smtClean="0">
                <a:latin typeface="Constantia"/>
                <a:cs typeface="Constantia"/>
              </a:rPr>
              <a:t> </a:t>
            </a: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on</a:t>
            </a:r>
            <a:r>
              <a:rPr sz="4200" spc="9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ain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6181" y="4606324"/>
            <a:ext cx="98667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either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9933" y="4606324"/>
            <a:ext cx="130495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p</a:t>
            </a:r>
            <a:r>
              <a:rPr sz="4200" spc="-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im</a:t>
            </a: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y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50202" y="4606324"/>
            <a:ext cx="144209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</a:t>
            </a:r>
            <a:r>
              <a:rPr sz="4200" spc="-34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om</a:t>
            </a:r>
            <a:r>
              <a:rPr sz="4200" spc="1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tic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74456" y="4606324"/>
            <a:ext cx="105677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ami</a:t>
            </a: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6764" y="5246404"/>
            <a:ext cx="8642364" cy="10208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g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14" baseline="2925" dirty="0" smtClean="0">
                <a:latin typeface="Constantia"/>
                <a:cs typeface="Constantia"/>
              </a:rPr>
              <a:t>u</a:t>
            </a:r>
            <a:r>
              <a:rPr sz="4200" spc="0" baseline="2925" dirty="0" smtClean="0">
                <a:latin typeface="Constantia"/>
                <a:cs typeface="Constantia"/>
              </a:rPr>
              <a:t>p</a:t>
            </a:r>
            <a:r>
              <a:rPr sz="4200" spc="68" baseline="2925" dirty="0" smtClean="0">
                <a:latin typeface="Constantia"/>
                <a:cs typeface="Constantia"/>
              </a:rPr>
              <a:t> </a:t>
            </a:r>
            <a:r>
              <a:rPr sz="4200" spc="9" baseline="2925" dirty="0" smtClean="0">
                <a:latin typeface="Constantia"/>
                <a:cs typeface="Constantia"/>
              </a:rPr>
              <a:t>o</a:t>
            </a:r>
            <a:r>
              <a:rPr sz="4200" spc="0" baseline="2925" dirty="0" smtClean="0">
                <a:latin typeface="Constantia"/>
                <a:cs typeface="Constantia"/>
              </a:rPr>
              <a:t>r</a:t>
            </a:r>
            <a:r>
              <a:rPr sz="4200" spc="99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they</a:t>
            </a:r>
            <a:r>
              <a:rPr sz="4200" spc="86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c</a:t>
            </a:r>
            <a:r>
              <a:rPr sz="4200" spc="4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n</a:t>
            </a:r>
            <a:r>
              <a:rPr sz="4200" spc="168" baseline="2925" dirty="0" smtClean="0">
                <a:latin typeface="Constantia"/>
                <a:cs typeface="Constantia"/>
              </a:rPr>
              <a:t> </a:t>
            </a:r>
            <a:r>
              <a:rPr sz="4200" spc="4" baseline="2925" dirty="0" smtClean="0">
                <a:latin typeface="Constantia"/>
                <a:cs typeface="Constantia"/>
              </a:rPr>
              <a:t>b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115" baseline="2925" dirty="0" smtClean="0">
                <a:latin typeface="Constantia"/>
                <a:cs typeface="Constantia"/>
              </a:rPr>
              <a:t> </a:t>
            </a: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-54" baseline="2925" dirty="0" smtClean="0">
                <a:latin typeface="Constantia"/>
                <a:cs typeface="Constantia"/>
              </a:rPr>
              <a:t>n</a:t>
            </a:r>
            <a:r>
              <a:rPr sz="4200" spc="-64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er</a:t>
            </a:r>
            <a:r>
              <a:rPr sz="4200" spc="-34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ed</a:t>
            </a:r>
            <a:r>
              <a:rPr sz="4200" spc="107" baseline="2925" dirty="0" smtClean="0">
                <a:latin typeface="Constantia"/>
                <a:cs typeface="Constantia"/>
              </a:rPr>
              <a:t> </a:t>
            </a:r>
            <a:r>
              <a:rPr sz="4200" spc="-39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119" baseline="2925" dirty="0" smtClean="0">
                <a:latin typeface="Constantia"/>
                <a:cs typeface="Constantia"/>
              </a:rPr>
              <a:t> </a:t>
            </a:r>
            <a:r>
              <a:rPr sz="4200" spc="9" baseline="2925" dirty="0" smtClean="0">
                <a:latin typeface="Constantia"/>
                <a:cs typeface="Constantia"/>
              </a:rPr>
              <a:t>h</a:t>
            </a:r>
            <a:r>
              <a:rPr sz="4200" spc="-69" baseline="2925" dirty="0" smtClean="0">
                <a:latin typeface="Constantia"/>
                <a:cs typeface="Constantia"/>
              </a:rPr>
              <a:t>a</a:t>
            </a:r>
            <a:r>
              <a:rPr sz="4200" spc="-64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11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such</a:t>
            </a:r>
            <a:r>
              <a:rPr sz="4200" spc="123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g</a:t>
            </a:r>
            <a:r>
              <a:rPr sz="4200" spc="-1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ou</a:t>
            </a:r>
            <a:r>
              <a:rPr sz="4200" spc="9" baseline="2925" dirty="0" smtClean="0">
                <a:latin typeface="Constantia"/>
                <a:cs typeface="Constantia"/>
              </a:rPr>
              <a:t>p</a:t>
            </a:r>
            <a:r>
              <a:rPr sz="4200" spc="0" baseline="2925" dirty="0" smtClean="0">
                <a:latin typeface="Constantia"/>
                <a:cs typeface="Constantia"/>
              </a:rPr>
              <a:t>s</a:t>
            </a:r>
            <a:r>
              <a:rPr sz="4200" spc="83" baseline="2925" dirty="0" smtClean="0">
                <a:latin typeface="Constantia"/>
                <a:cs typeface="Constantia"/>
              </a:rPr>
              <a:t> </a:t>
            </a:r>
            <a:r>
              <a:rPr sz="4200" spc="-9" baseline="2925" dirty="0" smtClean="0">
                <a:latin typeface="Constantia"/>
                <a:cs typeface="Constantia"/>
              </a:rPr>
              <a:t>by</a:t>
            </a:r>
            <a:endParaRPr sz="2800">
              <a:latin typeface="Constantia"/>
              <a:cs typeface="Constantia"/>
            </a:endParaRPr>
          </a:p>
          <a:p>
            <a:pPr marL="12700" marR="53263">
              <a:lnSpc>
                <a:spcPct val="101725"/>
              </a:lnSpc>
              <a:spcBef>
                <a:spcPts val="1476"/>
              </a:spcBef>
            </a:pPr>
            <a:r>
              <a:rPr sz="2800" spc="0" dirty="0" smtClean="0">
                <a:latin typeface="Constantia"/>
                <a:cs typeface="Constantia"/>
              </a:rPr>
              <a:t>simp</a:t>
            </a:r>
            <a:r>
              <a:rPr sz="2800" spc="-9" dirty="0" smtClean="0">
                <a:latin typeface="Constantia"/>
                <a:cs typeface="Constantia"/>
              </a:rPr>
              <a:t>l</a:t>
            </a:r>
            <a:r>
              <a:rPr sz="2800" spc="0" dirty="0" smtClean="0">
                <a:latin typeface="Constantia"/>
                <a:cs typeface="Constantia"/>
              </a:rPr>
              <a:t>e</a:t>
            </a:r>
            <a:r>
              <a:rPr sz="2800" spc="-175" dirty="0" smtClean="0">
                <a:latin typeface="Constantia"/>
                <a:cs typeface="Constantia"/>
              </a:rPr>
              <a:t> </a:t>
            </a: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ea</a:t>
            </a:r>
            <a:r>
              <a:rPr sz="2800" spc="9" dirty="0" smtClean="0">
                <a:latin typeface="Constantia"/>
                <a:cs typeface="Constantia"/>
              </a:rPr>
              <a:t>c</a:t>
            </a:r>
            <a:r>
              <a:rPr sz="2800" spc="0" dirty="0" smtClean="0">
                <a:latin typeface="Constantia"/>
                <a:cs typeface="Constantia"/>
              </a:rPr>
              <a:t>tion</a:t>
            </a:r>
            <a:r>
              <a:rPr sz="2800" spc="-144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li</a:t>
            </a:r>
            <a:r>
              <a:rPr sz="2800" spc="-59" dirty="0" smtClean="0">
                <a:latin typeface="Constantia"/>
                <a:cs typeface="Constantia"/>
              </a:rPr>
              <a:t>k</a:t>
            </a:r>
            <a:r>
              <a:rPr sz="2800" spc="0" dirty="0" smtClean="0">
                <a:latin typeface="Constantia"/>
                <a:cs typeface="Constantia"/>
              </a:rPr>
              <a:t>e</a:t>
            </a:r>
            <a:r>
              <a:rPr sz="2800" spc="-83" dirty="0" smtClean="0">
                <a:latin typeface="Constantia"/>
                <a:cs typeface="Constantia"/>
              </a:rPr>
              <a:t> </a:t>
            </a:r>
            <a:r>
              <a:rPr sz="2800" spc="-34" dirty="0" smtClean="0">
                <a:latin typeface="Constantia"/>
                <a:cs typeface="Constantia"/>
              </a:rPr>
              <a:t>h</a:t>
            </a:r>
            <a:r>
              <a:rPr sz="2800" spc="-75" dirty="0" smtClean="0">
                <a:latin typeface="Constantia"/>
                <a:cs typeface="Constantia"/>
              </a:rPr>
              <a:t>y</a:t>
            </a:r>
            <a:r>
              <a:rPr sz="2800" spc="0" dirty="0" smtClean="0">
                <a:latin typeface="Constantia"/>
                <a:cs typeface="Constantia"/>
              </a:rPr>
              <a:t>d</a:t>
            </a: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o</a:t>
            </a:r>
            <a:r>
              <a:rPr sz="2800" spc="-29" dirty="0" smtClean="0">
                <a:latin typeface="Constantia"/>
                <a:cs typeface="Constantia"/>
              </a:rPr>
              <a:t>l</a:t>
            </a:r>
            <a:r>
              <a:rPr sz="2800" spc="-25" dirty="0" smtClean="0">
                <a:latin typeface="Constantia"/>
                <a:cs typeface="Constantia"/>
              </a:rPr>
              <a:t>y</a:t>
            </a:r>
            <a:r>
              <a:rPr sz="2800" spc="0" dirty="0" smtClean="0">
                <a:latin typeface="Constantia"/>
                <a:cs typeface="Constantia"/>
              </a:rPr>
              <a:t>sis</a:t>
            </a:r>
            <a:r>
              <a:rPr sz="2800" spc="-164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or</a:t>
            </a:r>
            <a:r>
              <a:rPr sz="2800" spc="-150" dirty="0" smtClean="0">
                <a:latin typeface="Constantia"/>
                <a:cs typeface="Constantia"/>
              </a:rPr>
              <a:t> </a:t>
            </a: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ed</a:t>
            </a:r>
            <a:r>
              <a:rPr sz="2800" spc="9" dirty="0" smtClean="0">
                <a:latin typeface="Constantia"/>
                <a:cs typeface="Constantia"/>
              </a:rPr>
              <a:t>u</a:t>
            </a:r>
            <a:r>
              <a:rPr sz="2800" spc="4" dirty="0" smtClean="0">
                <a:latin typeface="Constantia"/>
                <a:cs typeface="Constantia"/>
              </a:rPr>
              <a:t>c</a:t>
            </a:r>
            <a:r>
              <a:rPr sz="2800" spc="0" dirty="0" smtClean="0">
                <a:latin typeface="Constantia"/>
                <a:cs typeface="Constantia"/>
              </a:rPr>
              <a:t>tion.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26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71296" y="791949"/>
            <a:ext cx="216277" cy="33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8476" y="797872"/>
            <a:ext cx="48970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An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49654" y="797872"/>
            <a:ext cx="121411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pr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ma</a:t>
            </a:r>
            <a:r>
              <a:rPr sz="3900" spc="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52115" y="797872"/>
            <a:ext cx="134240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omatic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2465" y="797872"/>
            <a:ext cx="96328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ami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3085" y="797872"/>
            <a:ext cx="91739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eacts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39890" y="797872"/>
            <a:ext cx="71914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with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651242" y="797872"/>
            <a:ext cx="1095830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1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937752" y="797872"/>
            <a:ext cx="667632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acid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8476" y="1431856"/>
            <a:ext cx="8740169" cy="9901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9" baseline="3150" dirty="0" smtClean="0">
                <a:latin typeface="Constantia"/>
                <a:cs typeface="Constantia"/>
              </a:rPr>
              <a:t>d</a:t>
            </a:r>
            <a:r>
              <a:rPr sz="3900" spc="0" baseline="3150" dirty="0" smtClean="0">
                <a:latin typeface="Constantia"/>
                <a:cs typeface="Constantia"/>
              </a:rPr>
              <a:t>u</a:t>
            </a:r>
            <a:r>
              <a:rPr sz="3900" spc="-44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ed</a:t>
            </a:r>
            <a:r>
              <a:rPr sz="3900" spc="59" baseline="3150" dirty="0" smtClean="0">
                <a:latin typeface="Constantia"/>
                <a:cs typeface="Constantia"/>
              </a:rPr>
              <a:t> </a:t>
            </a:r>
            <a:r>
              <a:rPr sz="3900" spc="-19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-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the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eaction</a:t>
            </a:r>
            <a:r>
              <a:rPr sz="3900" spc="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f</a:t>
            </a:r>
            <a:r>
              <a:rPr sz="3900" spc="114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dium</a:t>
            </a:r>
            <a:r>
              <a:rPr sz="3900" spc="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1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tri</a:t>
            </a:r>
            <a:r>
              <a:rPr sz="3900" spc="-3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 </a:t>
            </a:r>
            <a:r>
              <a:rPr sz="3900" spc="-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acid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c medium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1680"/>
              </a:spcBef>
            </a:pP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104" dirty="0" smtClean="0">
                <a:latin typeface="Constantia"/>
                <a:cs typeface="Constantia"/>
              </a:rPr>
              <a:t> </a:t>
            </a:r>
            <a:r>
              <a:rPr sz="2600" spc="-29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m</a:t>
            </a:r>
            <a:r>
              <a:rPr sz="2600" spc="-9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di</a:t>
            </a:r>
            <a:r>
              <a:rPr sz="2600" spc="-9" dirty="0" smtClean="0">
                <a:latin typeface="Constantia"/>
                <a:cs typeface="Constantia"/>
              </a:rPr>
              <a:t>a</a:t>
            </a:r>
            <a:r>
              <a:rPr sz="2600" spc="-25" dirty="0" smtClean="0">
                <a:latin typeface="Constantia"/>
                <a:cs typeface="Constantia"/>
              </a:rPr>
              <a:t>z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ium</a:t>
            </a:r>
            <a:r>
              <a:rPr sz="2600" spc="-10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sal</a:t>
            </a:r>
            <a:r>
              <a:rPr sz="2600" spc="4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1296" y="2773403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8476" y="2779326"/>
            <a:ext cx="8741764" cy="990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129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eaction</a:t>
            </a:r>
            <a:r>
              <a:rPr sz="3900" spc="144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144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q</a:t>
            </a:r>
            <a:r>
              <a:rPr sz="3900" spc="0" baseline="3150" dirty="0" smtClean="0">
                <a:latin typeface="Constantia"/>
                <a:cs typeface="Constantia"/>
              </a:rPr>
              <a:t>ua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tit</a:t>
            </a:r>
            <a:r>
              <a:rPr sz="3900" spc="-9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34" baseline="3150" dirty="0" smtClean="0">
                <a:latin typeface="Constantia"/>
                <a:cs typeface="Constantia"/>
              </a:rPr>
              <a:t>i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1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u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der</a:t>
            </a:r>
            <a:r>
              <a:rPr sz="3900" spc="104" baseline="3150" dirty="0" smtClean="0">
                <a:latin typeface="Constantia"/>
                <a:cs typeface="Constantia"/>
              </a:rPr>
              <a:t> </a:t>
            </a:r>
            <a:r>
              <a:rPr sz="3900" spc="4" baseline="3150" dirty="0" smtClean="0">
                <a:latin typeface="Constantia"/>
                <a:cs typeface="Constantia"/>
              </a:rPr>
              <a:t>th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129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nt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lled</a:t>
            </a:r>
            <a:r>
              <a:rPr sz="3900" spc="189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diti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ns</a:t>
            </a:r>
            <a:endParaRPr sz="2600">
              <a:latin typeface="Constantia"/>
              <a:cs typeface="Constantia"/>
            </a:endParaRPr>
          </a:p>
          <a:p>
            <a:pPr marL="12700" marR="5464">
              <a:lnSpc>
                <a:spcPts val="3173"/>
              </a:lnSpc>
              <a:spcBef>
                <a:spcPts val="1680"/>
              </a:spcBef>
            </a:pPr>
            <a:r>
              <a:rPr sz="2600" spc="-4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f</a:t>
            </a:r>
            <a:r>
              <a:rPr sz="2600" spc="514" dirty="0" smtClean="0">
                <a:latin typeface="Constantia"/>
                <a:cs typeface="Constantia"/>
              </a:rPr>
              <a:t> 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-9" dirty="0" smtClean="0">
                <a:latin typeface="Constantia"/>
                <a:cs typeface="Constantia"/>
              </a:rPr>
              <a:t>e</a:t>
            </a:r>
            <a:r>
              <a:rPr sz="2600" spc="0" dirty="0" smtClean="0">
                <a:latin typeface="Constantia"/>
                <a:cs typeface="Constantia"/>
              </a:rPr>
              <a:t>m</a:t>
            </a:r>
            <a:r>
              <a:rPr sz="2600" spc="-100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.</a:t>
            </a:r>
            <a:r>
              <a:rPr sz="2600" spc="460" dirty="0" smtClean="0">
                <a:latin typeface="Constantia"/>
                <a:cs typeface="Constantia"/>
              </a:rPr>
              <a:t> </a:t>
            </a:r>
            <a:r>
              <a:rPr sz="2600" spc="-9" dirty="0" smtClean="0">
                <a:latin typeface="Constantia"/>
                <a:cs typeface="Constantia"/>
              </a:rPr>
              <a:t>(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4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p</a:t>
            </a:r>
            <a:r>
              <a:rPr sz="2600" spc="-44" dirty="0" smtClean="0">
                <a:latin typeface="Constantia"/>
                <a:cs typeface="Constantia"/>
              </a:rPr>
              <a:t>r</a:t>
            </a:r>
            <a:r>
              <a:rPr sz="2600" spc="-75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x</a:t>
            </a:r>
            <a:r>
              <a:rPr sz="2600" spc="400" dirty="0" smtClean="0">
                <a:latin typeface="Constantia"/>
                <a:cs typeface="Constantia"/>
              </a:rPr>
              <a:t> </a:t>
            </a:r>
            <a:r>
              <a:rPr sz="2600" spc="-34" dirty="0" smtClean="0">
                <a:latin typeface="Constantia"/>
                <a:cs typeface="Constantia"/>
              </a:rPr>
              <a:t>1</a:t>
            </a:r>
            <a:r>
              <a:rPr sz="2600" spc="0" dirty="0" smtClean="0">
                <a:latin typeface="Constantia"/>
                <a:cs typeface="Constantia"/>
              </a:rPr>
              <a:t>5</a:t>
            </a:r>
            <a:r>
              <a:rPr sz="2550" spc="-4" baseline="25700" dirty="0" smtClean="0">
                <a:latin typeface="Constantia"/>
                <a:cs typeface="Constantia"/>
              </a:rPr>
              <a:t>0</a:t>
            </a:r>
            <a:r>
              <a:rPr sz="2600" spc="-4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)</a:t>
            </a:r>
            <a:r>
              <a:rPr sz="2600" spc="46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and</a:t>
            </a:r>
            <a:r>
              <a:rPr sz="2600" spc="44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the</a:t>
            </a:r>
            <a:r>
              <a:rPr sz="2600" spc="40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end</a:t>
            </a:r>
            <a:r>
              <a:rPr sz="2600" spc="45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p</a:t>
            </a:r>
            <a:r>
              <a:rPr sz="2600" spc="-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t</a:t>
            </a:r>
            <a:r>
              <a:rPr sz="2600" spc="39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can</a:t>
            </a:r>
            <a:r>
              <a:rPr sz="2600" spc="410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be</a:t>
            </a:r>
            <a:r>
              <a:rPr sz="2600" spc="385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de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14" dirty="0" smtClean="0">
                <a:latin typeface="Constantia"/>
                <a:cs typeface="Constantia"/>
              </a:rPr>
              <a:t>c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ed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8476" y="4047548"/>
            <a:ext cx="816020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19" baseline="3150" dirty="0" smtClean="0">
                <a:latin typeface="Constantia"/>
                <a:cs typeface="Constantia"/>
              </a:rPr>
              <a:t>w</a:t>
            </a:r>
            <a:r>
              <a:rPr sz="3900" spc="0" baseline="3150" dirty="0" smtClean="0">
                <a:latin typeface="Constantia"/>
                <a:cs typeface="Constantia"/>
              </a:rPr>
              <a:t>hen</a:t>
            </a:r>
            <a:r>
              <a:rPr sz="3900" spc="2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250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ma</a:t>
            </a:r>
            <a:r>
              <a:rPr sz="3900" spc="-14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l</a:t>
            </a:r>
            <a:r>
              <a:rPr sz="3900" spc="309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q</a:t>
            </a:r>
            <a:r>
              <a:rPr sz="3900" spc="0" baseline="3150" dirty="0" smtClean="0">
                <a:latin typeface="Constantia"/>
                <a:cs typeface="Constantia"/>
              </a:rPr>
              <a:t>ua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tity</a:t>
            </a:r>
            <a:r>
              <a:rPr sz="3900" spc="23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f</a:t>
            </a:r>
            <a:r>
              <a:rPr sz="3900" spc="37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64" baseline="3150" dirty="0" smtClean="0">
                <a:latin typeface="Constantia"/>
                <a:cs typeface="Constantia"/>
              </a:rPr>
              <a:t>x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ess</a:t>
            </a:r>
            <a:r>
              <a:rPr sz="3900" spc="26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us</a:t>
            </a:r>
            <a:r>
              <a:rPr sz="3900" spc="25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acid</a:t>
            </a:r>
            <a:r>
              <a:rPr sz="3900" spc="300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esent</a:t>
            </a:r>
            <a:r>
              <a:rPr sz="3900" spc="254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at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68816" y="4047548"/>
            <a:ext cx="517037" cy="990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endParaRPr sz="2600">
              <a:latin typeface="Constantia"/>
              <a:cs typeface="Constantia"/>
            </a:endParaRPr>
          </a:p>
          <a:p>
            <a:pPr marL="103212" marR="1043" algn="ctr">
              <a:lnSpc>
                <a:spcPct val="101725"/>
              </a:lnSpc>
              <a:spcBef>
                <a:spcPts val="1680"/>
              </a:spcBef>
            </a:pPr>
            <a:r>
              <a:rPr sz="2600" spc="-19" dirty="0" smtClean="0">
                <a:latin typeface="Constantia"/>
                <a:cs typeface="Constantia"/>
              </a:rPr>
              <a:t>by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8476" y="4681532"/>
            <a:ext cx="613537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end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83766" y="4681532"/>
            <a:ext cx="84061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po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nt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8943" y="4681532"/>
            <a:ext cx="323454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29" baseline="3150" dirty="0" smtClean="0">
                <a:latin typeface="Constantia"/>
                <a:cs typeface="Constantia"/>
              </a:rPr>
              <a:t>i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-9" baseline="3150" dirty="0" smtClean="0">
                <a:latin typeface="Constantia"/>
                <a:cs typeface="Constantia"/>
              </a:rPr>
              <a:t>e</a:t>
            </a:r>
            <a:r>
              <a:rPr sz="3900" spc="0" baseline="3150" dirty="0" smtClean="0">
                <a:latin typeface="Constantia"/>
                <a:cs typeface="Constantia"/>
              </a:rPr>
              <a:t>s  </a:t>
            </a:r>
            <a:r>
              <a:rPr sz="3900" spc="184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ol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ur  </a:t>
            </a:r>
            <a:r>
              <a:rPr sz="3900" spc="15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ch</a:t>
            </a:r>
            <a:r>
              <a:rPr sz="3900" spc="-1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64" baseline="3150" dirty="0" smtClean="0">
                <a:latin typeface="Constantia"/>
                <a:cs typeface="Constantia"/>
              </a:rPr>
              <a:t>g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48578" y="4681532"/>
            <a:ext cx="71914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with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4502" y="4681532"/>
            <a:ext cx="136967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dica</a:t>
            </a:r>
            <a:r>
              <a:rPr sz="3900" spc="-39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or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25332" y="4681532"/>
            <a:ext cx="37931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or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8476" y="5315287"/>
            <a:ext cx="2424738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elect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ome</a:t>
            </a:r>
            <a:r>
              <a:rPr sz="3900" spc="-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ic</a:t>
            </a:r>
            <a:r>
              <a:rPr sz="3900" spc="-9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l</a:t>
            </a:r>
            <a:r>
              <a:rPr sz="3900" spc="-25" baseline="3150" dirty="0" smtClean="0">
                <a:latin typeface="Constantia"/>
                <a:cs typeface="Constantia"/>
              </a:rPr>
              <a:t>l</a:t>
            </a:r>
            <a:r>
              <a:rPr sz="3900" spc="-254" baseline="3150" dirty="0" smtClean="0">
                <a:latin typeface="Constantia"/>
                <a:cs typeface="Constantia"/>
              </a:rPr>
              <a:t>y</a:t>
            </a:r>
            <a:r>
              <a:rPr sz="3900" spc="0" baseline="31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296" y="6023180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8476" y="6029103"/>
            <a:ext cx="725320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5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us</a:t>
            </a:r>
            <a:r>
              <a:rPr sz="3900" spc="4" baseline="3150" dirty="0" smtClean="0">
                <a:latin typeface="Constantia"/>
                <a:cs typeface="Constantia"/>
              </a:rPr>
              <a:t>e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tit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ant-</a:t>
            </a:r>
            <a:r>
              <a:rPr sz="3900" spc="-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Sodium</a:t>
            </a:r>
            <a:r>
              <a:rPr sz="3900" spc="-5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Nitri</a:t>
            </a:r>
            <a:r>
              <a:rPr sz="3900" spc="-3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hen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5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met</a:t>
            </a:r>
            <a:r>
              <a:rPr sz="3900" spc="4" baseline="3150" dirty="0" smtClean="0">
                <a:latin typeface="Constantia"/>
                <a:cs typeface="Constantia"/>
              </a:rPr>
              <a:t>h</a:t>
            </a:r>
            <a:r>
              <a:rPr sz="3900" spc="0" baseline="3150" dirty="0" smtClean="0">
                <a:latin typeface="Constantia"/>
                <a:cs typeface="Constantia"/>
              </a:rPr>
              <a:t>od</a:t>
            </a:r>
            <a:r>
              <a:rPr sz="3900" spc="-2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is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14018" y="6742335"/>
            <a:ext cx="603417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S</a:t>
            </a:r>
            <a:r>
              <a:rPr sz="3900" i="1" spc="9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o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d</a:t>
            </a:r>
            <a:r>
              <a:rPr sz="3900" i="1" spc="4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u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im Nitri</a:t>
            </a:r>
            <a:r>
              <a:rPr sz="3900" i="1" spc="-5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e</a:t>
            </a:r>
            <a:r>
              <a:rPr sz="3900" i="1" spc="-59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Tit</a:t>
            </a:r>
            <a:r>
              <a:rPr sz="3900" i="1" spc="-34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r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a</a:t>
            </a:r>
            <a:r>
              <a:rPr sz="3900" i="1" spc="-9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ion</a:t>
            </a:r>
            <a:r>
              <a:rPr sz="3900" i="1" spc="9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/ Nitri</a:t>
            </a:r>
            <a:r>
              <a:rPr sz="3900" i="1" spc="-5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e</a:t>
            </a:r>
            <a:r>
              <a:rPr sz="3900" i="1" spc="-54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 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Tit</a:t>
            </a:r>
            <a:r>
              <a:rPr sz="3900" i="1" spc="-34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r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a</a:t>
            </a:r>
            <a:r>
              <a:rPr sz="3900" i="1" spc="-9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t</a:t>
            </a:r>
            <a:r>
              <a:rPr sz="3900" i="1" spc="0" baseline="3150" dirty="0" smtClean="0">
                <a:solidFill>
                  <a:srgbClr val="FF0000"/>
                </a:solidFill>
                <a:latin typeface="Constantia"/>
                <a:cs typeface="Constantia"/>
              </a:rPr>
              <a:t>ion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90220" y="815340"/>
            <a:ext cx="7463826" cy="5709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475"/>
              </a:lnSpc>
              <a:spcBef>
                <a:spcPts val="223"/>
              </a:spcBef>
            </a:pPr>
            <a:r>
              <a:rPr sz="6450" b="1" spc="-39" baseline="3175" dirty="0" smtClean="0">
                <a:solidFill>
                  <a:srgbClr val="0083B7"/>
                </a:solidFill>
                <a:latin typeface="Calibri"/>
                <a:cs typeface="Calibri"/>
              </a:rPr>
              <a:t>C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ONDITION</a:t>
            </a:r>
            <a:r>
              <a:rPr sz="6450" b="1" spc="-158" baseline="3175" dirty="0" smtClean="0">
                <a:solidFill>
                  <a:srgbClr val="0083B7"/>
                </a:solidFill>
                <a:latin typeface="Calibri"/>
                <a:cs typeface="Calibri"/>
              </a:rPr>
              <a:t> </a:t>
            </a:r>
            <a:r>
              <a:rPr sz="6450" b="1" spc="-39" baseline="3175" dirty="0" smtClean="0">
                <a:solidFill>
                  <a:srgbClr val="0083B7"/>
                </a:solidFill>
                <a:latin typeface="Calibri"/>
                <a:cs typeface="Calibri"/>
              </a:rPr>
              <a:t>F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OR</a:t>
            </a:r>
            <a:r>
              <a:rPr sz="6450" b="1" spc="25" baseline="3175" dirty="0" smtClean="0">
                <a:solidFill>
                  <a:srgbClr val="0083B7"/>
                </a:solidFill>
                <a:latin typeface="Calibri"/>
                <a:cs typeface="Calibri"/>
              </a:rPr>
              <a:t> 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DIA</a:t>
            </a:r>
            <a:r>
              <a:rPr sz="6450" b="1" spc="-64" baseline="3175" dirty="0" smtClean="0">
                <a:solidFill>
                  <a:srgbClr val="0083B7"/>
                </a:solidFill>
                <a:latin typeface="Calibri"/>
                <a:cs typeface="Calibri"/>
              </a:rPr>
              <a:t>Z</a:t>
            </a:r>
            <a:r>
              <a:rPr sz="6450" b="1" spc="-94" baseline="3175" dirty="0" smtClean="0">
                <a:solidFill>
                  <a:srgbClr val="0083B7"/>
                </a:solidFill>
                <a:latin typeface="Calibri"/>
                <a:cs typeface="Calibri"/>
              </a:rPr>
              <a:t>O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TI</a:t>
            </a:r>
            <a:r>
              <a:rPr sz="6450" b="1" spc="-34" baseline="3175" dirty="0" smtClean="0">
                <a:solidFill>
                  <a:srgbClr val="0083B7"/>
                </a:solidFill>
                <a:latin typeface="Calibri"/>
                <a:cs typeface="Calibri"/>
              </a:rPr>
              <a:t>Z</a:t>
            </a:r>
            <a:r>
              <a:rPr sz="6450" b="1" spc="-334" baseline="3175" dirty="0" smtClean="0">
                <a:solidFill>
                  <a:srgbClr val="0083B7"/>
                </a:solidFill>
                <a:latin typeface="Calibri"/>
                <a:cs typeface="Calibri"/>
              </a:rPr>
              <a:t>A</a:t>
            </a:r>
            <a:r>
              <a:rPr sz="6450" b="1" spc="0" baseline="3175" dirty="0" smtClean="0">
                <a:solidFill>
                  <a:srgbClr val="0083B7"/>
                </a:solidFill>
                <a:latin typeface="Calibri"/>
                <a:cs typeface="Calibri"/>
              </a:rPr>
              <a:t>TION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9584" y="1918247"/>
            <a:ext cx="3917264" cy="3878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0"/>
              </a:lnSpc>
              <a:spcBef>
                <a:spcPts val="150"/>
              </a:spcBef>
            </a:pPr>
            <a:r>
              <a:rPr sz="3975" baseline="3400" dirty="0" smtClean="0">
                <a:solidFill>
                  <a:srgbClr val="0AD0D9"/>
                </a:solidFill>
                <a:latin typeface="Wingdings"/>
                <a:cs typeface="Wingdings"/>
              </a:rPr>
              <a:t></a:t>
            </a:r>
            <a:r>
              <a:rPr sz="3975" spc="-439" baseline="3281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4200" b="1" spc="0" baseline="2925" dirty="0" smtClean="0">
                <a:latin typeface="Constantia"/>
                <a:cs typeface="Constantia"/>
              </a:rPr>
              <a:t>R</a:t>
            </a:r>
            <a:r>
              <a:rPr sz="4200" b="1" spc="-134" baseline="2925" dirty="0" smtClean="0">
                <a:latin typeface="Constantia"/>
                <a:cs typeface="Constantia"/>
              </a:rPr>
              <a:t>A</a:t>
            </a:r>
            <a:r>
              <a:rPr sz="4200" b="1" spc="0" baseline="2925" dirty="0" smtClean="0">
                <a:latin typeface="Constantia"/>
                <a:cs typeface="Constantia"/>
              </a:rPr>
              <a:t>TE</a:t>
            </a:r>
            <a:r>
              <a:rPr sz="4200" b="1" spc="-52" baseline="2925" dirty="0" smtClean="0">
                <a:latin typeface="Constantia"/>
                <a:cs typeface="Constantia"/>
              </a:rPr>
              <a:t> </a:t>
            </a:r>
            <a:r>
              <a:rPr sz="4200" b="1" spc="0" baseline="2925" dirty="0" smtClean="0">
                <a:latin typeface="Constantia"/>
                <a:cs typeface="Constantia"/>
              </a:rPr>
              <a:t>OF</a:t>
            </a:r>
            <a:r>
              <a:rPr sz="4200" b="1" spc="-73" baseline="2925" dirty="0" smtClean="0">
                <a:latin typeface="Constantia"/>
                <a:cs typeface="Constantia"/>
              </a:rPr>
              <a:t> </a:t>
            </a:r>
            <a:r>
              <a:rPr sz="4200" b="1" spc="0" baseline="2925" dirty="0" smtClean="0">
                <a:latin typeface="Constantia"/>
                <a:cs typeface="Constantia"/>
              </a:rPr>
              <a:t>TITR</a:t>
            </a:r>
            <a:r>
              <a:rPr sz="4200" b="1" spc="-129" baseline="2925" dirty="0" smtClean="0">
                <a:latin typeface="Constantia"/>
                <a:cs typeface="Constantia"/>
              </a:rPr>
              <a:t>A</a:t>
            </a:r>
            <a:r>
              <a:rPr sz="4200" b="1" spc="0" baseline="2925" dirty="0" smtClean="0">
                <a:latin typeface="Constantia"/>
                <a:cs typeface="Constantia"/>
              </a:rPr>
              <a:t>TION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9584" y="2604648"/>
            <a:ext cx="263582" cy="3637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6764" y="2608614"/>
            <a:ext cx="146638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Dif</a:t>
            </a:r>
            <a:r>
              <a:rPr sz="4200" spc="-25" baseline="2925" dirty="0" smtClean="0">
                <a:latin typeface="Constantia"/>
                <a:cs typeface="Constantia"/>
              </a:rPr>
              <a:t>f</a:t>
            </a:r>
            <a:r>
              <a:rPr sz="4200" spc="0" baseline="2925" dirty="0" smtClean="0">
                <a:latin typeface="Constantia"/>
                <a:cs typeface="Constantia"/>
              </a:rPr>
              <a:t>e</a:t>
            </a:r>
            <a:r>
              <a:rPr sz="4200" spc="-34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ent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52827" y="2608614"/>
            <a:ext cx="1056774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ami</a:t>
            </a:r>
            <a:r>
              <a:rPr sz="4200" spc="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3175" y="2608614"/>
            <a:ext cx="173815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50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ompo</a:t>
            </a:r>
            <a:r>
              <a:rPr sz="4200" spc="14" baseline="2925" dirty="0" smtClean="0">
                <a:latin typeface="Constantia"/>
                <a:cs typeface="Constantia"/>
              </a:rPr>
              <a:t>u</a:t>
            </a:r>
            <a:r>
              <a:rPr sz="4200" spc="0" baseline="2925" dirty="0" smtClean="0">
                <a:latin typeface="Constantia"/>
                <a:cs typeface="Constantia"/>
              </a:rPr>
              <a:t>nd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59577" y="2608614"/>
            <a:ext cx="181461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ea</a:t>
            </a:r>
            <a:r>
              <a:rPr sz="4200" spc="9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t  </a:t>
            </a:r>
            <a:r>
              <a:rPr sz="4200" spc="64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with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779258" y="2608614"/>
            <a:ext cx="1197629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HO</a:t>
            </a:r>
            <a:r>
              <a:rPr sz="4200" spc="9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87688" y="2608614"/>
            <a:ext cx="374945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at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6764" y="3206022"/>
            <a:ext cx="4842300" cy="11211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910">
              <a:lnSpc>
                <a:spcPts val="2950"/>
              </a:lnSpc>
              <a:spcBef>
                <a:spcPts val="147"/>
              </a:spcBef>
            </a:pPr>
            <a:r>
              <a:rPr sz="4200" spc="0" baseline="2925" smtClean="0">
                <a:latin typeface="Constantia"/>
                <a:cs typeface="Constantia"/>
              </a:rPr>
              <a:t>dif</a:t>
            </a:r>
            <a:r>
              <a:rPr sz="4200" spc="-29" baseline="2925" smtClean="0">
                <a:latin typeface="Constantia"/>
                <a:cs typeface="Constantia"/>
              </a:rPr>
              <a:t>f</a:t>
            </a:r>
            <a:r>
              <a:rPr sz="4200" spc="0" baseline="2925" smtClean="0">
                <a:latin typeface="Constantia"/>
                <a:cs typeface="Constantia"/>
              </a:rPr>
              <a:t>e</a:t>
            </a:r>
            <a:r>
              <a:rPr sz="4200" spc="-34" baseline="2925" smtClean="0">
                <a:latin typeface="Constantia"/>
                <a:cs typeface="Constantia"/>
              </a:rPr>
              <a:t>r</a:t>
            </a:r>
            <a:r>
              <a:rPr sz="4200" spc="0" baseline="2925" smtClean="0">
                <a:latin typeface="Constantia"/>
                <a:cs typeface="Constantia"/>
              </a:rPr>
              <a:t>e</a:t>
            </a:r>
            <a:r>
              <a:rPr sz="4200" spc="4" baseline="2925" smtClean="0">
                <a:latin typeface="Constantia"/>
                <a:cs typeface="Constantia"/>
              </a:rPr>
              <a:t>n</a:t>
            </a:r>
            <a:r>
              <a:rPr sz="4200" spc="0" baseline="2925" smtClean="0">
                <a:latin typeface="Constantia"/>
                <a:cs typeface="Constantia"/>
              </a:rPr>
              <a:t>t</a:t>
            </a:r>
            <a:r>
              <a:rPr sz="4200" spc="-224" baseline="2925" smtClean="0">
                <a:latin typeface="Constantia"/>
                <a:cs typeface="Constantia"/>
              </a:rPr>
              <a:t> </a:t>
            </a:r>
            <a:r>
              <a:rPr lang="en-US" sz="4200" spc="-224" baseline="2925" dirty="0" smtClean="0">
                <a:latin typeface="Constantia"/>
                <a:cs typeface="Constantia"/>
              </a:rPr>
              <a:t> </a:t>
            </a:r>
            <a:r>
              <a:rPr sz="4200" spc="-50" baseline="2925" smtClean="0">
                <a:latin typeface="Constantia"/>
                <a:cs typeface="Constantia"/>
              </a:rPr>
              <a:t>r</a:t>
            </a:r>
            <a:r>
              <a:rPr sz="4200" spc="0" baseline="2925" smtClean="0">
                <a:latin typeface="Constantia"/>
                <a:cs typeface="Constantia"/>
              </a:rPr>
              <a:t>a</a:t>
            </a:r>
            <a:r>
              <a:rPr sz="4200" spc="-34" baseline="2925" smtClean="0">
                <a:latin typeface="Constantia"/>
                <a:cs typeface="Constantia"/>
              </a:rPr>
              <a:t>t</a:t>
            </a:r>
            <a:r>
              <a:rPr sz="4200" spc="0" baseline="2925" smtClean="0">
                <a:latin typeface="Constantia"/>
                <a:cs typeface="Constantia"/>
              </a:rPr>
              <a:t>es</a:t>
            </a:r>
            <a:endParaRPr sz="2800">
              <a:latin typeface="Constantia"/>
              <a:cs typeface="Constantia"/>
            </a:endParaRPr>
          </a:p>
          <a:p>
            <a:pPr marL="12700">
              <a:lnSpc>
                <a:spcPts val="3189"/>
              </a:lnSpc>
              <a:spcBef>
                <a:spcPts val="1812"/>
              </a:spcBef>
            </a:pPr>
            <a:r>
              <a:rPr sz="2800" spc="-54" dirty="0" smtClean="0">
                <a:latin typeface="Constantia"/>
                <a:cs typeface="Constantia"/>
              </a:rPr>
              <a:t>N</a:t>
            </a:r>
            <a:r>
              <a:rPr sz="2800" spc="0" dirty="0" smtClean="0">
                <a:latin typeface="Constantia"/>
                <a:cs typeface="Constantia"/>
              </a:rPr>
              <a:t>aN</a:t>
            </a:r>
            <a:r>
              <a:rPr sz="2800" spc="4" dirty="0" smtClean="0">
                <a:latin typeface="Constantia"/>
                <a:cs typeface="Constantia"/>
              </a:rPr>
              <a:t>O</a:t>
            </a:r>
            <a:r>
              <a:rPr sz="2775" spc="0" baseline="-20664" dirty="0" smtClean="0">
                <a:latin typeface="Constantia"/>
                <a:cs typeface="Constantia"/>
              </a:rPr>
              <a:t>2</a:t>
            </a:r>
            <a:r>
              <a:rPr sz="2775" spc="-103" baseline="-20664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a</a:t>
            </a:r>
            <a:r>
              <a:rPr sz="2800" spc="9" dirty="0" smtClean="0">
                <a:latin typeface="Constantia"/>
                <a:cs typeface="Constantia"/>
              </a:rPr>
              <a:t>d</a:t>
            </a:r>
            <a:r>
              <a:rPr sz="2800" spc="0" dirty="0" smtClean="0">
                <a:latin typeface="Constantia"/>
                <a:cs typeface="Constantia"/>
              </a:rPr>
              <a:t>ded</a:t>
            </a:r>
            <a:r>
              <a:rPr sz="2800" spc="55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f</a:t>
            </a: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om</a:t>
            </a:r>
            <a:r>
              <a:rPr sz="2800" spc="36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the</a:t>
            </a:r>
            <a:r>
              <a:rPr sz="2800" spc="15" dirty="0" smtClean="0">
                <a:latin typeface="Constantia"/>
                <a:cs typeface="Constantia"/>
              </a:rPr>
              <a:t> </a:t>
            </a:r>
            <a:r>
              <a:rPr sz="2800" spc="0" dirty="0" smtClean="0">
                <a:latin typeface="Constantia"/>
                <a:cs typeface="Constantia"/>
              </a:rPr>
              <a:t>bu</a:t>
            </a:r>
            <a:r>
              <a:rPr sz="2800" spc="-34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e</a:t>
            </a:r>
            <a:r>
              <a:rPr sz="2800" spc="-34" dirty="0" smtClean="0">
                <a:latin typeface="Constantia"/>
                <a:cs typeface="Constantia"/>
              </a:rPr>
              <a:t>t</a:t>
            </a:r>
            <a:r>
              <a:rPr sz="2800" spc="-39" dirty="0" smtClean="0">
                <a:latin typeface="Constantia"/>
                <a:cs typeface="Constantia"/>
              </a:rPr>
              <a:t>t</a:t>
            </a:r>
            <a:r>
              <a:rPr sz="2800" spc="0" dirty="0" smtClean="0">
                <a:latin typeface="Constantia"/>
                <a:cs typeface="Constantia"/>
              </a:rPr>
              <a:t>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9584" y="3885062"/>
            <a:ext cx="263582" cy="3637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738241" y="3889028"/>
            <a:ext cx="382258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needs</a:t>
            </a:r>
            <a:r>
              <a:rPr sz="4200" spc="-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r>
              <a:rPr sz="4200" spc="4" baseline="2925" dirty="0" smtClean="0">
                <a:latin typeface="Constantia"/>
                <a:cs typeface="Constantia"/>
              </a:rPr>
              <a:t>i</a:t>
            </a:r>
            <a:r>
              <a:rPr sz="4200" spc="0" baseline="2925" dirty="0" smtClean="0">
                <a:latin typeface="Constantia"/>
                <a:cs typeface="Constantia"/>
              </a:rPr>
              <a:t>me</a:t>
            </a:r>
            <a:r>
              <a:rPr sz="4200" spc="9" baseline="2925" dirty="0" smtClean="0">
                <a:latin typeface="Constantia"/>
                <a:cs typeface="Constantia"/>
              </a:rPr>
              <a:t> </a:t>
            </a:r>
            <a:r>
              <a:rPr sz="4200" spc="-39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29" baseline="2925" dirty="0" smtClean="0">
                <a:latin typeface="Constantia"/>
                <a:cs typeface="Constantia"/>
              </a:rPr>
              <a:t> 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ea</a:t>
            </a:r>
            <a:r>
              <a:rPr sz="4200" spc="9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t</a:t>
            </a:r>
            <a:r>
              <a:rPr sz="4200" spc="-15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w</a:t>
            </a:r>
            <a:r>
              <a:rPr sz="4200" spc="-14" baseline="2925" dirty="0" smtClean="0">
                <a:latin typeface="Constantia"/>
                <a:cs typeface="Constantia"/>
              </a:rPr>
              <a:t>it</a:t>
            </a:r>
            <a:r>
              <a:rPr sz="4200" spc="0" baseline="2925" dirty="0" smtClean="0">
                <a:latin typeface="Constantia"/>
                <a:cs typeface="Constantia"/>
              </a:rPr>
              <a:t>h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86764" y="4486436"/>
            <a:ext cx="6885636" cy="542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smtClean="0">
                <a:latin typeface="Constantia"/>
                <a:cs typeface="Constantia"/>
              </a:rPr>
              <a:t>ami</a:t>
            </a:r>
            <a:r>
              <a:rPr sz="4200" spc="4" baseline="2925" smtClean="0">
                <a:latin typeface="Constantia"/>
                <a:cs typeface="Constantia"/>
              </a:rPr>
              <a:t>n</a:t>
            </a:r>
            <a:r>
              <a:rPr sz="4200" spc="0" baseline="2925" smtClean="0">
                <a:latin typeface="Constantia"/>
                <a:cs typeface="Constantia"/>
              </a:rPr>
              <a:t>o</a:t>
            </a:r>
            <a:r>
              <a:rPr sz="4200" spc="-206" baseline="2925" smtClean="0">
                <a:latin typeface="Constantia"/>
                <a:cs typeface="Constantia"/>
              </a:rPr>
              <a:t> </a:t>
            </a:r>
            <a:r>
              <a:rPr lang="en-US" sz="4200" spc="-206" baseline="2925" dirty="0" smtClean="0">
                <a:latin typeface="Constantia"/>
                <a:cs typeface="Constantia"/>
              </a:rPr>
              <a:t> </a:t>
            </a:r>
            <a:r>
              <a:rPr sz="4200" spc="0" baseline="2925" smtClean="0">
                <a:latin typeface="Constantia"/>
                <a:cs typeface="Constantia"/>
              </a:rPr>
              <a:t>g</a:t>
            </a:r>
            <a:r>
              <a:rPr sz="4200" spc="-39" baseline="2925" smtClean="0">
                <a:latin typeface="Constantia"/>
                <a:cs typeface="Constantia"/>
              </a:rPr>
              <a:t>r</a:t>
            </a:r>
            <a:r>
              <a:rPr sz="4200" spc="0" baseline="2925" smtClean="0">
                <a:latin typeface="Constantia"/>
                <a:cs typeface="Constantia"/>
              </a:rPr>
              <a:t>oup</a:t>
            </a:r>
            <a:r>
              <a:rPr sz="4200" spc="-196" baseline="2925" smtClean="0">
                <a:latin typeface="Constantia"/>
                <a:cs typeface="Constantia"/>
              </a:rPr>
              <a:t> </a:t>
            </a:r>
            <a:r>
              <a:rPr sz="4200" spc="0" baseline="2925" smtClean="0">
                <a:latin typeface="Constantia"/>
                <a:cs typeface="Constantia"/>
              </a:rPr>
              <a:t>a</a:t>
            </a:r>
            <a:r>
              <a:rPr sz="4200" spc="-50" baseline="2925" smtClean="0">
                <a:latin typeface="Constantia"/>
                <a:cs typeface="Constantia"/>
              </a:rPr>
              <a:t>c</a:t>
            </a:r>
            <a:r>
              <a:rPr sz="4200" spc="0" baseline="2925" smtClean="0">
                <a:latin typeface="Constantia"/>
                <a:cs typeface="Constantia"/>
              </a:rPr>
              <a:t>c</a:t>
            </a:r>
            <a:r>
              <a:rPr sz="4200" spc="4" baseline="2925" smtClean="0">
                <a:latin typeface="Constantia"/>
                <a:cs typeface="Constantia"/>
              </a:rPr>
              <a:t>u</a:t>
            </a:r>
            <a:r>
              <a:rPr sz="4200" spc="0" baseline="2925" smtClean="0">
                <a:latin typeface="Constantia"/>
                <a:cs typeface="Constantia"/>
              </a:rPr>
              <a:t>mulating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93588" y="4486436"/>
            <a:ext cx="3593211" cy="5427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lang="en-US" sz="4200" spc="0" baseline="2925" dirty="0" smtClean="0">
                <a:latin typeface="Constantia"/>
                <a:cs typeface="Constantia"/>
              </a:rPr>
              <a:t> </a:t>
            </a:r>
            <a:r>
              <a:rPr sz="4200" spc="0" baseline="2925" smtClean="0">
                <a:latin typeface="Constantia"/>
                <a:cs typeface="Constantia"/>
              </a:rPr>
              <a:t>in</a:t>
            </a:r>
            <a:r>
              <a:rPr sz="4200" spc="-94" baseline="2925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the</a:t>
            </a:r>
            <a:r>
              <a:rPr sz="4200" spc="-159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so</a:t>
            </a:r>
            <a:r>
              <a:rPr sz="4200" spc="-9" baseline="2925" dirty="0" smtClean="0">
                <a:latin typeface="Constantia"/>
                <a:cs typeface="Constantia"/>
              </a:rPr>
              <a:t>l</a:t>
            </a:r>
            <a:r>
              <a:rPr sz="4200" spc="0" baseline="2925" dirty="0" smtClean="0">
                <a:latin typeface="Constantia"/>
                <a:cs typeface="Constantia"/>
              </a:rPr>
              <a:t>ution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9584" y="5164979"/>
            <a:ext cx="263797" cy="364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90"/>
              </a:lnSpc>
              <a:spcBef>
                <a:spcPts val="139"/>
              </a:spcBef>
            </a:pPr>
            <a:r>
              <a:rPr sz="26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650">
              <a:latin typeface="Wingdings 2"/>
              <a:cs typeface="Wingdings 2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6764" y="5168959"/>
            <a:ext cx="1247805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Amines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69363" y="5168959"/>
            <a:ext cx="2177776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9" baseline="2925" dirty="0" smtClean="0">
                <a:latin typeface="Constantia"/>
                <a:cs typeface="Constantia"/>
              </a:rPr>
              <a:t>a</a:t>
            </a:r>
            <a:r>
              <a:rPr sz="4200" spc="-39" baseline="2925" dirty="0" smtClean="0">
                <a:latin typeface="Constantia"/>
                <a:cs typeface="Constantia"/>
              </a:rPr>
              <a:t>r</a:t>
            </a:r>
            <a:r>
              <a:rPr sz="4200" spc="0" baseline="2925" dirty="0" smtClean="0">
                <a:latin typeface="Constantia"/>
                <a:cs typeface="Constantia"/>
              </a:rPr>
              <a:t>e </a:t>
            </a:r>
            <a:r>
              <a:rPr sz="4200" spc="261" baseline="2925" dirty="0" smtClean="0">
                <a:latin typeface="Constantia"/>
                <a:cs typeface="Constantia"/>
              </a:rPr>
              <a:t> </a:t>
            </a:r>
            <a:r>
              <a:rPr sz="4200" spc="0" baseline="2925" dirty="0" smtClean="0">
                <a:latin typeface="Constantia"/>
                <a:cs typeface="Constantia"/>
              </a:rPr>
              <a:t>cl</a:t>
            </a:r>
            <a:r>
              <a:rPr sz="4200" spc="9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s</a:t>
            </a:r>
            <a:r>
              <a:rPr sz="4200" spc="-9" baseline="2925" dirty="0" smtClean="0">
                <a:latin typeface="Constantia"/>
                <a:cs typeface="Constantia"/>
              </a:rPr>
              <a:t>s</a:t>
            </a:r>
            <a:r>
              <a:rPr sz="4200" spc="0" baseline="2925" dirty="0" smtClean="0">
                <a:latin typeface="Constantia"/>
                <a:cs typeface="Constantia"/>
              </a:rPr>
              <a:t>i</a:t>
            </a:r>
            <a:r>
              <a:rPr sz="4200" spc="64" baseline="2925" dirty="0" smtClean="0">
                <a:latin typeface="Constantia"/>
                <a:cs typeface="Constantia"/>
              </a:rPr>
              <a:t>f</a:t>
            </a:r>
            <a:r>
              <a:rPr sz="4200" spc="0" baseline="2925" dirty="0" smtClean="0">
                <a:latin typeface="Constantia"/>
                <a:cs typeface="Constantia"/>
              </a:rPr>
              <a:t>ied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29125" y="5168959"/>
            <a:ext cx="644326" cy="9784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4889" marR="113033" algn="ctr">
              <a:lnSpc>
                <a:spcPts val="2955"/>
              </a:lnSpc>
              <a:spcBef>
                <a:spcPts val="147"/>
              </a:spcBef>
            </a:pPr>
            <a:r>
              <a:rPr sz="4200" spc="14" baseline="2925" dirty="0" smtClean="0">
                <a:latin typeface="Constantia"/>
                <a:cs typeface="Constantia"/>
              </a:rPr>
              <a:t>as</a:t>
            </a:r>
            <a:endParaRPr sz="2800">
              <a:latin typeface="Constantia"/>
              <a:cs typeface="Constantia"/>
            </a:endParaRPr>
          </a:p>
          <a:p>
            <a:pPr algn="ctr">
              <a:lnSpc>
                <a:spcPct val="101725"/>
              </a:lnSpc>
              <a:spcBef>
                <a:spcPts val="1141"/>
              </a:spcBef>
            </a:pPr>
            <a:r>
              <a:rPr sz="2800" spc="-39" dirty="0" smtClean="0">
                <a:latin typeface="Constantia"/>
                <a:cs typeface="Constantia"/>
              </a:rPr>
              <a:t>r</a:t>
            </a:r>
            <a:r>
              <a:rPr sz="2800" spc="0" dirty="0" smtClean="0">
                <a:latin typeface="Constantia"/>
                <a:cs typeface="Constantia"/>
              </a:rPr>
              <a:t>a</a:t>
            </a:r>
            <a:r>
              <a:rPr sz="2800" spc="-34" dirty="0" smtClean="0">
                <a:latin typeface="Constantia"/>
                <a:cs typeface="Constantia"/>
              </a:rPr>
              <a:t>t</a:t>
            </a:r>
            <a:r>
              <a:rPr sz="2800" spc="0" dirty="0" smtClean="0">
                <a:latin typeface="Constantia"/>
                <a:cs typeface="Constantia"/>
              </a:rPr>
              <a:t>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21021" y="5168959"/>
            <a:ext cx="1207399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-54" baseline="2925" dirty="0" smtClean="0">
                <a:latin typeface="Constantia"/>
                <a:cs typeface="Constantia"/>
              </a:rPr>
              <a:t>r</a:t>
            </a:r>
            <a:r>
              <a:rPr sz="4200" spc="9" baseline="2925" dirty="0" smtClean="0">
                <a:latin typeface="Constantia"/>
                <a:cs typeface="Constantia"/>
              </a:rPr>
              <a:t>a</a:t>
            </a:r>
            <a:r>
              <a:rPr sz="4200" spc="0" baseline="2925" dirty="0" smtClean="0">
                <a:latin typeface="Constantia"/>
                <a:cs typeface="Constantia"/>
              </a:rPr>
              <a:t>pi</a:t>
            </a:r>
            <a:r>
              <a:rPr sz="4200" spc="-9" baseline="2925" dirty="0" smtClean="0">
                <a:latin typeface="Constantia"/>
                <a:cs typeface="Constantia"/>
              </a:rPr>
              <a:t>d</a:t>
            </a:r>
            <a:r>
              <a:rPr sz="4200" spc="-29" baseline="2925" dirty="0" smtClean="0">
                <a:latin typeface="Constantia"/>
                <a:cs typeface="Constantia"/>
              </a:rPr>
              <a:t>l</a:t>
            </a:r>
            <a:r>
              <a:rPr sz="4200" spc="-239" baseline="2925" dirty="0" smtClean="0">
                <a:latin typeface="Constantia"/>
                <a:cs typeface="Constantia"/>
              </a:rPr>
              <a:t>y</a:t>
            </a:r>
            <a:r>
              <a:rPr sz="4200" spc="0" baseline="2925" dirty="0" smtClean="0">
                <a:latin typeface="Constantia"/>
                <a:cs typeface="Constantia"/>
              </a:rPr>
              <a:t>,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1666" y="5168959"/>
            <a:ext cx="1033108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sl</a:t>
            </a:r>
            <a:r>
              <a:rPr sz="4200" spc="-50" baseline="2925" dirty="0" smtClean="0">
                <a:latin typeface="Constantia"/>
                <a:cs typeface="Constantia"/>
              </a:rPr>
              <a:t>o</a:t>
            </a:r>
            <a:r>
              <a:rPr sz="4200" spc="-19" baseline="2925" dirty="0" smtClean="0">
                <a:latin typeface="Constantia"/>
                <a:cs typeface="Constantia"/>
              </a:rPr>
              <a:t>w</a:t>
            </a:r>
            <a:r>
              <a:rPr sz="4200" spc="-29" baseline="2925" dirty="0" smtClean="0">
                <a:latin typeface="Constantia"/>
                <a:cs typeface="Constantia"/>
              </a:rPr>
              <a:t>l</a:t>
            </a:r>
            <a:r>
              <a:rPr sz="4200" spc="0" baseline="2925" dirty="0" smtClean="0">
                <a:latin typeface="Constantia"/>
                <a:cs typeface="Constantia"/>
              </a:rPr>
              <a:t>y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37526" y="5168959"/>
            <a:ext cx="1922424" cy="3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5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di</a:t>
            </a:r>
            <a:r>
              <a:rPr sz="4200" spc="4" baseline="2925" dirty="0" smtClean="0">
                <a:latin typeface="Constantia"/>
                <a:cs typeface="Constantia"/>
              </a:rPr>
              <a:t>a</a:t>
            </a:r>
            <a:r>
              <a:rPr sz="4200" spc="-9" baseline="2925" dirty="0" smtClean="0">
                <a:latin typeface="Constantia"/>
                <a:cs typeface="Constantia"/>
              </a:rPr>
              <a:t>z</a:t>
            </a:r>
            <a:r>
              <a:rPr sz="4200" spc="0" baseline="2925" dirty="0" smtClean="0">
                <a:latin typeface="Constantia"/>
                <a:cs typeface="Constantia"/>
              </a:rPr>
              <a:t>oti</a:t>
            </a:r>
            <a:r>
              <a:rPr sz="4200" spc="-9" baseline="2925" dirty="0" smtClean="0">
                <a:latin typeface="Constantia"/>
                <a:cs typeface="Constantia"/>
              </a:rPr>
              <a:t>s</a:t>
            </a:r>
            <a:r>
              <a:rPr sz="4200" spc="0" baseline="2925" dirty="0" smtClean="0">
                <a:latin typeface="Constantia"/>
                <a:cs typeface="Constantia"/>
              </a:rPr>
              <a:t>a</a:t>
            </a:r>
            <a:r>
              <a:rPr sz="4200" spc="9" baseline="2925" dirty="0" smtClean="0">
                <a:latin typeface="Constantia"/>
                <a:cs typeface="Constantia"/>
              </a:rPr>
              <a:t>b</a:t>
            </a:r>
            <a:r>
              <a:rPr sz="4200" spc="0" baseline="2925" dirty="0" smtClean="0">
                <a:latin typeface="Constantia"/>
                <a:cs typeface="Constantia"/>
              </a:rPr>
              <a:t>le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6764" y="5766951"/>
            <a:ext cx="1966643" cy="977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263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dependi</a:t>
            </a:r>
            <a:r>
              <a:rPr sz="4200" spc="-14" baseline="2925" dirty="0" smtClean="0">
                <a:latin typeface="Constantia"/>
                <a:cs typeface="Constantia"/>
              </a:rPr>
              <a:t>n</a:t>
            </a:r>
            <a:r>
              <a:rPr sz="4200" spc="0" baseline="2925" dirty="0" smtClean="0">
                <a:latin typeface="Constantia"/>
                <a:cs typeface="Constantia"/>
              </a:rPr>
              <a:t>g</a:t>
            </a:r>
            <a:endParaRPr sz="2800">
              <a:latin typeface="Constantia"/>
              <a:cs typeface="Constantia"/>
            </a:endParaRPr>
          </a:p>
          <a:p>
            <a:pPr marL="12700">
              <a:lnSpc>
                <a:spcPct val="101725"/>
              </a:lnSpc>
              <a:spcBef>
                <a:spcPts val="1138"/>
              </a:spcBef>
            </a:pPr>
            <a:r>
              <a:rPr sz="2800" spc="-54" dirty="0" smtClean="0">
                <a:latin typeface="Constantia"/>
                <a:cs typeface="Constantia"/>
              </a:rPr>
              <a:t>c</a:t>
            </a:r>
            <a:r>
              <a:rPr sz="2800" spc="0" dirty="0" smtClean="0">
                <a:latin typeface="Constantia"/>
                <a:cs typeface="Constantia"/>
              </a:rPr>
              <a:t>ompound</a:t>
            </a:r>
            <a:r>
              <a:rPr sz="2800" spc="-29" dirty="0" smtClean="0">
                <a:latin typeface="Constantia"/>
                <a:cs typeface="Constantia"/>
              </a:rPr>
              <a:t>s</a:t>
            </a:r>
            <a:r>
              <a:rPr sz="2800" spc="0" dirty="0" smtClean="0">
                <a:latin typeface="Constantia"/>
                <a:cs typeface="Constantia"/>
              </a:rPr>
              <a:t>.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60675" y="5766951"/>
            <a:ext cx="477113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on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95242" y="5766951"/>
            <a:ext cx="580619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4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he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2669" y="5766951"/>
            <a:ext cx="380365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of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3798" y="5766951"/>
            <a:ext cx="173937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54" baseline="2925" dirty="0" smtClean="0">
                <a:latin typeface="Constantia"/>
                <a:cs typeface="Constantia"/>
              </a:rPr>
              <a:t>c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r>
              <a:rPr sz="4200" spc="-54" baseline="2925" dirty="0" smtClean="0">
                <a:latin typeface="Constantia"/>
                <a:cs typeface="Constantia"/>
              </a:rPr>
              <a:t>n</a:t>
            </a:r>
            <a:r>
              <a:rPr sz="4200" spc="-64" baseline="2925" dirty="0" smtClean="0">
                <a:latin typeface="Constantia"/>
                <a:cs typeface="Constantia"/>
              </a:rPr>
              <a:t>v</a:t>
            </a:r>
            <a:r>
              <a:rPr sz="4200" spc="0" baseline="2925" dirty="0" smtClean="0">
                <a:latin typeface="Constantia"/>
                <a:cs typeface="Constantia"/>
              </a:rPr>
              <a:t>ersion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00238" y="5766951"/>
            <a:ext cx="69742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9" baseline="2925" dirty="0" smtClean="0">
                <a:latin typeface="Constantia"/>
                <a:cs typeface="Constantia"/>
              </a:rPr>
              <a:t>i</a:t>
            </a:r>
            <a:r>
              <a:rPr sz="4200" spc="0" baseline="2925" dirty="0" smtClean="0">
                <a:latin typeface="Constantia"/>
                <a:cs typeface="Constantia"/>
              </a:rPr>
              <a:t>n</a:t>
            </a:r>
            <a:r>
              <a:rPr sz="4200" spc="-34" baseline="2925" dirty="0" smtClean="0">
                <a:latin typeface="Constantia"/>
                <a:cs typeface="Constantia"/>
              </a:rPr>
              <a:t>t</a:t>
            </a:r>
            <a:r>
              <a:rPr sz="4200" spc="0" baseline="2925" dirty="0" smtClean="0">
                <a:latin typeface="Constantia"/>
                <a:cs typeface="Constantia"/>
              </a:rPr>
              <a:t>o</a:t>
            </a:r>
            <a:endParaRPr sz="28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949944" y="5766951"/>
            <a:ext cx="612206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 smtClean="0">
                <a:latin typeface="Constantia"/>
                <a:cs typeface="Constantia"/>
              </a:rPr>
              <a:t>azo</a:t>
            </a:r>
            <a:endParaRPr sz="28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03656" y="961113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0836" y="967036"/>
            <a:ext cx="8990692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Sl</a:t>
            </a:r>
            <a:r>
              <a:rPr sz="3900" spc="-6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w</a:t>
            </a:r>
            <a:r>
              <a:rPr sz="3900" spc="-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dia</a:t>
            </a:r>
            <a:r>
              <a:rPr sz="3900" spc="-34" baseline="3150" dirty="0" smtClean="0">
                <a:latin typeface="Constantia"/>
                <a:cs typeface="Constantia"/>
              </a:rPr>
              <a:t>z</a:t>
            </a:r>
            <a:r>
              <a:rPr sz="3900" spc="0" baseline="3150" dirty="0" smtClean="0">
                <a:latin typeface="Constantia"/>
                <a:cs typeface="Constantia"/>
              </a:rPr>
              <a:t>otisa</a:t>
            </a:r>
            <a:r>
              <a:rPr sz="3900" spc="-14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le</a:t>
            </a:r>
            <a:r>
              <a:rPr sz="3900" spc="-34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mp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un</a:t>
            </a:r>
            <a:r>
              <a:rPr sz="3900" spc="-9" baseline="3150" dirty="0" smtClean="0">
                <a:latin typeface="Constantia"/>
                <a:cs typeface="Constantia"/>
              </a:rPr>
              <a:t>d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-25" baseline="3150" dirty="0" smtClean="0">
                <a:latin typeface="Constantia"/>
                <a:cs typeface="Constantia"/>
              </a:rPr>
              <a:t> </a:t>
            </a:r>
            <a:r>
              <a:rPr sz="3900" spc="-1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nc</a:t>
            </a:r>
            <a:r>
              <a:rPr sz="3900" spc="-14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ude</a:t>
            </a:r>
            <a:r>
              <a:rPr sz="3900" spc="-29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mp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un</a:t>
            </a:r>
            <a:r>
              <a:rPr sz="3900" spc="-9" baseline="3150" dirty="0" smtClean="0">
                <a:latin typeface="Constantia"/>
                <a:cs typeface="Constantia"/>
              </a:rPr>
              <a:t>d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-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that</a:t>
            </a:r>
            <a:r>
              <a:rPr sz="3900" spc="-50" baseline="3150" dirty="0" smtClean="0">
                <a:latin typeface="Constantia"/>
                <a:cs typeface="Constantia"/>
              </a:rPr>
              <a:t> c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tain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0836" y="1561396"/>
            <a:ext cx="102421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ulpha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15211" y="1561396"/>
            <a:ext cx="1128926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3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,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43555" y="1561396"/>
            <a:ext cx="203190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1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2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s </a:t>
            </a:r>
            <a:r>
              <a:rPr sz="3900" spc="9" baseline="3150" dirty="0" smtClean="0">
                <a:latin typeface="Constantia"/>
                <a:cs typeface="Constantia"/>
              </a:rPr>
              <a:t> </a:t>
            </a:r>
            <a:r>
              <a:rPr sz="3900" spc="-75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xide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63693" y="1561396"/>
            <a:ext cx="992012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ou</a:t>
            </a:r>
            <a:r>
              <a:rPr sz="3900" spc="-75" baseline="3150" dirty="0" smtClean="0">
                <a:latin typeface="Constantia"/>
                <a:cs typeface="Constantia"/>
              </a:rPr>
              <a:t>p</a:t>
            </a:r>
            <a:r>
              <a:rPr sz="3900" spc="0" baseline="3150" dirty="0" smtClean="0">
                <a:latin typeface="Constantia"/>
                <a:cs typeface="Constantia"/>
              </a:rPr>
              <a:t>,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3734" y="1561396"/>
            <a:ext cx="379314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or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20078" y="1561396"/>
            <a:ext cx="1515699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ca</a:t>
            </a:r>
            <a:r>
              <a:rPr sz="3900" spc="-2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b</a:t>
            </a:r>
            <a:r>
              <a:rPr sz="3900" spc="-75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x</a:t>
            </a:r>
            <a:r>
              <a:rPr sz="3900" spc="-34" baseline="3150" dirty="0" smtClean="0">
                <a:latin typeface="Constantia"/>
                <a:cs typeface="Constantia"/>
              </a:rPr>
              <a:t>y</a:t>
            </a:r>
            <a:r>
              <a:rPr sz="3900" spc="0" baseline="3150" dirty="0" smtClean="0">
                <a:latin typeface="Constantia"/>
                <a:cs typeface="Constantia"/>
              </a:rPr>
              <a:t>lic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6628" y="1561396"/>
            <a:ext cx="91552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332468" y="1561396"/>
            <a:ext cx="35989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4" baseline="3150" dirty="0" smtClean="0">
                <a:latin typeface="Constantia"/>
                <a:cs typeface="Constantia"/>
              </a:rPr>
              <a:t>in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0836" y="2155527"/>
            <a:ext cx="5474737" cy="356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om</a:t>
            </a:r>
            <a:r>
              <a:rPr sz="3900" spc="-9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tic</a:t>
            </a:r>
            <a:r>
              <a:rPr sz="3900" spc="-10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ng</a:t>
            </a:r>
            <a:r>
              <a:rPr sz="3900" spc="-5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besides</a:t>
            </a:r>
            <a:r>
              <a:rPr sz="3900" spc="-12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om</a:t>
            </a:r>
            <a:r>
              <a:rPr sz="3900" spc="-9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tic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r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ng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3656" y="2823695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0836" y="2829618"/>
            <a:ext cx="895179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25" baseline="3150" dirty="0" smtClean="0">
                <a:latin typeface="Constantia"/>
                <a:cs typeface="Constantia"/>
              </a:rPr>
              <a:t>g</a:t>
            </a:r>
            <a:r>
              <a:rPr sz="3900" spc="0" baseline="3150" dirty="0" smtClean="0">
                <a:latin typeface="Constantia"/>
                <a:cs typeface="Constantia"/>
              </a:rPr>
              <a:t>: is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meric</a:t>
            </a:r>
            <a:r>
              <a:rPr sz="3900" spc="-6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2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li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e,</a:t>
            </a:r>
            <a:r>
              <a:rPr sz="3900" spc="-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su</a:t>
            </a:r>
            <a:r>
              <a:rPr sz="3900" spc="4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pha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il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c</a:t>
            </a:r>
            <a:r>
              <a:rPr sz="3900" spc="-1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acid</a:t>
            </a:r>
            <a:r>
              <a:rPr sz="3900" spc="-6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and</a:t>
            </a:r>
            <a:r>
              <a:rPr sz="3900" spc="-6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anth</a:t>
            </a:r>
            <a:r>
              <a:rPr sz="3900" spc="-50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an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lic</a:t>
            </a:r>
            <a:r>
              <a:rPr sz="3900" spc="-12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acid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3656" y="3497303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0836" y="3503226"/>
            <a:ext cx="8993433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104" baseline="3150" dirty="0" smtClean="0">
                <a:latin typeface="Constantia"/>
                <a:cs typeface="Constantia"/>
              </a:rPr>
              <a:t>F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3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dia</a:t>
            </a:r>
            <a:r>
              <a:rPr sz="3900" spc="-34" baseline="3150" dirty="0" smtClean="0">
                <a:latin typeface="Constantia"/>
                <a:cs typeface="Constantia"/>
              </a:rPr>
              <a:t>z</a:t>
            </a:r>
            <a:r>
              <a:rPr sz="3900" spc="0" baseline="3150" dirty="0" smtClean="0">
                <a:latin typeface="Constantia"/>
                <a:cs typeface="Constantia"/>
              </a:rPr>
              <a:t>otisa</a:t>
            </a:r>
            <a:r>
              <a:rPr sz="3900" spc="-14" baseline="3150" dirty="0" smtClean="0">
                <a:latin typeface="Constantia"/>
                <a:cs typeface="Constantia"/>
              </a:rPr>
              <a:t>b</a:t>
            </a:r>
            <a:r>
              <a:rPr sz="3900" spc="0" baseline="3150" dirty="0" smtClean="0">
                <a:latin typeface="Constantia"/>
                <a:cs typeface="Constantia"/>
              </a:rPr>
              <a:t>le</a:t>
            </a:r>
            <a:r>
              <a:rPr sz="3900" spc="375" baseline="3150" dirty="0" smtClean="0">
                <a:latin typeface="Constantia"/>
                <a:cs typeface="Constantia"/>
              </a:rPr>
              <a:t> 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mp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un</a:t>
            </a:r>
            <a:r>
              <a:rPr sz="3900" spc="-9" baseline="3150" dirty="0" smtClean="0">
                <a:latin typeface="Constantia"/>
                <a:cs typeface="Constantia"/>
              </a:rPr>
              <a:t>d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38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do</a:t>
            </a:r>
            <a:r>
              <a:rPr sz="3900" spc="36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380" baseline="3150" dirty="0" smtClean="0">
                <a:latin typeface="Constantia"/>
                <a:cs typeface="Constantia"/>
              </a:rPr>
              <a:t> </a:t>
            </a:r>
            <a:r>
              <a:rPr sz="3900" spc="-50" baseline="3150" dirty="0" smtClean="0">
                <a:latin typeface="Constantia"/>
                <a:cs typeface="Constantia"/>
              </a:rPr>
              <a:t>c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ntain</a:t>
            </a:r>
            <a:r>
              <a:rPr sz="3900" spc="38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r>
              <a:rPr sz="3900" spc="375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u</a:t>
            </a:r>
            <a:r>
              <a:rPr sz="3900" spc="4" baseline="3150" dirty="0" smtClean="0">
                <a:latin typeface="Constantia"/>
                <a:cs typeface="Constantia"/>
              </a:rPr>
              <a:t>b</a:t>
            </a:r>
            <a:r>
              <a:rPr sz="3900" spc="-9" baseline="3150" dirty="0" smtClean="0">
                <a:latin typeface="Constantia"/>
                <a:cs typeface="Constantia"/>
              </a:rPr>
              <a:t>s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tue</a:t>
            </a:r>
            <a:r>
              <a:rPr sz="3900" spc="-1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0836" y="4097840"/>
            <a:ext cx="91680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oup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25295" y="4097840"/>
            <a:ext cx="845530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ther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4747" y="4097840"/>
            <a:ext cx="73464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than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20566" y="4097840"/>
            <a:ext cx="983635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ami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12005" y="4097840"/>
            <a:ext cx="2524290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9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p </a:t>
            </a:r>
            <a:r>
              <a:rPr sz="3900" spc="13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but </a:t>
            </a:r>
            <a:r>
              <a:rPr sz="3900" spc="12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me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44333" y="4097840"/>
            <a:ext cx="862681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tim</a:t>
            </a:r>
            <a:r>
              <a:rPr sz="3900" spc="-9" baseline="3150" dirty="0" smtClean="0">
                <a:latin typeface="Constantia"/>
                <a:cs typeface="Constantia"/>
              </a:rPr>
              <a:t>e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15376" y="4097840"/>
            <a:ext cx="701058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4620" y="4097840"/>
            <a:ext cx="671750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m</a:t>
            </a:r>
            <a:r>
              <a:rPr sz="3900" spc="-59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0836" y="4692200"/>
            <a:ext cx="7253622" cy="1029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0"/>
              </a:lnSpc>
              <a:spcBef>
                <a:spcPts val="158"/>
              </a:spcBef>
            </a:pPr>
            <a:r>
              <a:rPr sz="3900" spc="-50" baseline="9452" dirty="0" smtClean="0">
                <a:latin typeface="Constantia"/>
                <a:cs typeface="Constantia"/>
              </a:rPr>
              <a:t>c</a:t>
            </a:r>
            <a:r>
              <a:rPr sz="3900" spc="0" baseline="9452" dirty="0" smtClean="0">
                <a:latin typeface="Constantia"/>
                <a:cs typeface="Constantia"/>
              </a:rPr>
              <a:t>o</a:t>
            </a:r>
            <a:r>
              <a:rPr sz="3900" spc="-4" baseline="9452" dirty="0" smtClean="0">
                <a:latin typeface="Constantia"/>
                <a:cs typeface="Constantia"/>
              </a:rPr>
              <a:t>n</a:t>
            </a:r>
            <a:r>
              <a:rPr sz="3900" spc="0" baseline="9452" dirty="0" smtClean="0">
                <a:latin typeface="Constantia"/>
                <a:cs typeface="Constantia"/>
              </a:rPr>
              <a:t>tain</a:t>
            </a:r>
            <a:r>
              <a:rPr sz="3900" spc="-54" baseline="9452" dirty="0" smtClean="0">
                <a:latin typeface="Constantia"/>
                <a:cs typeface="Constantia"/>
              </a:rPr>
              <a:t> </a:t>
            </a:r>
            <a:r>
              <a:rPr sz="3900" spc="39" baseline="9452" dirty="0" smtClean="0">
                <a:latin typeface="Constantia"/>
                <a:cs typeface="Constantia"/>
              </a:rPr>
              <a:t>–</a:t>
            </a:r>
            <a:r>
              <a:rPr sz="3900" spc="-4" baseline="9452" dirty="0" smtClean="0">
                <a:latin typeface="Constantia"/>
                <a:cs typeface="Constantia"/>
              </a:rPr>
              <a:t>C</a:t>
            </a:r>
            <a:r>
              <a:rPr sz="3900" spc="4" baseline="9452" dirty="0" smtClean="0">
                <a:latin typeface="Constantia"/>
                <a:cs typeface="Constantia"/>
              </a:rPr>
              <a:t>H</a:t>
            </a:r>
            <a:r>
              <a:rPr sz="2550" spc="0" baseline="-4818" dirty="0" smtClean="0">
                <a:latin typeface="Constantia"/>
                <a:cs typeface="Constantia"/>
              </a:rPr>
              <a:t>3</a:t>
            </a:r>
            <a:r>
              <a:rPr sz="2550" spc="-32" baseline="-4818" dirty="0" smtClean="0">
                <a:latin typeface="Constantia"/>
                <a:cs typeface="Constantia"/>
              </a:rPr>
              <a:t> </a:t>
            </a:r>
            <a:r>
              <a:rPr sz="3900" spc="-4" baseline="9452" dirty="0" smtClean="0">
                <a:latin typeface="Constantia"/>
                <a:cs typeface="Constantia"/>
              </a:rPr>
              <a:t>o</a:t>
            </a:r>
            <a:r>
              <a:rPr sz="3900" spc="0" baseline="9452" dirty="0" smtClean="0">
                <a:latin typeface="Constantia"/>
                <a:cs typeface="Constantia"/>
              </a:rPr>
              <a:t>r</a:t>
            </a:r>
            <a:r>
              <a:rPr sz="3900" spc="-100" baseline="9452" dirty="0" smtClean="0">
                <a:latin typeface="Constantia"/>
                <a:cs typeface="Constantia"/>
              </a:rPr>
              <a:t> </a:t>
            </a:r>
            <a:r>
              <a:rPr sz="3900" spc="39" baseline="9452" dirty="0" smtClean="0">
                <a:latin typeface="Constantia"/>
                <a:cs typeface="Constantia"/>
              </a:rPr>
              <a:t>–</a:t>
            </a:r>
            <a:r>
              <a:rPr sz="3900" spc="4" baseline="9452" dirty="0" smtClean="0">
                <a:latin typeface="Constantia"/>
                <a:cs typeface="Constantia"/>
              </a:rPr>
              <a:t>O</a:t>
            </a:r>
            <a:r>
              <a:rPr sz="3900" spc="0" baseline="9452" dirty="0" smtClean="0">
                <a:latin typeface="Constantia"/>
                <a:cs typeface="Constantia"/>
              </a:rPr>
              <a:t>H</a:t>
            </a:r>
            <a:r>
              <a:rPr sz="3900" spc="-69" baseline="9452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g</a:t>
            </a:r>
            <a:r>
              <a:rPr sz="3900" spc="-39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oup</a:t>
            </a:r>
            <a:r>
              <a:rPr sz="3900" spc="-150" baseline="9452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alo</a:t>
            </a:r>
            <a:r>
              <a:rPr sz="3900" spc="-9" baseline="9452" dirty="0" smtClean="0">
                <a:latin typeface="Constantia"/>
                <a:cs typeface="Constantia"/>
              </a:rPr>
              <a:t>n</a:t>
            </a:r>
            <a:r>
              <a:rPr sz="3900" spc="0" baseline="9452" dirty="0" smtClean="0">
                <a:latin typeface="Constantia"/>
                <a:cs typeface="Constantia"/>
              </a:rPr>
              <a:t>g</a:t>
            </a:r>
            <a:r>
              <a:rPr sz="3900" spc="-64" baseline="9452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with</a:t>
            </a:r>
            <a:r>
              <a:rPr sz="3900" spc="-44" baseline="9452" dirty="0" smtClean="0">
                <a:latin typeface="Constantia"/>
                <a:cs typeface="Constantia"/>
              </a:rPr>
              <a:t> </a:t>
            </a:r>
            <a:r>
              <a:rPr sz="3900" spc="4" baseline="9452" dirty="0" smtClean="0">
                <a:latin typeface="Constantia"/>
                <a:cs typeface="Constantia"/>
              </a:rPr>
              <a:t>NH</a:t>
            </a:r>
            <a:r>
              <a:rPr sz="2550" spc="0" baseline="-4818" dirty="0" smtClean="0">
                <a:latin typeface="Constantia"/>
                <a:cs typeface="Constantia"/>
              </a:rPr>
              <a:t>2</a:t>
            </a:r>
            <a:r>
              <a:rPr sz="2550" spc="-31" baseline="-4818" dirty="0" smtClean="0">
                <a:latin typeface="Constantia"/>
                <a:cs typeface="Constantia"/>
              </a:rPr>
              <a:t> </a:t>
            </a:r>
            <a:r>
              <a:rPr sz="3900" spc="0" baseline="9452" dirty="0" smtClean="0">
                <a:latin typeface="Constantia"/>
                <a:cs typeface="Constantia"/>
              </a:rPr>
              <a:t>g</a:t>
            </a:r>
            <a:r>
              <a:rPr sz="3900" spc="-39" baseline="9452" dirty="0" smtClean="0">
                <a:latin typeface="Constantia"/>
                <a:cs typeface="Constantia"/>
              </a:rPr>
              <a:t>r</a:t>
            </a:r>
            <a:r>
              <a:rPr sz="3900" spc="0" baseline="9452" dirty="0" smtClean="0">
                <a:latin typeface="Constantia"/>
                <a:cs typeface="Constantia"/>
              </a:rPr>
              <a:t>ou</a:t>
            </a:r>
            <a:r>
              <a:rPr sz="3900" spc="-89" baseline="9452" dirty="0" smtClean="0">
                <a:latin typeface="Constantia"/>
                <a:cs typeface="Constantia"/>
              </a:rPr>
              <a:t>p</a:t>
            </a:r>
            <a:r>
              <a:rPr sz="3900" spc="0" baseline="9452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  <a:p>
            <a:pPr marL="12700" marR="57566">
              <a:lnSpc>
                <a:spcPct val="101725"/>
              </a:lnSpc>
              <a:spcBef>
                <a:spcPts val="1563"/>
              </a:spcBef>
            </a:pPr>
            <a:r>
              <a:rPr sz="2600" spc="0" dirty="0" smtClean="0">
                <a:latin typeface="Constantia"/>
                <a:cs typeface="Constantia"/>
              </a:rPr>
              <a:t>Eg</a:t>
            </a:r>
            <a:r>
              <a:rPr sz="2600" spc="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:</a:t>
            </a:r>
            <a:r>
              <a:rPr sz="2600" spc="-6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il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ne,</a:t>
            </a:r>
            <a:r>
              <a:rPr sz="2600" spc="-25" dirty="0" smtClean="0">
                <a:latin typeface="Constantia"/>
                <a:cs typeface="Constantia"/>
              </a:rPr>
              <a:t> 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olui</a:t>
            </a:r>
            <a:r>
              <a:rPr sz="2600" spc="-9" dirty="0" smtClean="0">
                <a:latin typeface="Constantia"/>
                <a:cs typeface="Constantia"/>
              </a:rPr>
              <a:t>d</a:t>
            </a:r>
            <a:r>
              <a:rPr sz="2600" spc="0" dirty="0" smtClean="0">
                <a:latin typeface="Constantia"/>
                <a:cs typeface="Constantia"/>
              </a:rPr>
              <a:t>i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15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and</a:t>
            </a:r>
            <a:r>
              <a:rPr sz="2600" spc="-6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am</a:t>
            </a:r>
            <a:r>
              <a:rPr sz="2600" spc="-9" dirty="0" smtClean="0">
                <a:latin typeface="Constantia"/>
                <a:cs typeface="Constantia"/>
              </a:rPr>
              <a:t>i</a:t>
            </a:r>
            <a:r>
              <a:rPr sz="2600" spc="0" dirty="0" smtClean="0">
                <a:latin typeface="Constantia"/>
                <a:cs typeface="Constantia"/>
              </a:rPr>
              <a:t>n</a:t>
            </a:r>
            <a:r>
              <a:rPr sz="2600" spc="-9" dirty="0" smtClean="0">
                <a:latin typeface="Constantia"/>
                <a:cs typeface="Constantia"/>
              </a:rPr>
              <a:t>o</a:t>
            </a:r>
            <a:r>
              <a:rPr sz="2600" spc="0" dirty="0" smtClean="0">
                <a:latin typeface="Constantia"/>
                <a:cs typeface="Constantia"/>
              </a:rPr>
              <a:t>phe</a:t>
            </a:r>
            <a:r>
              <a:rPr sz="2600" spc="-9" dirty="0" smtClean="0">
                <a:latin typeface="Constantia"/>
                <a:cs typeface="Constantia"/>
              </a:rPr>
              <a:t>n</a:t>
            </a:r>
            <a:r>
              <a:rPr sz="2600" spc="0" dirty="0" smtClean="0">
                <a:latin typeface="Constantia"/>
                <a:cs typeface="Constantia"/>
              </a:rPr>
              <a:t>ol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656" y="5359638"/>
            <a:ext cx="216463" cy="339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656" y="6033848"/>
            <a:ext cx="216277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"/>
                <a:cs typeface="Wingdings"/>
              </a:rPr>
              <a:t></a:t>
            </a:r>
            <a:endParaRPr sz="245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00836" y="6039771"/>
            <a:ext cx="8564176" cy="3561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25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ddi</a:t>
            </a:r>
            <a:r>
              <a:rPr sz="3900" spc="-1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KBr</a:t>
            </a:r>
            <a:r>
              <a:rPr sz="3900" spc="-119" baseline="3150" dirty="0" smtClean="0">
                <a:latin typeface="Constantia"/>
                <a:cs typeface="Constantia"/>
              </a:rPr>
              <a:t> </a:t>
            </a:r>
            <a:r>
              <a:rPr sz="3900" spc="-29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-1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solu</a:t>
            </a:r>
            <a:r>
              <a:rPr sz="3900" spc="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n</a:t>
            </a:r>
            <a:r>
              <a:rPr sz="3900" spc="-12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can</a:t>
            </a:r>
            <a:r>
              <a:rPr sz="3900" spc="-4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i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c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ease</a:t>
            </a:r>
            <a:r>
              <a:rPr sz="3900" spc="-7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-100" baseline="3150" dirty="0" smtClean="0">
                <a:latin typeface="Constantia"/>
                <a:cs typeface="Constantia"/>
              </a:rPr>
              <a:t> </a:t>
            </a:r>
            <a:r>
              <a:rPr sz="3900" spc="-50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19" baseline="3150" dirty="0" smtClean="0">
                <a:latin typeface="Constantia"/>
                <a:cs typeface="Constantia"/>
              </a:rPr>
              <a:t> </a:t>
            </a:r>
            <a:r>
              <a:rPr sz="3900" spc="-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f</a:t>
            </a:r>
            <a:r>
              <a:rPr sz="3900" spc="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tit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atio</a:t>
            </a:r>
            <a:r>
              <a:rPr sz="3900" spc="-9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21944" y="1217082"/>
            <a:ext cx="298744" cy="314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20"/>
              </a:lnSpc>
              <a:spcBef>
                <a:spcPts val="121"/>
              </a:spcBef>
            </a:pPr>
            <a:r>
              <a:rPr sz="2250" spc="0" dirty="0" smtClean="0">
                <a:solidFill>
                  <a:srgbClr val="0AD0D9"/>
                </a:solidFill>
                <a:latin typeface="Wingdings"/>
                <a:cs typeface="Wingdings"/>
              </a:rPr>
              <a:t></a:t>
            </a:r>
            <a:endParaRPr sz="225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9124" y="1222712"/>
            <a:ext cx="23242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b="1" spc="0" baseline="3413" dirty="0" smtClean="0">
                <a:latin typeface="Constantia"/>
                <a:cs typeface="Constantia"/>
              </a:rPr>
              <a:t>T</a:t>
            </a:r>
            <a:r>
              <a:rPr sz="3600" b="1" spc="-9" baseline="3413" dirty="0" smtClean="0">
                <a:latin typeface="Constantia"/>
                <a:cs typeface="Constantia"/>
              </a:rPr>
              <a:t>E</a:t>
            </a:r>
            <a:r>
              <a:rPr sz="3600" b="1" spc="0" baseline="3413" dirty="0" smtClean="0">
                <a:latin typeface="Constantia"/>
                <a:cs typeface="Constantia"/>
              </a:rPr>
              <a:t>M</a:t>
            </a:r>
            <a:r>
              <a:rPr sz="3600" b="1" spc="-50" baseline="3413" dirty="0" smtClean="0">
                <a:latin typeface="Constantia"/>
                <a:cs typeface="Constantia"/>
              </a:rPr>
              <a:t>P</a:t>
            </a:r>
            <a:r>
              <a:rPr sz="3600" b="1" spc="0" baseline="3413" dirty="0" smtClean="0">
                <a:latin typeface="Constantia"/>
                <a:cs typeface="Constantia"/>
              </a:rPr>
              <a:t>ER</a:t>
            </a:r>
            <a:r>
              <a:rPr sz="3600" b="1" spc="-119" baseline="3413" dirty="0" smtClean="0">
                <a:latin typeface="Constantia"/>
                <a:cs typeface="Constantia"/>
              </a:rPr>
              <a:t>A</a:t>
            </a:r>
            <a:r>
              <a:rPr sz="3600" b="1" spc="0" baseline="3413" dirty="0" smtClean="0">
                <a:latin typeface="Constantia"/>
                <a:cs typeface="Constantia"/>
              </a:rPr>
              <a:t>T</a:t>
            </a:r>
            <a:r>
              <a:rPr sz="3600" b="1" spc="-4" baseline="3413" dirty="0" smtClean="0">
                <a:latin typeface="Constantia"/>
                <a:cs typeface="Constantia"/>
              </a:rPr>
              <a:t>U</a:t>
            </a:r>
            <a:r>
              <a:rPr sz="3600" b="1" spc="0" baseline="3413" dirty="0" smtClean="0">
                <a:latin typeface="Constantia"/>
                <a:cs typeface="Constantia"/>
              </a:rPr>
              <a:t>RE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944" y="1901523"/>
            <a:ext cx="246416" cy="33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0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9124" y="1904296"/>
            <a:ext cx="8984725" cy="990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The</a:t>
            </a:r>
            <a:r>
              <a:rPr sz="3900" spc="39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dia</a:t>
            </a:r>
            <a:r>
              <a:rPr sz="3900" spc="-34" baseline="3150" dirty="0" smtClean="0">
                <a:latin typeface="Constantia"/>
                <a:cs typeface="Constantia"/>
              </a:rPr>
              <a:t>z</a:t>
            </a:r>
            <a:r>
              <a:rPr sz="3900" spc="0" baseline="3150" dirty="0" smtClean="0">
                <a:latin typeface="Constantia"/>
                <a:cs typeface="Constantia"/>
              </a:rPr>
              <a:t>onium</a:t>
            </a:r>
            <a:r>
              <a:rPr sz="3900" spc="425" baseline="3150" dirty="0" smtClean="0">
                <a:latin typeface="Constantia"/>
                <a:cs typeface="Constantia"/>
              </a:rPr>
              <a:t> </a:t>
            </a:r>
            <a:r>
              <a:rPr sz="3900" spc="-59" baseline="3150" dirty="0" smtClean="0">
                <a:latin typeface="Constantia"/>
                <a:cs typeface="Constantia"/>
              </a:rPr>
              <a:t>c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4" baseline="3150" dirty="0" smtClean="0">
                <a:latin typeface="Constantia"/>
                <a:cs typeface="Constantia"/>
              </a:rPr>
              <a:t>m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19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unds</a:t>
            </a:r>
            <a:r>
              <a:rPr sz="3900" spc="410" baseline="3150" dirty="0" smtClean="0">
                <a:latin typeface="Constantia"/>
                <a:cs typeface="Constantia"/>
              </a:rPr>
              <a:t> </a:t>
            </a:r>
            <a:r>
              <a:rPr sz="3900" spc="-39" baseline="3150" dirty="0" smtClean="0">
                <a:latin typeface="Constantia"/>
                <a:cs typeface="Constantia"/>
              </a:rPr>
              <a:t>f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rmed</a:t>
            </a:r>
            <a:r>
              <a:rPr sz="3900" spc="45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</a:t>
            </a:r>
            <a:r>
              <a:rPr sz="3900" spc="-39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39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u</a:t>
            </a:r>
            <a:r>
              <a:rPr sz="3900" spc="-9" baseline="3150" dirty="0" smtClean="0">
                <a:latin typeface="Constantia"/>
                <a:cs typeface="Constantia"/>
              </a:rPr>
              <a:t>ns</a:t>
            </a:r>
            <a:r>
              <a:rPr sz="3900" spc="0" baseline="3150" dirty="0" smtClean="0">
                <a:latin typeface="Constantia"/>
                <a:cs typeface="Constantia"/>
              </a:rPr>
              <a:t>table</a:t>
            </a:r>
            <a:r>
              <a:rPr sz="3900" spc="400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nd</a:t>
            </a:r>
            <a:r>
              <a:rPr sz="3900" spc="450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eadi</a:t>
            </a:r>
            <a:r>
              <a:rPr sz="3900" spc="-29" baseline="3150" dirty="0" smtClean="0">
                <a:latin typeface="Constantia"/>
                <a:cs typeface="Constantia"/>
              </a:rPr>
              <a:t>l</a:t>
            </a:r>
            <a:r>
              <a:rPr sz="3900" spc="0" baseline="3150" dirty="0" smtClean="0">
                <a:latin typeface="Constantia"/>
                <a:cs typeface="Constantia"/>
              </a:rPr>
              <a:t>y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ct val="101725"/>
              </a:lnSpc>
              <a:spcBef>
                <a:spcPts val="1682"/>
              </a:spcBef>
            </a:pPr>
            <a:r>
              <a:rPr sz="2600" spc="0" dirty="0" smtClean="0">
                <a:latin typeface="Constantia"/>
                <a:cs typeface="Constantia"/>
              </a:rPr>
              <a:t>de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9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ose</a:t>
            </a:r>
            <a:r>
              <a:rPr sz="2600" spc="-14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at</a:t>
            </a:r>
            <a:r>
              <a:rPr sz="2600" spc="-12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ele</a:t>
            </a:r>
            <a:r>
              <a:rPr sz="2600" spc="-19" dirty="0" smtClean="0">
                <a:latin typeface="Constantia"/>
                <a:cs typeface="Constantia"/>
              </a:rPr>
              <a:t>v</a:t>
            </a:r>
            <a:r>
              <a:rPr sz="2600" spc="0" dirty="0" smtClean="0">
                <a:latin typeface="Constantia"/>
                <a:cs typeface="Constantia"/>
              </a:rPr>
              <a:t>a</a:t>
            </a:r>
            <a:r>
              <a:rPr sz="2600" spc="-34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ed</a:t>
            </a:r>
            <a:r>
              <a:rPr sz="2600" spc="-44" dirty="0" smtClean="0">
                <a:latin typeface="Constantia"/>
                <a:cs typeface="Constantia"/>
              </a:rPr>
              <a:t> </a:t>
            </a: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empe</a:t>
            </a:r>
            <a:r>
              <a:rPr sz="2600" spc="-50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at</a:t>
            </a:r>
            <a:r>
              <a:rPr sz="2600" spc="4" dirty="0" smtClean="0">
                <a:latin typeface="Constantia"/>
                <a:cs typeface="Constantia"/>
              </a:rPr>
              <a:t>u</a:t>
            </a:r>
            <a:r>
              <a:rPr sz="2600" spc="-3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944" y="3248993"/>
            <a:ext cx="246416" cy="3393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0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9124" y="3251766"/>
            <a:ext cx="7459022" cy="3561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0" baseline="3150" dirty="0" smtClean="0">
                <a:latin typeface="Constantia"/>
                <a:cs typeface="Constantia"/>
              </a:rPr>
              <a:t>This</a:t>
            </a:r>
            <a:r>
              <a:rPr sz="3900" spc="-10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can</a:t>
            </a:r>
            <a:r>
              <a:rPr sz="3900" spc="-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lead</a:t>
            </a:r>
            <a:r>
              <a:rPr sz="3900" spc="-29" baseline="3150" dirty="0" smtClean="0">
                <a:latin typeface="Constantia"/>
                <a:cs typeface="Constantia"/>
              </a:rPr>
              <a:t> t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13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side</a:t>
            </a:r>
            <a:r>
              <a:rPr sz="3900" spc="-100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eaction</a:t>
            </a:r>
            <a:r>
              <a:rPr sz="3900" spc="-1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and</a:t>
            </a:r>
            <a:r>
              <a:rPr sz="3900" spc="-6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29" baseline="3150" dirty="0" smtClean="0">
                <a:latin typeface="Constantia"/>
                <a:cs typeface="Constantia"/>
              </a:rPr>
              <a:t>i</a:t>
            </a:r>
            <a:r>
              <a:rPr sz="3900" spc="-54" baseline="3150" dirty="0" smtClean="0">
                <a:latin typeface="Constantia"/>
                <a:cs typeface="Constantia"/>
              </a:rPr>
              <a:t>v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-1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w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-4" baseline="3150" dirty="0" smtClean="0">
                <a:latin typeface="Constantia"/>
                <a:cs typeface="Constantia"/>
              </a:rPr>
              <a:t>n</a:t>
            </a:r>
            <a:r>
              <a:rPr sz="3900" spc="0" baseline="3150" dirty="0" smtClean="0">
                <a:latin typeface="Constantia"/>
                <a:cs typeface="Constantia"/>
              </a:rPr>
              <a:t>g</a:t>
            </a:r>
            <a:r>
              <a:rPr sz="3900" spc="-50" baseline="3150" dirty="0" smtClean="0">
                <a:latin typeface="Constantia"/>
                <a:cs typeface="Constantia"/>
              </a:rPr>
              <a:t> </a:t>
            </a:r>
            <a:r>
              <a:rPr sz="3900" spc="-3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es</a:t>
            </a:r>
            <a:r>
              <a:rPr sz="3900" spc="4" baseline="3150" dirty="0" smtClean="0">
                <a:latin typeface="Constantia"/>
                <a:cs typeface="Constantia"/>
              </a:rPr>
              <a:t>u</a:t>
            </a:r>
            <a:r>
              <a:rPr sz="3900" spc="0" baseline="3150" dirty="0" smtClean="0">
                <a:latin typeface="Constantia"/>
                <a:cs typeface="Constantia"/>
              </a:rPr>
              <a:t>lt</a:t>
            </a:r>
            <a:r>
              <a:rPr sz="3900" spc="-8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944" y="3962479"/>
            <a:ext cx="246416" cy="3393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0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9124" y="3965252"/>
            <a:ext cx="8985062" cy="990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5"/>
              </a:lnSpc>
              <a:spcBef>
                <a:spcPts val="137"/>
              </a:spcBef>
            </a:pPr>
            <a:r>
              <a:rPr sz="3900" spc="-229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o</a:t>
            </a:r>
            <a:r>
              <a:rPr sz="3900" spc="25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elim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na</a:t>
            </a:r>
            <a:r>
              <a:rPr sz="3900" spc="-34" baseline="3150" dirty="0" smtClean="0">
                <a:latin typeface="Constantia"/>
                <a:cs typeface="Constantia"/>
              </a:rPr>
              <a:t>t</a:t>
            </a:r>
            <a:r>
              <a:rPr sz="3900" spc="0" baseline="3150" dirty="0" smtClean="0">
                <a:latin typeface="Constantia"/>
                <a:cs typeface="Constantia"/>
              </a:rPr>
              <a:t>e</a:t>
            </a:r>
            <a:r>
              <a:rPr sz="3900" spc="25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</a:t>
            </a:r>
            <a:r>
              <a:rPr sz="3900" spc="-9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2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p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-1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ble</a:t>
            </a:r>
            <a:r>
              <a:rPr sz="3900" spc="-9" baseline="3150" dirty="0" smtClean="0">
                <a:latin typeface="Constantia"/>
                <a:cs typeface="Constantia"/>
              </a:rPr>
              <a:t>m</a:t>
            </a:r>
            <a:r>
              <a:rPr sz="3900" spc="0" baseline="3150" dirty="0" smtClean="0">
                <a:latin typeface="Constantia"/>
                <a:cs typeface="Constantia"/>
              </a:rPr>
              <a:t>,</a:t>
            </a:r>
            <a:r>
              <a:rPr sz="3900" spc="31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this</a:t>
            </a:r>
            <a:r>
              <a:rPr sz="3900" spc="264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-44" baseline="3150" dirty="0" smtClean="0">
                <a:latin typeface="Constantia"/>
                <a:cs typeface="Constantia"/>
              </a:rPr>
              <a:t>r</a:t>
            </a:r>
            <a:r>
              <a:rPr sz="3900" spc="0" baseline="3150" dirty="0" smtClean="0">
                <a:latin typeface="Constantia"/>
                <a:cs typeface="Constantia"/>
              </a:rPr>
              <a:t>ation</a:t>
            </a:r>
            <a:r>
              <a:rPr sz="3900" spc="279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s</a:t>
            </a:r>
            <a:r>
              <a:rPr sz="3900" spc="275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carr</a:t>
            </a:r>
            <a:r>
              <a:rPr sz="3900" spc="-14" baseline="3150" dirty="0" smtClean="0">
                <a:latin typeface="Constantia"/>
                <a:cs typeface="Constantia"/>
              </a:rPr>
              <a:t>i</a:t>
            </a:r>
            <a:r>
              <a:rPr sz="3900" spc="0" baseline="3150" dirty="0" smtClean="0">
                <a:latin typeface="Constantia"/>
                <a:cs typeface="Constantia"/>
              </a:rPr>
              <a:t>ed</a:t>
            </a:r>
            <a:r>
              <a:rPr sz="3900" spc="319" baseline="3150" dirty="0" smtClean="0">
                <a:latin typeface="Constantia"/>
                <a:cs typeface="Constantia"/>
              </a:rPr>
              <a:t> </a:t>
            </a:r>
            <a:r>
              <a:rPr sz="3900" spc="0" baseline="3150" dirty="0" smtClean="0">
                <a:latin typeface="Constantia"/>
                <a:cs typeface="Constantia"/>
              </a:rPr>
              <a:t>out</a:t>
            </a:r>
            <a:r>
              <a:rPr sz="3900" spc="264" baseline="3150" dirty="0" smtClean="0">
                <a:latin typeface="Constantia"/>
                <a:cs typeface="Constantia"/>
              </a:rPr>
              <a:t> </a:t>
            </a:r>
            <a:r>
              <a:rPr sz="3900" spc="-14" baseline="3150" dirty="0" smtClean="0">
                <a:latin typeface="Constantia"/>
                <a:cs typeface="Constantia"/>
              </a:rPr>
              <a:t>a</a:t>
            </a:r>
            <a:r>
              <a:rPr sz="3900" spc="0" baseline="3150" dirty="0" smtClean="0">
                <a:latin typeface="Constantia"/>
                <a:cs typeface="Constantia"/>
              </a:rPr>
              <a:t>t</a:t>
            </a:r>
            <a:r>
              <a:rPr sz="3900" spc="254" baseline="3150" dirty="0" smtClean="0">
                <a:latin typeface="Constantia"/>
                <a:cs typeface="Constantia"/>
              </a:rPr>
              <a:t> </a:t>
            </a:r>
            <a:r>
              <a:rPr sz="3900" spc="-9" baseline="3150" dirty="0" smtClean="0">
                <a:latin typeface="Constantia"/>
                <a:cs typeface="Constantia"/>
              </a:rPr>
              <a:t>l</a:t>
            </a:r>
            <a:r>
              <a:rPr sz="3900" spc="-64" baseline="3150" dirty="0" smtClean="0">
                <a:latin typeface="Constantia"/>
                <a:cs typeface="Constantia"/>
              </a:rPr>
              <a:t>o</a:t>
            </a:r>
            <a:r>
              <a:rPr sz="3900" spc="0" baseline="3150" dirty="0" smtClean="0">
                <a:latin typeface="Constantia"/>
                <a:cs typeface="Constantia"/>
              </a:rPr>
              <a:t>w</a:t>
            </a:r>
            <a:endParaRPr sz="2600">
              <a:latin typeface="Constantia"/>
              <a:cs typeface="Constantia"/>
            </a:endParaRPr>
          </a:p>
          <a:p>
            <a:pPr marL="12700" marR="49606">
              <a:lnSpc>
                <a:spcPts val="3173"/>
              </a:lnSpc>
              <a:spcBef>
                <a:spcPts val="1680"/>
              </a:spcBef>
            </a:pPr>
            <a:r>
              <a:rPr sz="2600" spc="-29" dirty="0" smtClean="0">
                <a:latin typeface="Constantia"/>
                <a:cs typeface="Constantia"/>
              </a:rPr>
              <a:t>t</a:t>
            </a:r>
            <a:r>
              <a:rPr sz="2600" spc="0" dirty="0" smtClean="0">
                <a:latin typeface="Constantia"/>
                <a:cs typeface="Constantia"/>
              </a:rPr>
              <a:t>empe</a:t>
            </a:r>
            <a:r>
              <a:rPr sz="2600" spc="-50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at</a:t>
            </a:r>
            <a:r>
              <a:rPr sz="2600" spc="4" dirty="0" smtClean="0">
                <a:latin typeface="Constantia"/>
                <a:cs typeface="Constantia"/>
              </a:rPr>
              <a:t>u</a:t>
            </a:r>
            <a:r>
              <a:rPr sz="2600" spc="-3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8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(0-5</a:t>
            </a:r>
            <a:r>
              <a:rPr sz="2550" spc="0" baseline="25700" dirty="0" smtClean="0">
                <a:latin typeface="Constantia"/>
                <a:cs typeface="Constantia"/>
              </a:rPr>
              <a:t>0</a:t>
            </a:r>
            <a:r>
              <a:rPr sz="2550" spc="19" baseline="25700" dirty="0" smtClean="0">
                <a:latin typeface="Constantia"/>
                <a:cs typeface="Constantia"/>
              </a:rPr>
              <a:t> </a:t>
            </a:r>
            <a:r>
              <a:rPr sz="2600" spc="-4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).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9124" y="5296955"/>
            <a:ext cx="8988132" cy="1005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875"/>
              </a:lnSpc>
              <a:spcBef>
                <a:spcPts val="143"/>
              </a:spcBef>
            </a:pPr>
            <a:r>
              <a:rPr sz="3900" spc="0" baseline="2100" dirty="0" smtClean="0">
                <a:latin typeface="Constantia"/>
                <a:cs typeface="Constantia"/>
              </a:rPr>
              <a:t>O</a:t>
            </a:r>
            <a:r>
              <a:rPr sz="3900" spc="-14" baseline="2100" dirty="0" smtClean="0">
                <a:latin typeface="Constantia"/>
                <a:cs typeface="Constantia"/>
              </a:rPr>
              <a:t>p</a:t>
            </a:r>
            <a:r>
              <a:rPr sz="3900" spc="0" baseline="2100" dirty="0" smtClean="0">
                <a:latin typeface="Constantia"/>
                <a:cs typeface="Constantia"/>
              </a:rPr>
              <a:t>ti</a:t>
            </a:r>
            <a:r>
              <a:rPr sz="3900" spc="-14" baseline="2100" dirty="0" smtClean="0">
                <a:latin typeface="Constantia"/>
                <a:cs typeface="Constantia"/>
              </a:rPr>
              <a:t>m</a:t>
            </a:r>
            <a:r>
              <a:rPr sz="3900" spc="0" baseline="2100" dirty="0" smtClean="0">
                <a:latin typeface="Constantia"/>
                <a:cs typeface="Constantia"/>
              </a:rPr>
              <a:t>um</a:t>
            </a:r>
            <a:r>
              <a:rPr sz="3900" spc="279" baseline="2100" dirty="0" smtClean="0">
                <a:latin typeface="Constantia"/>
                <a:cs typeface="Constantia"/>
              </a:rPr>
              <a:t> </a:t>
            </a:r>
            <a:r>
              <a:rPr sz="3900" spc="-29" baseline="2100" dirty="0" smtClean="0">
                <a:latin typeface="Constantia"/>
                <a:cs typeface="Constantia"/>
              </a:rPr>
              <a:t>t</a:t>
            </a:r>
            <a:r>
              <a:rPr sz="3900" spc="0" baseline="2100" dirty="0" smtClean="0">
                <a:latin typeface="Constantia"/>
                <a:cs typeface="Constantia"/>
              </a:rPr>
              <a:t>e</a:t>
            </a:r>
            <a:r>
              <a:rPr sz="3900" spc="-14" baseline="2100" dirty="0" smtClean="0">
                <a:latin typeface="Constantia"/>
                <a:cs typeface="Constantia"/>
              </a:rPr>
              <a:t>m</a:t>
            </a:r>
            <a:r>
              <a:rPr sz="3900" spc="0" baseline="2100" dirty="0" smtClean="0">
                <a:latin typeface="Constantia"/>
                <a:cs typeface="Constantia"/>
              </a:rPr>
              <a:t>p</a:t>
            </a:r>
            <a:r>
              <a:rPr sz="3900" spc="-4" baseline="2100" dirty="0" smtClean="0">
                <a:latin typeface="Constantia"/>
                <a:cs typeface="Constantia"/>
              </a:rPr>
              <a:t>e</a:t>
            </a:r>
            <a:r>
              <a:rPr sz="3900" spc="-50" baseline="2100" dirty="0" smtClean="0">
                <a:latin typeface="Constantia"/>
                <a:cs typeface="Constantia"/>
              </a:rPr>
              <a:t>r</a:t>
            </a:r>
            <a:r>
              <a:rPr sz="3900" spc="0" baseline="2100" dirty="0" smtClean="0">
                <a:latin typeface="Constantia"/>
                <a:cs typeface="Constantia"/>
              </a:rPr>
              <a:t>a</a:t>
            </a:r>
            <a:r>
              <a:rPr sz="3900" spc="-9" baseline="2100" dirty="0" smtClean="0">
                <a:latin typeface="Constantia"/>
                <a:cs typeface="Constantia"/>
              </a:rPr>
              <a:t>t</a:t>
            </a:r>
            <a:r>
              <a:rPr sz="3900" spc="0" baseline="2100" dirty="0" smtClean="0">
                <a:latin typeface="Constantia"/>
                <a:cs typeface="Constantia"/>
              </a:rPr>
              <a:t>u</a:t>
            </a:r>
            <a:r>
              <a:rPr sz="3900" spc="-44" baseline="2100" dirty="0" smtClean="0">
                <a:latin typeface="Constantia"/>
                <a:cs typeface="Constantia"/>
              </a:rPr>
              <a:t>r</a:t>
            </a:r>
            <a:r>
              <a:rPr sz="3900" spc="0" baseline="2100" dirty="0" smtClean="0">
                <a:latin typeface="Constantia"/>
                <a:cs typeface="Constantia"/>
              </a:rPr>
              <a:t>e</a:t>
            </a:r>
            <a:r>
              <a:rPr sz="3900" spc="269" baseline="2100" dirty="0" smtClean="0">
                <a:latin typeface="Constantia"/>
                <a:cs typeface="Constantia"/>
              </a:rPr>
              <a:t> </a:t>
            </a:r>
            <a:r>
              <a:rPr sz="3900" spc="-29" baseline="2100" dirty="0" smtClean="0">
                <a:latin typeface="Constantia"/>
                <a:cs typeface="Constantia"/>
              </a:rPr>
              <a:t>f</a:t>
            </a:r>
            <a:r>
              <a:rPr sz="3900" spc="0" baseline="2100" dirty="0" smtClean="0">
                <a:latin typeface="Constantia"/>
                <a:cs typeface="Constantia"/>
              </a:rPr>
              <a:t>or</a:t>
            </a:r>
            <a:r>
              <a:rPr sz="3900" spc="244" baseline="2100" dirty="0" smtClean="0">
                <a:latin typeface="Constantia"/>
                <a:cs typeface="Constantia"/>
              </a:rPr>
              <a:t> </a:t>
            </a:r>
            <a:r>
              <a:rPr sz="3900" spc="0" baseline="2100" dirty="0" smtClean="0">
                <a:latin typeface="Constantia"/>
                <a:cs typeface="Constantia"/>
              </a:rPr>
              <a:t>m</a:t>
            </a:r>
            <a:r>
              <a:rPr sz="3900" spc="-19" baseline="2100" dirty="0" smtClean="0">
                <a:latin typeface="Constantia"/>
                <a:cs typeface="Constantia"/>
              </a:rPr>
              <a:t>o</a:t>
            </a:r>
            <a:r>
              <a:rPr sz="3900" spc="-9" baseline="2100" dirty="0" smtClean="0">
                <a:latin typeface="Constantia"/>
                <a:cs typeface="Constantia"/>
              </a:rPr>
              <a:t>s</a:t>
            </a:r>
            <a:r>
              <a:rPr sz="3900" spc="0" baseline="2100" dirty="0" smtClean="0">
                <a:latin typeface="Constantia"/>
                <a:cs typeface="Constantia"/>
              </a:rPr>
              <a:t>t</a:t>
            </a:r>
            <a:r>
              <a:rPr sz="3900" spc="275" baseline="2100" dirty="0" smtClean="0">
                <a:latin typeface="Constantia"/>
                <a:cs typeface="Constantia"/>
              </a:rPr>
              <a:t> </a:t>
            </a:r>
            <a:r>
              <a:rPr sz="3900" spc="-14" baseline="2100" dirty="0" smtClean="0">
                <a:latin typeface="Constantia"/>
                <a:cs typeface="Constantia"/>
              </a:rPr>
              <a:t>a</a:t>
            </a:r>
            <a:r>
              <a:rPr sz="3900" spc="0" baseline="2100" dirty="0" smtClean="0">
                <a:latin typeface="Constantia"/>
                <a:cs typeface="Constantia"/>
              </a:rPr>
              <a:t>mi</a:t>
            </a:r>
            <a:r>
              <a:rPr sz="3900" spc="-9" baseline="2100" dirty="0" smtClean="0">
                <a:latin typeface="Constantia"/>
                <a:cs typeface="Constantia"/>
              </a:rPr>
              <a:t>n</a:t>
            </a:r>
            <a:r>
              <a:rPr sz="3900" spc="0" baseline="2100" dirty="0" smtClean="0">
                <a:latin typeface="Constantia"/>
                <a:cs typeface="Constantia"/>
              </a:rPr>
              <a:t>e</a:t>
            </a:r>
            <a:r>
              <a:rPr sz="3900" spc="275" baseline="2100" dirty="0" smtClean="0">
                <a:latin typeface="Constantia"/>
                <a:cs typeface="Constantia"/>
              </a:rPr>
              <a:t> </a:t>
            </a:r>
            <a:r>
              <a:rPr sz="3900" spc="-4" baseline="2100" dirty="0" smtClean="0">
                <a:latin typeface="Constantia"/>
                <a:cs typeface="Constantia"/>
              </a:rPr>
              <a:t>i</a:t>
            </a:r>
            <a:r>
              <a:rPr sz="3900" spc="0" baseline="2100" dirty="0" smtClean="0">
                <a:latin typeface="Constantia"/>
                <a:cs typeface="Constantia"/>
              </a:rPr>
              <a:t>s</a:t>
            </a:r>
            <a:r>
              <a:rPr sz="3900" spc="275" baseline="2100" dirty="0" smtClean="0">
                <a:latin typeface="Constantia"/>
                <a:cs typeface="Constantia"/>
              </a:rPr>
              <a:t> </a:t>
            </a:r>
            <a:r>
              <a:rPr sz="3900" spc="0" baseline="2100" dirty="0" smtClean="0">
                <a:latin typeface="Constantia"/>
                <a:cs typeface="Constantia"/>
              </a:rPr>
              <a:t>10-</a:t>
            </a:r>
            <a:r>
              <a:rPr sz="3900" spc="-34" baseline="2100" dirty="0" smtClean="0">
                <a:latin typeface="Constantia"/>
                <a:cs typeface="Constantia"/>
              </a:rPr>
              <a:t>1</a:t>
            </a:r>
            <a:r>
              <a:rPr sz="3900" spc="-4" baseline="2100" dirty="0" smtClean="0">
                <a:latin typeface="Constantia"/>
                <a:cs typeface="Constantia"/>
              </a:rPr>
              <a:t>5</a:t>
            </a:r>
            <a:r>
              <a:rPr sz="2550" spc="0" baseline="28912" dirty="0" smtClean="0">
                <a:latin typeface="Constantia"/>
                <a:cs typeface="Constantia"/>
              </a:rPr>
              <a:t>0</a:t>
            </a:r>
            <a:r>
              <a:rPr sz="2550" spc="129" baseline="28912" dirty="0" smtClean="0">
                <a:latin typeface="Constantia"/>
                <a:cs typeface="Constantia"/>
              </a:rPr>
              <a:t> </a:t>
            </a:r>
            <a:r>
              <a:rPr sz="3900" spc="-4" baseline="2100" dirty="0" smtClean="0">
                <a:latin typeface="Constantia"/>
                <a:cs typeface="Constantia"/>
              </a:rPr>
              <a:t>C</a:t>
            </a:r>
            <a:r>
              <a:rPr sz="3900" spc="0" baseline="2100" dirty="0" smtClean="0">
                <a:latin typeface="Constantia"/>
                <a:cs typeface="Constantia"/>
              </a:rPr>
              <a:t>,</a:t>
            </a:r>
            <a:r>
              <a:rPr sz="3900" spc="325" baseline="2100" dirty="0" smtClean="0">
                <a:latin typeface="Constantia"/>
                <a:cs typeface="Constantia"/>
              </a:rPr>
              <a:t> </a:t>
            </a:r>
            <a:r>
              <a:rPr sz="3900" spc="-19" baseline="2100" dirty="0" smtClean="0">
                <a:latin typeface="Constantia"/>
                <a:cs typeface="Constantia"/>
              </a:rPr>
              <a:t>w</a:t>
            </a:r>
            <a:r>
              <a:rPr sz="3900" spc="0" baseline="2100" dirty="0" smtClean="0">
                <a:latin typeface="Constantia"/>
                <a:cs typeface="Constantia"/>
              </a:rPr>
              <a:t>hen</a:t>
            </a:r>
            <a:r>
              <a:rPr sz="3900" spc="279" baseline="2100" dirty="0" smtClean="0">
                <a:latin typeface="Constantia"/>
                <a:cs typeface="Constantia"/>
              </a:rPr>
              <a:t> </a:t>
            </a:r>
            <a:r>
              <a:rPr sz="3900" spc="0" baseline="2100" dirty="0" smtClean="0">
                <a:latin typeface="Constantia"/>
                <a:cs typeface="Constantia"/>
              </a:rPr>
              <a:t>they</a:t>
            </a:r>
            <a:endParaRPr sz="2600">
              <a:latin typeface="Constantia"/>
              <a:cs typeface="Constantia"/>
            </a:endParaRPr>
          </a:p>
          <a:p>
            <a:pPr marL="12700" marR="51944">
              <a:lnSpc>
                <a:spcPct val="101725"/>
              </a:lnSpc>
              <a:spcBef>
                <a:spcPts val="1677"/>
              </a:spcBef>
            </a:pPr>
            <a:r>
              <a:rPr sz="2600" spc="-25" dirty="0" smtClean="0">
                <a:latin typeface="Constantia"/>
                <a:cs typeface="Constantia"/>
              </a:rPr>
              <a:t>f</a:t>
            </a:r>
            <a:r>
              <a:rPr sz="2600" spc="0" dirty="0" smtClean="0">
                <a:latin typeface="Constantia"/>
                <a:cs typeface="Constantia"/>
              </a:rPr>
              <a:t>orm</a:t>
            </a:r>
            <a:r>
              <a:rPr sz="2600" spc="-94" dirty="0" smtClean="0">
                <a:latin typeface="Constantia"/>
                <a:cs typeface="Constantia"/>
              </a:rPr>
              <a:t> </a:t>
            </a:r>
            <a:r>
              <a:rPr sz="2600" spc="-34" dirty="0" smtClean="0">
                <a:latin typeface="Constantia"/>
                <a:cs typeface="Constantia"/>
              </a:rPr>
              <a:t>r</a:t>
            </a:r>
            <a:r>
              <a:rPr sz="2600" spc="0" dirty="0" smtClean="0">
                <a:latin typeface="Constantia"/>
                <a:cs typeface="Constantia"/>
              </a:rPr>
              <a:t>elat</a:t>
            </a:r>
            <a:r>
              <a:rPr sz="2600" spc="-25" dirty="0" smtClean="0">
                <a:latin typeface="Constantia"/>
                <a:cs typeface="Constantia"/>
              </a:rPr>
              <a:t>i</a:t>
            </a:r>
            <a:r>
              <a:rPr sz="2600" spc="-54" dirty="0" smtClean="0">
                <a:latin typeface="Constantia"/>
                <a:cs typeface="Constantia"/>
              </a:rPr>
              <a:t>v</a:t>
            </a:r>
            <a:r>
              <a:rPr sz="2600" spc="0" dirty="0" smtClean="0">
                <a:latin typeface="Constantia"/>
                <a:cs typeface="Constantia"/>
              </a:rPr>
              <a:t>e</a:t>
            </a:r>
            <a:r>
              <a:rPr sz="2600" spc="-25" dirty="0" smtClean="0">
                <a:latin typeface="Constantia"/>
                <a:cs typeface="Constantia"/>
              </a:rPr>
              <a:t>l</a:t>
            </a:r>
            <a:r>
              <a:rPr sz="2600" spc="0" dirty="0" smtClean="0">
                <a:latin typeface="Constantia"/>
                <a:cs typeface="Constantia"/>
              </a:rPr>
              <a:t>y</a:t>
            </a:r>
            <a:r>
              <a:rPr sz="2600" spc="-134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stable</a:t>
            </a:r>
            <a:r>
              <a:rPr sz="2600" spc="-139" dirty="0" smtClean="0">
                <a:latin typeface="Constantia"/>
                <a:cs typeface="Constantia"/>
              </a:rPr>
              <a:t> </a:t>
            </a:r>
            <a:r>
              <a:rPr sz="2600" spc="0" dirty="0" smtClean="0">
                <a:latin typeface="Constantia"/>
                <a:cs typeface="Constantia"/>
              </a:rPr>
              <a:t>dia</a:t>
            </a:r>
            <a:r>
              <a:rPr sz="2600" spc="-25" dirty="0" smtClean="0">
                <a:latin typeface="Constantia"/>
                <a:cs typeface="Constantia"/>
              </a:rPr>
              <a:t>z</a:t>
            </a:r>
            <a:r>
              <a:rPr sz="2600" spc="0" dirty="0" smtClean="0">
                <a:latin typeface="Constantia"/>
                <a:cs typeface="Constantia"/>
              </a:rPr>
              <a:t>o</a:t>
            </a:r>
            <a:r>
              <a:rPr sz="2600" spc="-129" dirty="0" smtClean="0">
                <a:latin typeface="Constantia"/>
                <a:cs typeface="Constantia"/>
              </a:rPr>
              <a:t> </a:t>
            </a:r>
            <a:r>
              <a:rPr sz="2600" spc="-50" dirty="0" smtClean="0">
                <a:latin typeface="Constantia"/>
                <a:cs typeface="Constantia"/>
              </a:rPr>
              <a:t>c</a:t>
            </a:r>
            <a:r>
              <a:rPr sz="2600" spc="0" dirty="0" smtClean="0">
                <a:latin typeface="Constantia"/>
                <a:cs typeface="Constantia"/>
              </a:rPr>
              <a:t>om</a:t>
            </a:r>
            <a:r>
              <a:rPr sz="2600" spc="-9" dirty="0" smtClean="0">
                <a:latin typeface="Constantia"/>
                <a:cs typeface="Constantia"/>
              </a:rPr>
              <a:t>p</a:t>
            </a:r>
            <a:r>
              <a:rPr sz="2600" spc="0" dirty="0" smtClean="0">
                <a:latin typeface="Constantia"/>
                <a:cs typeface="Constantia"/>
              </a:rPr>
              <a:t>ound</a:t>
            </a:r>
            <a:r>
              <a:rPr sz="2600" spc="-34" dirty="0" smtClean="0">
                <a:latin typeface="Constantia"/>
                <a:cs typeface="Constantia"/>
              </a:rPr>
              <a:t>s</a:t>
            </a:r>
            <a:r>
              <a:rPr sz="2600" spc="0" dirty="0" smtClean="0">
                <a:latin typeface="Constantia"/>
                <a:cs typeface="Constantia"/>
              </a:rPr>
              <a:t>.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1944" y="5309452"/>
            <a:ext cx="246631" cy="3396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87849"/>
              </a:lnSpc>
              <a:spcBef>
                <a:spcPts val="10"/>
              </a:spcBef>
            </a:pPr>
            <a:r>
              <a:rPr sz="24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endParaRPr sz="2450">
              <a:latin typeface="Wingdings 2"/>
              <a:cs typeface="Wingdings 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10058400" cy="731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0668" y="-7620"/>
            <a:ext cx="10079736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20412" y="-7620"/>
            <a:ext cx="5237988" cy="6482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3211" y="-29718"/>
            <a:ext cx="10040910" cy="11253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12" y="48895"/>
            <a:ext cx="10060782" cy="975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93520" y="4937759"/>
            <a:ext cx="6659880" cy="18699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00400" y="2921508"/>
            <a:ext cx="1219200" cy="103504"/>
          </a:xfrm>
          <a:custGeom>
            <a:avLst/>
            <a:gdLst/>
            <a:ahLst/>
            <a:cxnLst/>
            <a:rect l="l" t="t" r="r" b="b"/>
            <a:pathLst>
              <a:path w="1219200" h="103504">
                <a:moveTo>
                  <a:pt x="1203452" y="46354"/>
                </a:moveTo>
                <a:lnTo>
                  <a:pt x="1193973" y="51859"/>
                </a:lnTo>
                <a:lnTo>
                  <a:pt x="1203452" y="57403"/>
                </a:lnTo>
                <a:lnTo>
                  <a:pt x="1203452" y="46354"/>
                </a:lnTo>
                <a:close/>
              </a:path>
              <a:path w="1219200" h="103504">
                <a:moveTo>
                  <a:pt x="1133602" y="101726"/>
                </a:moveTo>
                <a:lnTo>
                  <a:pt x="1219200" y="51815"/>
                </a:lnTo>
                <a:lnTo>
                  <a:pt x="1206627" y="45465"/>
                </a:lnTo>
                <a:lnTo>
                  <a:pt x="1182994" y="45436"/>
                </a:lnTo>
                <a:lnTo>
                  <a:pt x="0" y="43941"/>
                </a:lnTo>
                <a:lnTo>
                  <a:pt x="0" y="56641"/>
                </a:lnTo>
                <a:lnTo>
                  <a:pt x="1183163" y="58136"/>
                </a:lnTo>
                <a:lnTo>
                  <a:pt x="1206627" y="58165"/>
                </a:lnTo>
                <a:lnTo>
                  <a:pt x="1203452" y="46354"/>
                </a:lnTo>
                <a:lnTo>
                  <a:pt x="1203452" y="57403"/>
                </a:lnTo>
                <a:lnTo>
                  <a:pt x="1193973" y="51859"/>
                </a:lnTo>
                <a:lnTo>
                  <a:pt x="1203452" y="46354"/>
                </a:lnTo>
                <a:lnTo>
                  <a:pt x="1206627" y="58165"/>
                </a:lnTo>
                <a:lnTo>
                  <a:pt x="1133602" y="101726"/>
                </a:lnTo>
                <a:close/>
              </a:path>
              <a:path w="1219200" h="103504">
                <a:moveTo>
                  <a:pt x="1126744" y="1142"/>
                </a:moveTo>
                <a:lnTo>
                  <a:pt x="1124965" y="4063"/>
                </a:lnTo>
                <a:lnTo>
                  <a:pt x="1123188" y="7112"/>
                </a:lnTo>
                <a:lnTo>
                  <a:pt x="1124203" y="11049"/>
                </a:lnTo>
                <a:lnTo>
                  <a:pt x="1127252" y="12826"/>
                </a:lnTo>
                <a:lnTo>
                  <a:pt x="1182994" y="45436"/>
                </a:lnTo>
                <a:lnTo>
                  <a:pt x="1206627" y="45465"/>
                </a:lnTo>
                <a:lnTo>
                  <a:pt x="1219200" y="51815"/>
                </a:lnTo>
                <a:lnTo>
                  <a:pt x="1133728" y="1777"/>
                </a:lnTo>
                <a:lnTo>
                  <a:pt x="1130680" y="0"/>
                </a:lnTo>
                <a:lnTo>
                  <a:pt x="1126744" y="1142"/>
                </a:lnTo>
                <a:close/>
              </a:path>
              <a:path w="1219200" h="103504">
                <a:moveTo>
                  <a:pt x="1124839" y="99440"/>
                </a:moveTo>
                <a:lnTo>
                  <a:pt x="1126616" y="102488"/>
                </a:lnTo>
                <a:lnTo>
                  <a:pt x="1130553" y="103504"/>
                </a:lnTo>
                <a:lnTo>
                  <a:pt x="1133602" y="101726"/>
                </a:lnTo>
                <a:lnTo>
                  <a:pt x="1206627" y="58165"/>
                </a:lnTo>
                <a:lnTo>
                  <a:pt x="1183163" y="58136"/>
                </a:lnTo>
                <a:lnTo>
                  <a:pt x="1127125" y="90677"/>
                </a:lnTo>
                <a:lnTo>
                  <a:pt x="1124203" y="92455"/>
                </a:lnTo>
                <a:lnTo>
                  <a:pt x="1123061" y="96392"/>
                </a:lnTo>
                <a:lnTo>
                  <a:pt x="1124839" y="99440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14800" y="4140835"/>
            <a:ext cx="922020" cy="103377"/>
          </a:xfrm>
          <a:custGeom>
            <a:avLst/>
            <a:gdLst/>
            <a:ahLst/>
            <a:cxnLst/>
            <a:rect l="l" t="t" r="r" b="b"/>
            <a:pathLst>
              <a:path w="922020" h="103377">
                <a:moveTo>
                  <a:pt x="827659" y="99313"/>
                </a:moveTo>
                <a:lnTo>
                  <a:pt x="829437" y="102362"/>
                </a:lnTo>
                <a:lnTo>
                  <a:pt x="833374" y="103377"/>
                </a:lnTo>
                <a:lnTo>
                  <a:pt x="836295" y="101600"/>
                </a:lnTo>
                <a:lnTo>
                  <a:pt x="922020" y="51815"/>
                </a:lnTo>
                <a:lnTo>
                  <a:pt x="836549" y="1777"/>
                </a:lnTo>
                <a:lnTo>
                  <a:pt x="833501" y="0"/>
                </a:lnTo>
                <a:lnTo>
                  <a:pt x="829563" y="1015"/>
                </a:lnTo>
                <a:lnTo>
                  <a:pt x="827786" y="4063"/>
                </a:lnTo>
                <a:lnTo>
                  <a:pt x="826135" y="7112"/>
                </a:lnTo>
                <a:lnTo>
                  <a:pt x="827151" y="10921"/>
                </a:lnTo>
                <a:lnTo>
                  <a:pt x="830072" y="12700"/>
                </a:lnTo>
                <a:lnTo>
                  <a:pt x="886009" y="45423"/>
                </a:lnTo>
                <a:lnTo>
                  <a:pt x="909447" y="45465"/>
                </a:lnTo>
                <a:lnTo>
                  <a:pt x="909447" y="58165"/>
                </a:lnTo>
                <a:lnTo>
                  <a:pt x="886005" y="58123"/>
                </a:lnTo>
                <a:lnTo>
                  <a:pt x="829945" y="90677"/>
                </a:lnTo>
                <a:lnTo>
                  <a:pt x="826897" y="92456"/>
                </a:lnTo>
                <a:lnTo>
                  <a:pt x="825880" y="96265"/>
                </a:lnTo>
                <a:lnTo>
                  <a:pt x="827659" y="99313"/>
                </a:lnTo>
                <a:close/>
              </a:path>
              <a:path w="922020" h="103377">
                <a:moveTo>
                  <a:pt x="909447" y="45465"/>
                </a:moveTo>
                <a:lnTo>
                  <a:pt x="906272" y="46354"/>
                </a:lnTo>
                <a:lnTo>
                  <a:pt x="906272" y="57276"/>
                </a:lnTo>
                <a:lnTo>
                  <a:pt x="896902" y="51795"/>
                </a:lnTo>
                <a:lnTo>
                  <a:pt x="906272" y="46354"/>
                </a:lnTo>
                <a:lnTo>
                  <a:pt x="909447" y="45465"/>
                </a:lnTo>
                <a:lnTo>
                  <a:pt x="886009" y="45423"/>
                </a:lnTo>
                <a:lnTo>
                  <a:pt x="0" y="43814"/>
                </a:lnTo>
                <a:lnTo>
                  <a:pt x="0" y="56514"/>
                </a:lnTo>
                <a:lnTo>
                  <a:pt x="886005" y="58123"/>
                </a:lnTo>
                <a:lnTo>
                  <a:pt x="909447" y="58165"/>
                </a:lnTo>
                <a:lnTo>
                  <a:pt x="909447" y="45465"/>
                </a:lnTo>
                <a:close/>
              </a:path>
              <a:path w="922020" h="103377">
                <a:moveTo>
                  <a:pt x="906272" y="46354"/>
                </a:moveTo>
                <a:lnTo>
                  <a:pt x="896902" y="51795"/>
                </a:lnTo>
                <a:lnTo>
                  <a:pt x="906272" y="57276"/>
                </a:lnTo>
                <a:lnTo>
                  <a:pt x="906272" y="46354"/>
                </a:lnTo>
                <a:close/>
              </a:path>
            </a:pathLst>
          </a:custGeom>
          <a:solidFill>
            <a:srgbClr val="05509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54304" y="869823"/>
            <a:ext cx="9520870" cy="16768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215" marR="5581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 smtClean="0">
                <a:solidFill>
                  <a:srgbClr val="0083B7"/>
                </a:solidFill>
                <a:latin typeface="Calibri"/>
                <a:cs typeface="Calibri"/>
              </a:rPr>
              <a:t>PRIN</a:t>
            </a:r>
            <a:r>
              <a:rPr sz="6000" b="1" spc="-9" baseline="3413" dirty="0" smtClean="0">
                <a:solidFill>
                  <a:srgbClr val="0083B7"/>
                </a:solidFill>
                <a:latin typeface="Calibri"/>
                <a:cs typeface="Calibri"/>
              </a:rPr>
              <a:t>C</a:t>
            </a:r>
            <a:r>
              <a:rPr sz="6000" b="1" spc="0" baseline="3413" dirty="0" smtClean="0">
                <a:solidFill>
                  <a:srgbClr val="0083B7"/>
                </a:solidFill>
                <a:latin typeface="Calibri"/>
                <a:cs typeface="Calibri"/>
              </a:rPr>
              <a:t>IPLE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520"/>
              </a:spcBef>
            </a:pPr>
            <a:r>
              <a:rPr sz="2250" spc="0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2250" spc="524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The</a:t>
            </a:r>
            <a:r>
              <a:rPr sz="2400" spc="259" dirty="0" smtClean="0">
                <a:latin typeface="Constantia"/>
                <a:cs typeface="Constantia"/>
              </a:rPr>
              <a:t> </a:t>
            </a:r>
            <a:r>
              <a:rPr sz="2400" spc="44" dirty="0" smtClean="0">
                <a:latin typeface="Constantia"/>
                <a:cs typeface="Constantia"/>
              </a:rPr>
              <a:t>f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st</a:t>
            </a:r>
            <a:r>
              <a:rPr sz="2400" spc="25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-50" dirty="0" smtClean="0">
                <a:latin typeface="Constantia"/>
                <a:cs typeface="Constantia"/>
              </a:rPr>
              <a:t>n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-25" dirty="0" smtClean="0">
                <a:latin typeface="Constantia"/>
                <a:cs typeface="Constantia"/>
              </a:rPr>
              <a:t>l</a:t>
            </a:r>
            <a:r>
              <a:rPr sz="2400" spc="-54" dirty="0" smtClean="0">
                <a:latin typeface="Constantia"/>
                <a:cs typeface="Constantia"/>
              </a:rPr>
              <a:t>v</a:t>
            </a:r>
            <a:r>
              <a:rPr sz="2400" spc="0" dirty="0" smtClean="0">
                <a:latin typeface="Constantia"/>
                <a:cs typeface="Constantia"/>
              </a:rPr>
              <a:t>ed</a:t>
            </a:r>
            <a:r>
              <a:rPr sz="2400" spc="310" dirty="0" smtClean="0">
                <a:latin typeface="Constantia"/>
                <a:cs typeface="Constantia"/>
              </a:rPr>
              <a:t> 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s</a:t>
            </a:r>
            <a:r>
              <a:rPr sz="2400" spc="26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ad</a:t>
            </a:r>
            <a:r>
              <a:rPr sz="2400" spc="-9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4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ion</a:t>
            </a:r>
            <a:r>
              <a:rPr sz="2400" spc="2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of</a:t>
            </a:r>
            <a:r>
              <a:rPr sz="2400" spc="375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so</a:t>
            </a:r>
            <a:r>
              <a:rPr sz="2400" spc="-4" dirty="0" smtClean="0">
                <a:latin typeface="Constantia"/>
                <a:cs typeface="Constantia"/>
              </a:rPr>
              <a:t>d</a:t>
            </a:r>
            <a:r>
              <a:rPr sz="2400" spc="0" dirty="0" smtClean="0">
                <a:latin typeface="Constantia"/>
                <a:cs typeface="Constantia"/>
              </a:rPr>
              <a:t>i</a:t>
            </a:r>
            <a:r>
              <a:rPr sz="2400" spc="4" dirty="0" smtClean="0">
                <a:latin typeface="Constantia"/>
                <a:cs typeface="Constantia"/>
              </a:rPr>
              <a:t>u</a:t>
            </a:r>
            <a:r>
              <a:rPr sz="2400" spc="0" dirty="0" smtClean="0">
                <a:latin typeface="Constantia"/>
                <a:cs typeface="Constantia"/>
              </a:rPr>
              <a:t>m</a:t>
            </a:r>
            <a:r>
              <a:rPr sz="2400" spc="279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nitri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e</a:t>
            </a:r>
            <a:r>
              <a:rPr sz="2400" spc="254" dirty="0" smtClean="0">
                <a:latin typeface="Constantia"/>
                <a:cs typeface="Constantia"/>
              </a:rPr>
              <a:t> </a:t>
            </a:r>
            <a:r>
              <a:rPr sz="2400" spc="-29" dirty="0" smtClean="0">
                <a:latin typeface="Constantia"/>
                <a:cs typeface="Constantia"/>
              </a:rPr>
              <a:t>t</a:t>
            </a:r>
            <a:r>
              <a:rPr sz="2400" spc="0" dirty="0" smtClean="0">
                <a:latin typeface="Constantia"/>
                <a:cs typeface="Constantia"/>
              </a:rPr>
              <a:t>o</a:t>
            </a:r>
            <a:r>
              <a:rPr sz="2400" spc="250" dirty="0" smtClean="0">
                <a:latin typeface="Constantia"/>
                <a:cs typeface="Constantia"/>
              </a:rPr>
              <a:t> </a:t>
            </a:r>
            <a:r>
              <a:rPr sz="2400" spc="-34" dirty="0" smtClean="0">
                <a:latin typeface="Constantia"/>
                <a:cs typeface="Constantia"/>
              </a:rPr>
              <a:t>h</a:t>
            </a:r>
            <a:r>
              <a:rPr sz="2400" spc="-64" dirty="0" smtClean="0">
                <a:latin typeface="Constantia"/>
                <a:cs typeface="Constantia"/>
              </a:rPr>
              <a:t>y</a:t>
            </a:r>
            <a:r>
              <a:rPr sz="2400" spc="0" dirty="0" smtClean="0">
                <a:latin typeface="Constantia"/>
                <a:cs typeface="Constantia"/>
              </a:rPr>
              <a:t>d</a:t>
            </a:r>
            <a:r>
              <a:rPr sz="2400" spc="-39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och</a:t>
            </a:r>
            <a:r>
              <a:rPr sz="2400" spc="-4" dirty="0" smtClean="0">
                <a:latin typeface="Constantia"/>
                <a:cs typeface="Constantia"/>
              </a:rPr>
              <a:t>l</a:t>
            </a:r>
            <a:r>
              <a:rPr sz="2400" spc="0" dirty="0" smtClean="0">
                <a:latin typeface="Constantia"/>
                <a:cs typeface="Constantia"/>
              </a:rPr>
              <a:t>or</a:t>
            </a:r>
            <a:r>
              <a:rPr sz="2400" spc="4" dirty="0" smtClean="0">
                <a:latin typeface="Constantia"/>
                <a:cs typeface="Constantia"/>
              </a:rPr>
              <a:t>i</a:t>
            </a:r>
            <a:r>
              <a:rPr sz="2400" spc="0" dirty="0" smtClean="0">
                <a:latin typeface="Constantia"/>
                <a:cs typeface="Constantia"/>
              </a:rPr>
              <a:t>c</a:t>
            </a:r>
            <a:r>
              <a:rPr sz="2400" spc="254" dirty="0" smtClean="0">
                <a:latin typeface="Constantia"/>
                <a:cs typeface="Constantia"/>
              </a:rPr>
              <a:t> </a:t>
            </a:r>
            <a:r>
              <a:rPr sz="2400" spc="9" dirty="0" smtClean="0">
                <a:latin typeface="Constantia"/>
                <a:cs typeface="Constantia"/>
              </a:rPr>
              <a:t>a</a:t>
            </a:r>
            <a:r>
              <a:rPr sz="2400" spc="0" dirty="0" smtClean="0">
                <a:latin typeface="Constantia"/>
                <a:cs typeface="Constantia"/>
              </a:rPr>
              <a:t>cid</a:t>
            </a:r>
            <a:endParaRPr sz="2400">
              <a:latin typeface="Constantia"/>
              <a:cs typeface="Constantia"/>
            </a:endParaRPr>
          </a:p>
          <a:p>
            <a:pPr marL="309880" marR="55810">
              <a:lnSpc>
                <a:spcPct val="101725"/>
              </a:lnSpc>
              <a:spcBef>
                <a:spcPts val="1390"/>
              </a:spcBef>
            </a:pPr>
            <a:r>
              <a:rPr sz="2400" spc="0" dirty="0" smtClean="0">
                <a:latin typeface="Constantia"/>
                <a:cs typeface="Constantia"/>
              </a:rPr>
              <a:t>cause</a:t>
            </a:r>
            <a:r>
              <a:rPr sz="2400" spc="-75" dirty="0" smtClean="0">
                <a:latin typeface="Constantia"/>
                <a:cs typeface="Constantia"/>
              </a:rPr>
              <a:t> </a:t>
            </a:r>
            <a:r>
              <a:rPr sz="2400" spc="-9" dirty="0" smtClean="0">
                <a:latin typeface="Constantia"/>
                <a:cs typeface="Constantia"/>
              </a:rPr>
              <a:t>f</a:t>
            </a:r>
            <a:r>
              <a:rPr sz="2400" spc="0" dirty="0" smtClean="0">
                <a:latin typeface="Constantia"/>
                <a:cs typeface="Constantia"/>
              </a:rPr>
              <a:t>ormation</a:t>
            </a:r>
            <a:r>
              <a:rPr sz="2400" spc="-100" dirty="0" smtClean="0">
                <a:latin typeface="Constantia"/>
                <a:cs typeface="Constantia"/>
              </a:rPr>
              <a:t> </a:t>
            </a:r>
            <a:r>
              <a:rPr sz="2400" spc="-4" dirty="0" smtClean="0">
                <a:latin typeface="Constantia"/>
                <a:cs typeface="Constantia"/>
              </a:rPr>
              <a:t>o</a:t>
            </a:r>
            <a:r>
              <a:rPr sz="2400" spc="0" dirty="0" smtClean="0">
                <a:latin typeface="Constantia"/>
                <a:cs typeface="Constantia"/>
              </a:rPr>
              <a:t>f</a:t>
            </a:r>
            <a:r>
              <a:rPr sz="2400" spc="50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nit</a:t>
            </a:r>
            <a:r>
              <a:rPr sz="2400" spc="-34" dirty="0" smtClean="0">
                <a:latin typeface="Constantia"/>
                <a:cs typeface="Constantia"/>
              </a:rPr>
              <a:t>r</a:t>
            </a:r>
            <a:r>
              <a:rPr sz="2400" spc="0" dirty="0" smtClean="0">
                <a:latin typeface="Constantia"/>
                <a:cs typeface="Constantia"/>
              </a:rPr>
              <a:t>ous</a:t>
            </a:r>
            <a:r>
              <a:rPr sz="2400" spc="-94" dirty="0" smtClean="0">
                <a:latin typeface="Constantia"/>
                <a:cs typeface="Constantia"/>
              </a:rPr>
              <a:t> </a:t>
            </a:r>
            <a:r>
              <a:rPr sz="2400" spc="0" dirty="0" smtClean="0">
                <a:latin typeface="Constantia"/>
                <a:cs typeface="Constantia"/>
              </a:rPr>
              <a:t>acid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1054" y="2838406"/>
            <a:ext cx="1839152" cy="379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-44" baseline="10240" dirty="0" smtClean="0">
                <a:latin typeface="Constantia"/>
                <a:cs typeface="Constantia"/>
              </a:rPr>
              <a:t>N</a:t>
            </a:r>
            <a:r>
              <a:rPr sz="3600" spc="0" baseline="10240" dirty="0" smtClean="0">
                <a:latin typeface="Constantia"/>
                <a:cs typeface="Constantia"/>
              </a:rPr>
              <a:t>aN</a:t>
            </a:r>
            <a:r>
              <a:rPr sz="3600" spc="4" baseline="10240" dirty="0" smtClean="0">
                <a:latin typeface="Constantia"/>
                <a:cs typeface="Constantia"/>
              </a:rPr>
              <a:t>O</a:t>
            </a:r>
            <a:r>
              <a:rPr sz="2400" spc="0" baseline="-5120" dirty="0" smtClean="0">
                <a:latin typeface="Constantia"/>
                <a:cs typeface="Constantia"/>
              </a:rPr>
              <a:t>2</a:t>
            </a:r>
            <a:r>
              <a:rPr sz="2400" spc="-17" baseline="-5120" dirty="0" smtClean="0">
                <a:latin typeface="Constantia"/>
                <a:cs typeface="Constantia"/>
              </a:rPr>
              <a:t> </a:t>
            </a:r>
            <a:r>
              <a:rPr sz="3600" spc="0" baseline="10240" dirty="0" smtClean="0">
                <a:latin typeface="Constantia"/>
                <a:cs typeface="Constantia"/>
              </a:rPr>
              <a:t>+</a:t>
            </a:r>
            <a:r>
              <a:rPr sz="3600" spc="9" baseline="10240" dirty="0" smtClean="0">
                <a:latin typeface="Constantia"/>
                <a:cs typeface="Constantia"/>
              </a:rPr>
              <a:t> </a:t>
            </a:r>
            <a:r>
              <a:rPr sz="3600" spc="0" baseline="10240" dirty="0" smtClean="0">
                <a:latin typeface="Constantia"/>
                <a:cs typeface="Constantia"/>
              </a:rPr>
              <a:t>HCl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29709" y="2838406"/>
            <a:ext cx="20041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HONO + </a:t>
            </a:r>
            <a:r>
              <a:rPr sz="3600" spc="-44" baseline="3413" dirty="0" smtClean="0">
                <a:latin typeface="Constantia"/>
                <a:cs typeface="Constantia"/>
              </a:rPr>
              <a:t>N</a:t>
            </a:r>
            <a:r>
              <a:rPr sz="3600" spc="0" baseline="3413" dirty="0" smtClean="0">
                <a:latin typeface="Constantia"/>
                <a:cs typeface="Constantia"/>
              </a:rPr>
              <a:t>aCl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304" y="3457474"/>
            <a:ext cx="7404285" cy="3329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70"/>
              </a:lnSpc>
              <a:spcBef>
                <a:spcPts val="128"/>
              </a:spcBef>
            </a:pPr>
            <a:r>
              <a:rPr sz="3375" spc="0" baseline="4215" dirty="0" smtClean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3375" spc="524" baseline="3865" dirty="0" smtClean="0">
                <a:solidFill>
                  <a:srgbClr val="0AD0D9"/>
                </a:solidFill>
                <a:latin typeface="Times New Roman"/>
                <a:cs typeface="Times New Roman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Th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0" baseline="3413" dirty="0" smtClean="0">
                <a:latin typeface="Constantia"/>
                <a:cs typeface="Constantia"/>
              </a:rPr>
              <a:t>s</a:t>
            </a:r>
            <a:r>
              <a:rPr sz="3600" spc="-5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nit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ous</a:t>
            </a:r>
            <a:r>
              <a:rPr sz="3600" spc="-10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acid</a:t>
            </a:r>
            <a:r>
              <a:rPr sz="3600" spc="-5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dia</a:t>
            </a:r>
            <a:r>
              <a:rPr sz="3600" spc="-14" baseline="3413" dirty="0" smtClean="0">
                <a:latin typeface="Constantia"/>
                <a:cs typeface="Constantia"/>
              </a:rPr>
              <a:t>z</a:t>
            </a:r>
            <a:r>
              <a:rPr sz="3600" spc="0" baseline="3413" dirty="0" smtClean="0">
                <a:latin typeface="Constantia"/>
                <a:cs typeface="Constantia"/>
              </a:rPr>
              <a:t>otis</a:t>
            </a:r>
            <a:r>
              <a:rPr sz="3600" spc="9" baseline="3413" dirty="0" smtClean="0">
                <a:latin typeface="Constantia"/>
                <a:cs typeface="Constantia"/>
              </a:rPr>
              <a:t>e</a:t>
            </a:r>
            <a:r>
              <a:rPr sz="3600" spc="0" baseline="3413" dirty="0" smtClean="0">
                <a:latin typeface="Constantia"/>
                <a:cs typeface="Constantia"/>
              </a:rPr>
              <a:t>s</a:t>
            </a:r>
            <a:r>
              <a:rPr sz="3600" spc="-7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the</a:t>
            </a:r>
            <a:r>
              <a:rPr sz="3600" spc="-125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</a:t>
            </a:r>
            <a:r>
              <a:rPr sz="3600" spc="-29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omatic</a:t>
            </a:r>
            <a:r>
              <a:rPr sz="3600" spc="-119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am</a:t>
            </a:r>
            <a:r>
              <a:rPr sz="3600" spc="4" baseline="3413" dirty="0" smtClean="0">
                <a:latin typeface="Constantia"/>
                <a:cs typeface="Constantia"/>
              </a:rPr>
              <a:t>i</a:t>
            </a:r>
            <a:r>
              <a:rPr sz="3600" spc="0" baseline="3413" dirty="0" smtClean="0">
                <a:latin typeface="Constantia"/>
                <a:cs typeface="Constantia"/>
              </a:rPr>
              <a:t>no</a:t>
            </a:r>
            <a:r>
              <a:rPr sz="3600" spc="-114" baseline="3413" dirty="0" smtClean="0">
                <a:latin typeface="Constantia"/>
                <a:cs typeface="Constantia"/>
              </a:rPr>
              <a:t> </a:t>
            </a:r>
            <a:r>
              <a:rPr sz="3600" spc="0" baseline="3413" dirty="0" smtClean="0">
                <a:latin typeface="Constantia"/>
                <a:cs typeface="Constantia"/>
              </a:rPr>
              <a:t>g</a:t>
            </a:r>
            <a:r>
              <a:rPr sz="3600" spc="-25" baseline="3413" dirty="0" smtClean="0">
                <a:latin typeface="Constantia"/>
                <a:cs typeface="Constantia"/>
              </a:rPr>
              <a:t>r</a:t>
            </a:r>
            <a:r>
              <a:rPr sz="3600" spc="0" baseline="3413" dirty="0" smtClean="0">
                <a:latin typeface="Constantia"/>
                <a:cs typeface="Constantia"/>
              </a:rPr>
              <a:t>oup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31561" y="4067485"/>
            <a:ext cx="413770" cy="344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600" spc="0" baseline="2275" dirty="0" smtClean="0">
                <a:latin typeface="Constantia"/>
                <a:cs typeface="Constantia"/>
              </a:rPr>
              <a:t>N</a:t>
            </a:r>
            <a:r>
              <a:rPr sz="2400" spc="0" baseline="27306" dirty="0" smtClean="0">
                <a:latin typeface="Constantia"/>
                <a:cs typeface="Constantia"/>
              </a:rPr>
              <a:t>+</a:t>
            </a:r>
            <a:endParaRPr sz="16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49518" y="4065876"/>
            <a:ext cx="3475482" cy="3537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75"/>
              </a:lnSpc>
              <a:spcBef>
                <a:spcPts val="133"/>
              </a:spcBef>
            </a:pPr>
            <a:r>
              <a:rPr sz="3600" spc="0" baseline="2415" dirty="0" smtClean="0">
                <a:latin typeface="Times New Roman"/>
                <a:cs typeface="Times New Roman"/>
              </a:rPr>
              <a:t>≡ </a:t>
            </a:r>
            <a:r>
              <a:rPr sz="3600" spc="0" baseline="2275" dirty="0" smtClean="0">
                <a:latin typeface="Constantia"/>
                <a:cs typeface="Constantia"/>
              </a:rPr>
              <a:t>N − C</a:t>
            </a:r>
            <a:r>
              <a:rPr sz="3600" spc="-4" baseline="2275" dirty="0" smtClean="0">
                <a:latin typeface="Constantia"/>
                <a:cs typeface="Constantia"/>
              </a:rPr>
              <a:t>l</a:t>
            </a:r>
            <a:r>
              <a:rPr sz="2400" spc="0" baseline="29013" dirty="0" smtClean="0">
                <a:latin typeface="Constantia"/>
                <a:cs typeface="Constantia"/>
              </a:rPr>
              <a:t>−</a:t>
            </a:r>
            <a:r>
              <a:rPr sz="2400" spc="211" baseline="29013" dirty="0" smtClean="0">
                <a:latin typeface="Constantia"/>
                <a:cs typeface="Constantia"/>
              </a:rPr>
              <a:t> </a:t>
            </a:r>
            <a:r>
              <a:rPr sz="3600" spc="0" baseline="2275" dirty="0" smtClean="0">
                <a:latin typeface="Constantia"/>
                <a:cs typeface="Constantia"/>
              </a:rPr>
              <a:t>+ </a:t>
            </a:r>
            <a:r>
              <a:rPr sz="3600" spc="-44" baseline="2275" dirty="0" smtClean="0">
                <a:latin typeface="Constantia"/>
                <a:cs typeface="Constantia"/>
              </a:rPr>
              <a:t>N</a:t>
            </a:r>
            <a:r>
              <a:rPr sz="3600" spc="0" baseline="2275" dirty="0" smtClean="0">
                <a:latin typeface="Constantia"/>
                <a:cs typeface="Constantia"/>
              </a:rPr>
              <a:t>aCl +</a:t>
            </a:r>
            <a:r>
              <a:rPr sz="3600" spc="9" baseline="2275" dirty="0" smtClean="0">
                <a:latin typeface="Constantia"/>
                <a:cs typeface="Constantia"/>
              </a:rPr>
              <a:t> </a:t>
            </a:r>
            <a:r>
              <a:rPr sz="3600" spc="0" baseline="2275" dirty="0" smtClean="0">
                <a:latin typeface="Constantia"/>
                <a:cs typeface="Constantia"/>
              </a:rPr>
              <a:t>..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4082244"/>
            <a:ext cx="3265565" cy="3794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30"/>
              </a:lnSpc>
              <a:spcBef>
                <a:spcPts val="146"/>
              </a:spcBef>
            </a:pPr>
            <a:r>
              <a:rPr sz="3600" spc="0" baseline="10240" dirty="0" smtClean="0">
                <a:latin typeface="Constantia"/>
                <a:cs typeface="Constantia"/>
              </a:rPr>
              <a:t>R − NH</a:t>
            </a:r>
            <a:r>
              <a:rPr sz="2400" spc="0" baseline="-5120" dirty="0" smtClean="0">
                <a:latin typeface="Constantia"/>
                <a:cs typeface="Constantia"/>
              </a:rPr>
              <a:t>2</a:t>
            </a:r>
            <a:r>
              <a:rPr sz="2400" spc="197" baseline="-5120" dirty="0" smtClean="0">
                <a:latin typeface="Constantia"/>
                <a:cs typeface="Constantia"/>
              </a:rPr>
              <a:t> </a:t>
            </a:r>
            <a:r>
              <a:rPr sz="3600" spc="0" baseline="10240" dirty="0" smtClean="0">
                <a:latin typeface="Constantia"/>
                <a:cs typeface="Constantia"/>
              </a:rPr>
              <a:t>+</a:t>
            </a:r>
            <a:r>
              <a:rPr sz="3600" spc="9" baseline="10240" dirty="0" smtClean="0">
                <a:latin typeface="Constantia"/>
                <a:cs typeface="Constantia"/>
              </a:rPr>
              <a:t> </a:t>
            </a:r>
            <a:r>
              <a:rPr sz="3600" spc="-44" baseline="10240" dirty="0" smtClean="0">
                <a:latin typeface="Constantia"/>
                <a:cs typeface="Constantia"/>
              </a:rPr>
              <a:t>N</a:t>
            </a:r>
            <a:r>
              <a:rPr sz="3600" spc="0" baseline="10240" dirty="0" smtClean="0">
                <a:latin typeface="Constantia"/>
                <a:cs typeface="Constantia"/>
              </a:rPr>
              <a:t>aN</a:t>
            </a:r>
            <a:r>
              <a:rPr sz="3600" spc="4" baseline="10240" dirty="0" smtClean="0">
                <a:latin typeface="Constantia"/>
                <a:cs typeface="Constantia"/>
              </a:rPr>
              <a:t>O</a:t>
            </a:r>
            <a:r>
              <a:rPr sz="2400" spc="0" baseline="-5120" dirty="0" smtClean="0">
                <a:latin typeface="Constantia"/>
                <a:cs typeface="Constantia"/>
              </a:rPr>
              <a:t>2</a:t>
            </a:r>
            <a:r>
              <a:rPr sz="2400" spc="187" baseline="-5120" dirty="0" smtClean="0">
                <a:latin typeface="Constantia"/>
                <a:cs typeface="Constantia"/>
              </a:rPr>
              <a:t> </a:t>
            </a:r>
            <a:r>
              <a:rPr sz="3600" spc="0" baseline="10240" dirty="0" smtClean="0">
                <a:latin typeface="Constantia"/>
                <a:cs typeface="Constantia"/>
              </a:rPr>
              <a:t>+ HCl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119497" y="4082244"/>
            <a:ext cx="5075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0" baseline="3413" dirty="0" smtClean="0">
                <a:latin typeface="Constantia"/>
                <a:cs typeface="Constantia"/>
              </a:rPr>
              <a:t>R −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F2F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876</Words>
  <Application>Microsoft Office PowerPoint</Application>
  <PresentationFormat>Custom</PresentationFormat>
  <Paragraphs>244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</cp:revision>
  <dcterms:modified xsi:type="dcterms:W3CDTF">2022-01-09T10:27:27Z</dcterms:modified>
</cp:coreProperties>
</file>