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17555-08FA-4585-9DBF-B15091067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E25D20-5666-4DF5-8481-2F3F9C74C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E5B18-B28F-4203-B787-A8D22B7577C8}" type="datetimeFigureOut">
              <a:rPr lang="en-IN" smtClean="0"/>
              <a:t>17-01-2022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EAA27-3730-4EAB-8F59-F3F984BF8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A0658B-219A-4426-83AD-CBB5EE484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0B26-4814-4FB8-98E5-85A41AC50E2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001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64F025-A5F4-4C47-9BEA-F0281A4BC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BDF26-3B91-4DFB-8530-BD9C61A55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1F139-CA29-459E-8EE5-221DFDD6AC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E5B18-B28F-4203-B787-A8D22B7577C8}" type="datetimeFigureOut">
              <a:rPr lang="en-IN" smtClean="0"/>
              <a:t>17-01-2022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D4439-7295-4490-A9BB-323B9F8F91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3F03A-C9B4-44D1-9CD9-260189BE04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00B26-4814-4FB8-98E5-85A41AC50E2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400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B60F46-637F-4FD5-B6A6-119113432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DOSES OF UVR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95B1AD-EA74-4CE4-96EB-AA1102DC20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34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E5682F-B621-40F6-B627-0F76965F3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DOSE 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B55D2F-699E-4488-BF08-746C8ED377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5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EFD39D-4C38-453B-9D27-92C52FFE3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 ( MINIMAL ERETHEMAL DOSE)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FB1984-7E9D-401C-B843-64A51A7066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63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D33B5F-9237-478C-843D-27D70E4ED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 TO DETERMINE TEST DOSE 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936B92-758D-49FD-A6D4-080DE5E4E5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98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0783E3-A532-4D36-87C9-34F5AE13F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C843D9-88B4-47C6-A0BD-49BFF3A249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43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53C227-1A05-4099-A65C-31019FB6B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8D387A-885D-4EF0-8627-BF76CCBEFF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92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7AE9C3-0DF5-4643-8B14-67C9B139C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108B44-AF15-4AD4-85B9-C65AA85D0B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45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B110C5-0DBF-421C-B679-376A5B3CF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DEGREE OF ERTHMEMA 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67CB4F-BFFE-42FA-A737-F8410C6D34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85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Widescreen</PresentationFormat>
  <Paragraphs>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DOSES OF UVR</vt:lpstr>
      <vt:lpstr>TEST DOSE </vt:lpstr>
      <vt:lpstr>MED ( MINIMAL ERETHEMAL DOSE)</vt:lpstr>
      <vt:lpstr>STEPS TO DETERMINE TEST DOSE </vt:lpstr>
      <vt:lpstr>PowerPoint Presentation</vt:lpstr>
      <vt:lpstr>PowerPoint Presentation</vt:lpstr>
      <vt:lpstr>PowerPoint Presentation</vt:lpstr>
      <vt:lpstr>DEGREE OF ERTHMEMA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DOSES OF UVR</dc:title>
  <dc:creator>Hina Vaish</dc:creator>
  <cp:lastModifiedBy>Hina Vaish</cp:lastModifiedBy>
  <cp:revision>1</cp:revision>
  <dcterms:created xsi:type="dcterms:W3CDTF">2022-01-17T09:37:07Z</dcterms:created>
  <dcterms:modified xsi:type="dcterms:W3CDTF">2022-01-17T09:37:07Z</dcterms:modified>
</cp:coreProperties>
</file>