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D7FF-221D-4CFD-865A-74600A5E0593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BA8-3DB7-4552-9845-FBCC2F44C0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00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D7FF-221D-4CFD-865A-74600A5E0593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7BA8-3DB7-4552-9845-FBCC2F44C0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12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DESCRIPTIVE RESEARCH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ITEMS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OPEN FORMAT ITEMS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 FORMAT ITEMS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choice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Likert- type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differential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Q-sort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3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Mailed questionnaires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66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to a sampling frame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5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Questionnaire development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Drafting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1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Expert review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8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revision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79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Pilot test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16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revision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4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prospect to respond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5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2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details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22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Interviews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2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interviews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1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STRUCTURED INTERVIEW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65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SEMISTRUCTURED INTERVIEWS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21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UNSTRUCTURED INTERVIEW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2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of interview schedules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88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prospects to participate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09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details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9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ADV &amp; DISADV. OF INTERVIEWS AND QUESTIONNAIRES</a:t>
            </a:r>
            <a:endParaRPr lang="en-US" sz="2000" b="1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6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67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6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4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Principles of surveys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of survey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Prospective designs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Retrospective design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0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(4:3)</PresentationFormat>
  <Paragraphs>34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DESCRIPTIVE RESEARCH</vt:lpstr>
      <vt:lpstr>INTRODUCTION</vt:lpstr>
      <vt:lpstr>PowerPoint Presentation</vt:lpstr>
      <vt:lpstr>PowerPoint Presentation</vt:lpstr>
      <vt:lpstr>PowerPoint Presentation</vt:lpstr>
      <vt:lpstr>General Principles of surveys</vt:lpstr>
      <vt:lpstr>Design of survey</vt:lpstr>
      <vt:lpstr>Prospective designs</vt:lpstr>
      <vt:lpstr>   Retrospective design </vt:lpstr>
      <vt:lpstr>TYPES OF ITEMS</vt:lpstr>
      <vt:lpstr> OPEN FORMAT ITEMS</vt:lpstr>
      <vt:lpstr>CLOSED FORMAT ITEMS</vt:lpstr>
      <vt:lpstr>Multiple choice</vt:lpstr>
      <vt:lpstr>Likert- type</vt:lpstr>
      <vt:lpstr>Semantic differential</vt:lpstr>
      <vt:lpstr>Q-sort</vt:lpstr>
      <vt:lpstr>PowerPoint Presentation</vt:lpstr>
      <vt:lpstr>Implementation overview</vt:lpstr>
      <vt:lpstr>Mailed questionnaires</vt:lpstr>
      <vt:lpstr>Access to a sampling frame</vt:lpstr>
      <vt:lpstr>Questionnaire development</vt:lpstr>
      <vt:lpstr>Drafting</vt:lpstr>
      <vt:lpstr>PowerPoint Presentation</vt:lpstr>
      <vt:lpstr>PowerPoint Presentation</vt:lpstr>
      <vt:lpstr>Expert review</vt:lpstr>
      <vt:lpstr>First revision</vt:lpstr>
      <vt:lpstr>Pilot test</vt:lpstr>
      <vt:lpstr>Final revision</vt:lpstr>
      <vt:lpstr>Motivating prospect to respond</vt:lpstr>
      <vt:lpstr>Implementation details</vt:lpstr>
      <vt:lpstr>Interviews</vt:lpstr>
      <vt:lpstr>Types of interviews</vt:lpstr>
      <vt:lpstr>STRUCTURED INTERVIEW</vt:lpstr>
      <vt:lpstr>SEMISTRUCTURED INTERVIEWS</vt:lpstr>
      <vt:lpstr>UNSTRUCTURED INTERVIEW</vt:lpstr>
      <vt:lpstr>Development of interview schedules</vt:lpstr>
      <vt:lpstr>Motivating prospects to participate</vt:lpstr>
      <vt:lpstr>Implementation details</vt:lpstr>
      <vt:lpstr>ADV &amp; DISADV. OF INTERVIEWS AND QUESTIONNAIRES</vt:lpstr>
      <vt:lpstr>References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RESEARCH</dc:title>
  <dc:creator>ismail - [2010]</dc:creator>
  <cp:lastModifiedBy>ismail - [2010]</cp:lastModifiedBy>
  <cp:revision>2</cp:revision>
  <dcterms:created xsi:type="dcterms:W3CDTF">2022-02-11T10:56:03Z</dcterms:created>
  <dcterms:modified xsi:type="dcterms:W3CDTF">2022-02-11T10:57:46Z</dcterms:modified>
</cp:coreProperties>
</file>