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70" r:id="rId14"/>
    <p:sldId id="271" r:id="rId15"/>
    <p:sldId id="269" r:id="rId16"/>
    <p:sldId id="273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3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430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71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15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8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26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1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6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69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19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58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5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306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399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59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93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262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4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865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8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7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3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6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9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7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DC8F-C211-4307-9CBA-767815786A9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DE3F02-3833-44BA-8C66-A9E20AF51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2D15-69D9-4D65-802F-B4B3F3434C7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A043C2-8BCD-4B76-8EF9-84535F4A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7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mpl.us/blog/evaluation-research" TargetMode="External"/><Relationship Id="rId2" Type="http://schemas.openxmlformats.org/officeDocument/2006/relationships/hyperlink" Target="https://www.frontlineeducation.com/program-evaluation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edglossary.org/stakeholder/" TargetMode="External"/><Relationship Id="rId4" Type="http://schemas.openxmlformats.org/officeDocument/2006/relationships/hyperlink" Target="https://www.questionpro.com/blog/evaluation-research-definition-methods-and-examples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9AC64-34A5-41FC-AD63-0D4A4DD41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06144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EVALUATION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2DC21-BC8D-40E8-9A50-71CAA15F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9001907" cy="2389724"/>
          </a:xfrm>
        </p:spPr>
        <p:txBody>
          <a:bodyPr>
            <a:normAutofit/>
          </a:bodyPr>
          <a:lstStyle/>
          <a:p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</a:t>
            </a:r>
            <a:r>
              <a:rPr lang="en-US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Presented By:</a:t>
            </a:r>
          </a:p>
          <a:p>
            <a:r>
              <a:rPr lang="en-US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Priyanka Maurya,</a:t>
            </a:r>
          </a:p>
          <a:p>
            <a:r>
              <a:rPr lang="en-US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Assistant Professor,</a:t>
            </a:r>
          </a:p>
          <a:p>
            <a:r>
              <a:rPr lang="en-US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Dept. of </a:t>
            </a:r>
            <a:r>
              <a:rPr lang="en-US" sz="19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Education,C.S.J.M</a:t>
            </a:r>
            <a:r>
              <a:rPr lang="en-US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University,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93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1E820-A32F-4CD7-BD54-FA6BE33F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Evaluation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F4ECF-89A3-4B58-A3BA-D353AE05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 evaluation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Summative evaluation</a:t>
            </a:r>
          </a:p>
        </p:txBody>
      </p:sp>
    </p:spTree>
    <p:extLst>
      <p:ext uri="{BB962C8B-B14F-4D97-AF65-F5344CB8AC3E}">
        <p14:creationId xmlns:p14="http://schemas.microsoft.com/office/powerpoint/2010/main" val="2335015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DC635-41F0-4799-9C64-AF42E4E5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FORMATIVE (PROCESS)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BC11D-41D5-4340-8B4A-23DFCD276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Formative evaluation is used to help strengthen or improve the person or thing being tested.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where a test of children in school is used to shape teaching methods that will result in optimal learning 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Formative evaluation can assess such as,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monitoring success of a process or project.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Looking at such as type and level of need.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ability of using information for formative purpose.</a:t>
            </a:r>
          </a:p>
        </p:txBody>
      </p:sp>
    </p:spTree>
    <p:extLst>
      <p:ext uri="{BB962C8B-B14F-4D97-AF65-F5344CB8AC3E}">
        <p14:creationId xmlns:p14="http://schemas.microsoft.com/office/powerpoint/2010/main" val="2731771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E568-E9E9-405E-AE70-364811D60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4" y="702366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evaluation research question examples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56472-66CF-4A55-B4D5-E15A4796A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 do you use our product in a day?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approvals taken from all stakeholders?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each task done as per the standard operating procedure?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were the barriers to the implementation of each task?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4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F8F43-0D7A-4F39-BFDC-6DE9F0AC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SUMMATIVE (OUTCOME)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1C883-8A01-4AAE-BE54-E80E7EDAA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Summative evaluation seeks to understand the outcomes or effects of something 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where a test of children in school is used to assess the effectiveness of teaching method employed.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Summative evaluations can assess such as,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Finance- effects in terms of cost, savings, profit etc.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Impact- positive or negative or both.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Outcome- whether desired or unwanted effects are achieved.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56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148AB-16CA-4A80-B41E-1AA5A872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 evaluation research question examples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12739-EC54-4D84-8773-6CB1BD91A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satisfied are you with our product?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the program produce intended outcomes?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the program increased the knowledge of participants?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participants of the programs have the skills to find a job after the course ended?</a:t>
            </a:r>
          </a:p>
        </p:txBody>
      </p:sp>
    </p:spTree>
    <p:extLst>
      <p:ext uri="{BB962C8B-B14F-4D97-AF65-F5344CB8AC3E}">
        <p14:creationId xmlns:p14="http://schemas.microsoft.com/office/powerpoint/2010/main" val="58975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42A8-0712-4194-8EE2-B8A35F5A9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00143-2267-4A0A-B383-ED6C405D6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IN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Ary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Donald &amp; et al. Introduction to Research in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ducation. WADSWORTH ,CENGAGE Learning.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Best ,J.W. &amp; James, V.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ahn(2014). Research in Education. Delhi: PHI Learning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rivate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Creswell, J.W.(2012). Education research :planning, conducting and evaluating quantitative and qualitative research. Pearson Education, Inc.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I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Koul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Lokesh(2009).Methodology of educational research. Vikas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ublishing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ouse </a:t>
            </a:r>
            <a:r>
              <a:rPr lang="en-IN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vt Ltd.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Websites:</a:t>
            </a:r>
          </a:p>
          <a:p>
            <a:pPr>
              <a:buClr>
                <a:srgbClr val="90C226"/>
              </a:buClr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https://www.frontlineeducation.com/program-evaluation/</a:t>
            </a:r>
            <a:endParaRPr kumimoji="0" lang="en-US" sz="1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https://www.formpl.us/blog/evaluation-research</a:t>
            </a:r>
            <a:endParaRPr kumimoji="0" lang="en-US" sz="1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https://www.questionpro.com/blog/evaluation-research-definition-methods-and-examples/</a:t>
            </a:r>
            <a:endParaRPr kumimoji="0" lang="en-US" sz="1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https://www.edglossary.org/stakeholder/</a:t>
            </a:r>
            <a:endParaRPr kumimoji="0" lang="en-US" sz="1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IN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5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CB58E4-CAD4-4807-A2EC-CB21B19621FB}"/>
              </a:ext>
            </a:extLst>
          </p:cNvPr>
          <p:cNvSpPr txBox="1"/>
          <p:nvPr/>
        </p:nvSpPr>
        <p:spPr>
          <a:xfrm>
            <a:off x="3051313" y="2647483"/>
            <a:ext cx="61026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Thank you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77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C9EE-BDAD-4323-9D75-230043DB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Segoe UI Historic" panose="020B0502040204020203" pitchFamily="34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B29FF-5EB2-4237-A758-3B436308C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3757"/>
            <a:ext cx="8596668" cy="447760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Evaluation Research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for conducting evaluation research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evaluation research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Evaluation research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Evaluation research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8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87D2-777B-486B-B671-92527E3F9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Evaluation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F88E2-9B68-4122-B671-413244016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271"/>
            <a:ext cx="8596668" cy="4398092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research is the systematic assessment of merit or worth of time, money, effort and resources spent in order to achieve the goal.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determine the impact of a social intervention ( A social intervention is an action taken within a social context designed to produce an intended result).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research thus analyze the impact of a particular program on a certain social problem the program is trying to solve.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8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80C98-510C-430B-8455-FE7100B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9687"/>
            <a:ext cx="8596668" cy="490167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research in education is conducted to investigate educational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(like- school based professional development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new curricula and new methods for teaching and discipline etc.).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gathering and analyzing information to provide feedback and improve effectiveness is called as evaluation research. It is also known as program evaluation.</a:t>
            </a:r>
          </a:p>
        </p:txBody>
      </p:sp>
    </p:spTree>
    <p:extLst>
      <p:ext uri="{BB962C8B-B14F-4D97-AF65-F5344CB8AC3E}">
        <p14:creationId xmlns:p14="http://schemas.microsoft.com/office/powerpoint/2010/main" val="343815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9C6D-B0C3-4660-AAC2-D47B55AF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569D6-656F-4CE5-BF31-8A37BC6A9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1235"/>
            <a:ext cx="8596668" cy="4610127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skills training curriculum being used in M.Ed.-I year in C.S.J.M.U has been implemented properly, is being used consistently and student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improving as a result of its use (merit) 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Social skills training curriculum being used in M.Ed.-I year in C.S.J.M.U is perceived to be an efficient and effective expenditure of university funds (worth).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9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ADBB-B55F-4D24-B26B-AAD00CFF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for conducting Evaluation Research</a:t>
            </a: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AECC5-45F3-4DD4-864F-2B38E0CF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513"/>
            <a:ext cx="8596668" cy="4437849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know the progress of the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 how to improve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need of target population.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increase the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programme’s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productivity and effectiveness.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provides a base for future strategic planning and successful goal setting.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helps in deciding for the continuation or cancellation of the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109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447B-D65F-4875-8400-EC8D908D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Evaluation Research</a:t>
            </a: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F8462-CF00-4C5E-BC09-F005B09AE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783"/>
            <a:ext cx="8596668" cy="465151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research is primarily concerned with measuring the outcomes of a process rather than the process itself.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research is conducted in the real world; that is within the context of an organization.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employed for strategic decision making in organizations.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motive is to determine whether a process has yielded the desired results.</a:t>
            </a:r>
          </a:p>
        </p:txBody>
      </p:sp>
    </p:spTree>
    <p:extLst>
      <p:ext uri="{BB962C8B-B14F-4D97-AF65-F5344CB8AC3E}">
        <p14:creationId xmlns:p14="http://schemas.microsoft.com/office/powerpoint/2010/main" val="1707190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CAF7E-706E-440E-B5E7-6AE738EE3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9443"/>
            <a:ext cx="8596668" cy="4861919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research protects the interest of stakeholders in the organization ( in education, the term stakeholders refers to anyone who is invested in the welfare and success of a school and its students including administrators, students, parents, teachers, community members, local business leaders, elected officials such as school board members etc.).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design utilizes qualitative as well as quantitative research methods to 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gather data.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7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9010-521B-4268-9493-2E7779CA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involved in Evaluation Research</a:t>
            </a: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CF8C3-42EF-4E6A-B2CC-6583D3272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3757"/>
            <a:ext cx="8596668" cy="4477605"/>
          </a:xfrm>
        </p:spPr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Engagement and Understanding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Step2: Evaluation questions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Data collection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Data analysis and interpretation.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Reporting and use</a:t>
            </a:r>
          </a:p>
        </p:txBody>
      </p:sp>
    </p:spTree>
    <p:extLst>
      <p:ext uri="{BB962C8B-B14F-4D97-AF65-F5344CB8AC3E}">
        <p14:creationId xmlns:p14="http://schemas.microsoft.com/office/powerpoint/2010/main" val="14177802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917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Facet</vt:lpstr>
      <vt:lpstr>1_Facet</vt:lpstr>
      <vt:lpstr>EVALUATION RESEARCH</vt:lpstr>
      <vt:lpstr>CONTENT</vt:lpstr>
      <vt:lpstr>Evaluation Research</vt:lpstr>
      <vt:lpstr>PowerPoint Presentation</vt:lpstr>
      <vt:lpstr>Example:</vt:lpstr>
      <vt:lpstr>Reasons for conducting Evaluation Research </vt:lpstr>
      <vt:lpstr>Characteristics of Evaluation Research </vt:lpstr>
      <vt:lpstr>PowerPoint Presentation</vt:lpstr>
      <vt:lpstr>Steps involved in Evaluation Research </vt:lpstr>
      <vt:lpstr>Types of Evaluation Research</vt:lpstr>
      <vt:lpstr>FORMATIVE (PROCESS) EVALUATION</vt:lpstr>
      <vt:lpstr>Process evaluation research question examples:</vt:lpstr>
      <vt:lpstr>SUMMATIVE (OUTCOME) EVALUATION</vt:lpstr>
      <vt:lpstr>Outcome evaluation research question examples: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RESEARCH</dc:title>
  <dc:creator>DELL</dc:creator>
  <cp:lastModifiedBy>DELL</cp:lastModifiedBy>
  <cp:revision>23</cp:revision>
  <dcterms:created xsi:type="dcterms:W3CDTF">2021-05-24T18:36:32Z</dcterms:created>
  <dcterms:modified xsi:type="dcterms:W3CDTF">2021-11-22T19:59:13Z</dcterms:modified>
</cp:coreProperties>
</file>