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 id="2147484032" r:id="rId2"/>
    <p:sldMasterId id="2147484044" r:id="rId3"/>
    <p:sldMasterId id="2147484080" r:id="rId4"/>
    <p:sldMasterId id="2147484104" r:id="rId5"/>
    <p:sldMasterId id="2147484116" r:id="rId6"/>
    <p:sldMasterId id="2147484140" r:id="rId7"/>
    <p:sldMasterId id="2147484152" r:id="rId8"/>
    <p:sldMasterId id="2147484164" r:id="rId9"/>
    <p:sldMasterId id="2147484188" r:id="rId10"/>
    <p:sldMasterId id="2147484248" r:id="rId11"/>
    <p:sldMasterId id="2147484272" r:id="rId12"/>
    <p:sldMasterId id="2147484308" r:id="rId13"/>
    <p:sldMasterId id="2147484328" r:id="rId14"/>
  </p:sldMasterIdLst>
  <p:notesMasterIdLst>
    <p:notesMasterId r:id="rId48"/>
  </p:notesMasterIdLst>
  <p:sldIdLst>
    <p:sldId id="299" r:id="rId15"/>
    <p:sldId id="296" r:id="rId16"/>
    <p:sldId id="290" r:id="rId17"/>
    <p:sldId id="266" r:id="rId18"/>
    <p:sldId id="267" r:id="rId19"/>
    <p:sldId id="257" r:id="rId20"/>
    <p:sldId id="258" r:id="rId21"/>
    <p:sldId id="268" r:id="rId22"/>
    <p:sldId id="292" r:id="rId23"/>
    <p:sldId id="269" r:id="rId24"/>
    <p:sldId id="270" r:id="rId25"/>
    <p:sldId id="271" r:id="rId26"/>
    <p:sldId id="293" r:id="rId27"/>
    <p:sldId id="261" r:id="rId28"/>
    <p:sldId id="275" r:id="rId29"/>
    <p:sldId id="272" r:id="rId30"/>
    <p:sldId id="273" r:id="rId31"/>
    <p:sldId id="274" r:id="rId32"/>
    <p:sldId id="276" r:id="rId33"/>
    <p:sldId id="277" r:id="rId34"/>
    <p:sldId id="278" r:id="rId35"/>
    <p:sldId id="279" r:id="rId36"/>
    <p:sldId id="280" r:id="rId37"/>
    <p:sldId id="288" r:id="rId38"/>
    <p:sldId id="281" r:id="rId39"/>
    <p:sldId id="286" r:id="rId40"/>
    <p:sldId id="287" r:id="rId41"/>
    <p:sldId id="282" r:id="rId42"/>
    <p:sldId id="283" r:id="rId43"/>
    <p:sldId id="284" r:id="rId44"/>
    <p:sldId id="285" r:id="rId45"/>
    <p:sldId id="298" r:id="rId46"/>
    <p:sldId id="295" r:id="rId47"/>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0883" autoAdjust="0"/>
  </p:normalViewPr>
  <p:slideViewPr>
    <p:cSldViewPr>
      <p:cViewPr>
        <p:scale>
          <a:sx n="52" d="100"/>
          <a:sy n="52" d="100"/>
        </p:scale>
        <p:origin x="-1686" y="-72"/>
      </p:cViewPr>
      <p:guideLst>
        <p:guide orient="horz" pos="2160"/>
        <p:guide pos="3120"/>
      </p:guideLst>
    </p:cSldViewPr>
  </p:slideViewPr>
  <p:notesTextViewPr>
    <p:cViewPr>
      <p:scale>
        <a:sx n="100" d="100"/>
        <a:sy n="100" d="100"/>
      </p:scale>
      <p:origin x="0" y="0"/>
    </p:cViewPr>
  </p:notesTextViewPr>
  <p:sorterViewPr>
    <p:cViewPr>
      <p:scale>
        <a:sx n="66" d="100"/>
        <a:sy n="66" d="100"/>
      </p:scale>
      <p:origin x="0" y="13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DC7BDC-8483-45D9-9933-264CD86B2638}" type="datetimeFigureOut">
              <a:rPr lang="en-US" smtClean="0"/>
              <a:pPr/>
              <a:t>11/21/2021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5B9EE0-3AD4-417A-B95F-D15C583C6937}" type="slidenum">
              <a:rPr lang="en-US" smtClean="0"/>
              <a:pPr/>
              <a:t>‹#›</a:t>
            </a:fld>
            <a:endParaRPr lang="en-US"/>
          </a:p>
        </p:txBody>
      </p:sp>
    </p:spTree>
    <p:extLst>
      <p:ext uri="{BB962C8B-B14F-4D97-AF65-F5344CB8AC3E}">
        <p14:creationId xmlns:p14="http://schemas.microsoft.com/office/powerpoint/2010/main" val="2750036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1</a:t>
            </a:fld>
            <a:endParaRPr lang="en-US"/>
          </a:p>
        </p:txBody>
      </p:sp>
    </p:spTree>
    <p:extLst>
      <p:ext uri="{BB962C8B-B14F-4D97-AF65-F5344CB8AC3E}">
        <p14:creationId xmlns:p14="http://schemas.microsoft.com/office/powerpoint/2010/main" val="2138561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25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32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35B9EE0-3AD4-417A-B95F-D15C583C6937}" type="slidenum">
              <a:rPr lang="en-US" smtClean="0"/>
              <a:pPr/>
              <a:t>33</a:t>
            </a:fld>
            <a:endParaRPr lang="en-US"/>
          </a:p>
        </p:txBody>
      </p:sp>
    </p:spTree>
    <p:extLst>
      <p:ext uri="{BB962C8B-B14F-4D97-AF65-F5344CB8AC3E}">
        <p14:creationId xmlns:p14="http://schemas.microsoft.com/office/powerpoint/2010/main" val="126508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35B9EE0-3AD4-417A-B95F-D15C583C6937}"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8262760" y="5200358"/>
            <a:ext cx="1892949" cy="1402080"/>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85595" y="776298"/>
            <a:ext cx="8734821"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85595" y="2250281"/>
            <a:ext cx="8734821"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485900" y="6012666"/>
            <a:ext cx="6273800" cy="365125"/>
          </a:xfrm>
        </p:spPr>
        <p:txBody>
          <a:bodyPr tIns="0" bIns="0" anchor="t"/>
          <a:lstStyle>
            <a:lvl1pPr algn="r">
              <a:defRPr sz="1000"/>
            </a:lvl1pPr>
          </a:lstStyle>
          <a:p>
            <a:fld id="{326190C5-2853-4D0A-8D2E-15A7B9A63FA5}" type="datetimeFigureOut">
              <a:rPr lang="en-US" smtClean="0"/>
              <a:pPr/>
              <a:t>11/21/2021</a:t>
            </a:fld>
            <a:endParaRPr lang="en-US"/>
          </a:p>
        </p:txBody>
      </p:sp>
      <p:sp>
        <p:nvSpPr>
          <p:cNvPr id="17" name="Footer Placeholder 16"/>
          <p:cNvSpPr>
            <a:spLocks noGrp="1"/>
          </p:cNvSpPr>
          <p:nvPr>
            <p:ph type="ftr" sz="quarter" idx="11"/>
          </p:nvPr>
        </p:nvSpPr>
        <p:spPr>
          <a:xfrm>
            <a:off x="1485900" y="5650714"/>
            <a:ext cx="62738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9091601" y="5752317"/>
            <a:ext cx="544830" cy="365125"/>
          </a:xfrm>
        </p:spPr>
        <p:txBody>
          <a:bodyPr anchor="ctr"/>
          <a:lstStyle>
            <a:lvl1pPr algn="ctr">
              <a:defRPr sz="1300">
                <a:solidFill>
                  <a:srgbClr val="FFFFFF"/>
                </a:solidFill>
              </a:defRPr>
            </a:lvl1p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67494"/>
            <a:ext cx="89154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95300" y="1882808"/>
            <a:ext cx="89154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190744" y="6480048"/>
            <a:ext cx="2311400" cy="301752"/>
          </a:xfrm>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a:xfrm>
            <a:off x="495302" y="6480977"/>
            <a:ext cx="4615061" cy="300831"/>
          </a:xfrm>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621" y="7044"/>
            <a:ext cx="9890760"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8262760" y="255564"/>
            <a:ext cx="1892949" cy="1402080"/>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7535268" y="6477001"/>
            <a:ext cx="2311400" cy="304800"/>
          </a:xfrm>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a:xfrm>
            <a:off x="2837657" y="6480977"/>
            <a:ext cx="4615061" cy="300831"/>
          </a:xfrm>
        </p:spPr>
        <p:txBody>
          <a:bodyPr/>
          <a:lstStyle/>
          <a:p>
            <a:endParaRPr lang="en-US"/>
          </a:p>
        </p:txBody>
      </p:sp>
      <p:sp>
        <p:nvSpPr>
          <p:cNvPr id="6" name="Slide Number Placeholder 5"/>
          <p:cNvSpPr>
            <a:spLocks noGrp="1"/>
          </p:cNvSpPr>
          <p:nvPr>
            <p:ph type="sldNum" sz="quarter" idx="12"/>
          </p:nvPr>
        </p:nvSpPr>
        <p:spPr>
          <a:xfrm>
            <a:off x="9155311" y="809625"/>
            <a:ext cx="544830" cy="300831"/>
          </a:xfrm>
        </p:spPr>
        <p:txBody>
          <a:bodyPr/>
          <a:lstStyle/>
          <a:p>
            <a:fld id="{521D953B-347C-404D-8671-3B1A2FBB16D4}" type="slidenum">
              <a:rPr lang="en-US" smtClean="0"/>
              <a:pPr/>
              <a:t>‹#›</a:t>
            </a:fld>
            <a:endParaRPr lang="en-US"/>
          </a:p>
        </p:txBody>
      </p:sp>
      <p:cxnSp>
        <p:nvCxnSpPr>
          <p:cNvPr id="11" name="Straight Connector 10"/>
          <p:cNvCxnSpPr/>
          <p:nvPr/>
        </p:nvCxnSpPr>
        <p:spPr>
          <a:xfrm rot="10800000">
            <a:off x="7007861" y="9381"/>
            <a:ext cx="289560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 y="7037"/>
            <a:ext cx="989838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12750" y="271466"/>
            <a:ext cx="784225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2750" y="1633536"/>
            <a:ext cx="421005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72244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722441"/>
            <a:ext cx="437515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5190744" y="6480969"/>
            <a:ext cx="2311400" cy="301752"/>
          </a:xfrm>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a:xfrm>
            <a:off x="495302" y="6480969"/>
            <a:ext cx="4615061" cy="301752"/>
          </a:xfrm>
        </p:spPr>
        <p:txBody>
          <a:bodyPr/>
          <a:lstStyle/>
          <a:p>
            <a:endParaRPr lang="en-US"/>
          </a:p>
        </p:txBody>
      </p:sp>
      <p:sp>
        <p:nvSpPr>
          <p:cNvPr id="7" name="Slide Number Placeholder 6"/>
          <p:cNvSpPr>
            <a:spLocks noGrp="1"/>
          </p:cNvSpPr>
          <p:nvPr>
            <p:ph type="sldNum" sz="quarter" idx="12"/>
          </p:nvPr>
        </p:nvSpPr>
        <p:spPr>
          <a:xfrm>
            <a:off x="8221980" y="6480969"/>
            <a:ext cx="544830" cy="301752"/>
          </a:xfrm>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8882" y="290732"/>
            <a:ext cx="11557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78757" y="290732"/>
            <a:ext cx="629443"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478757" y="3427124"/>
            <a:ext cx="629443"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190748" y="290732"/>
            <a:ext cx="74295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190748" y="3427124"/>
            <a:ext cx="74295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5190744" y="6480969"/>
            <a:ext cx="2308098" cy="301752"/>
          </a:xfrm>
        </p:spPr>
        <p:txBody>
          <a:bodyPr/>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a:xfrm>
            <a:off x="495300" y="6480969"/>
            <a:ext cx="4616196" cy="301752"/>
          </a:xfrm>
        </p:spPr>
        <p:txBody>
          <a:bodyPr/>
          <a:lstStyle/>
          <a:p>
            <a:endParaRPr lang="en-US"/>
          </a:p>
        </p:txBody>
      </p:sp>
      <p:sp>
        <p:nvSpPr>
          <p:cNvPr id="9" name="Slide Number Placeholder 8"/>
          <p:cNvSpPr>
            <a:spLocks noGrp="1"/>
          </p:cNvSpPr>
          <p:nvPr>
            <p:ph type="sldNum" sz="quarter" idx="12"/>
          </p:nvPr>
        </p:nvSpPr>
        <p:spPr>
          <a:xfrm>
            <a:off x="8221980" y="6483096"/>
            <a:ext cx="544830" cy="301752"/>
          </a:xfrm>
        </p:spPr>
        <p:txBody>
          <a:bodyPr/>
          <a:lstStyle>
            <a:lvl1pPr algn="ctr">
              <a:defRPr/>
            </a:lvl1p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190744" y="6480969"/>
            <a:ext cx="2311400" cy="301752"/>
          </a:xfrm>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a:xfrm>
            <a:off x="495302" y="6481900"/>
            <a:ext cx="4615061" cy="300831"/>
          </a:xfrm>
        </p:spPr>
        <p:txBody>
          <a:bodyPr/>
          <a:lstStyle/>
          <a:p>
            <a:endParaRPr lang="en-US"/>
          </a:p>
        </p:txBody>
      </p:sp>
      <p:sp>
        <p:nvSpPr>
          <p:cNvPr id="4" name="Slide Number Placeholder 3"/>
          <p:cNvSpPr>
            <a:spLocks noGrp="1"/>
          </p:cNvSpPr>
          <p:nvPr>
            <p:ph type="sldNum" sz="quarter" idx="12"/>
          </p:nvPr>
        </p:nvSpPr>
        <p:spPr>
          <a:xfrm>
            <a:off x="8221980" y="6480969"/>
            <a:ext cx="544830" cy="301752"/>
          </a:xfrm>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7744" y="367664"/>
            <a:ext cx="9906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30511" y="367664"/>
            <a:ext cx="26416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955522" y="320040"/>
            <a:ext cx="5715762"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802224" y="6556248"/>
            <a:ext cx="2311400" cy="301752"/>
          </a:xfrm>
        </p:spPr>
        <p:txBody>
          <a:bodyPr/>
          <a:lstStyle>
            <a:lvl1pPr>
              <a:defRPr sz="900"/>
            </a:lvl1p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a:xfrm>
            <a:off x="1230513" y="6556248"/>
            <a:ext cx="5571713"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9111457" y="6556248"/>
            <a:ext cx="544830" cy="301752"/>
          </a:xfrm>
        </p:spPr>
        <p:txBody>
          <a:bodyPr/>
          <a:lstStyle>
            <a:lvl1pPr>
              <a:defRPr sz="900"/>
            </a:lvl1p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37744" y="150896"/>
            <a:ext cx="9906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233090" y="373966"/>
            <a:ext cx="7944612"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238250" y="5867400"/>
            <a:ext cx="7944612"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617208" y="6556248"/>
            <a:ext cx="2278380" cy="301752"/>
          </a:xfrm>
        </p:spPr>
        <p:txBody>
          <a:bodyPr/>
          <a:lstStyle>
            <a:lvl1pPr>
              <a:defRPr sz="900"/>
            </a:lvl1p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a:xfrm>
            <a:off x="1267968" y="6557169"/>
            <a:ext cx="5360411"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901958" y="6556248"/>
            <a:ext cx="396240" cy="301752"/>
          </a:xfrm>
        </p:spPr>
        <p:txBody>
          <a:bodyPr/>
          <a:lstStyle>
            <a:lvl1pPr algn="ctr">
              <a:defRPr sz="900"/>
            </a:lvl1p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0" y="381000"/>
            <a:ext cx="206375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381000"/>
            <a:ext cx="67691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91368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742950" y="1752611"/>
            <a:ext cx="84201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742950" y="3611607"/>
            <a:ext cx="84201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4075" y="4953000"/>
            <a:ext cx="9910079"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26190C5-2853-4D0A-8D2E-15A7B9A63FA5}" type="datetimeFigureOut">
              <a:rPr lang="en-US" smtClean="0"/>
              <a:pPr/>
              <a:t>11/21/2021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spd="med" advTm="5000">
    <p:cover dir="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82574" y="1059712"/>
            <a:ext cx="84201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249606" y="2931712"/>
            <a:ext cx="4953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7" name="Chevron 6"/>
          <p:cNvSpPr/>
          <p:nvPr/>
        </p:nvSpPr>
        <p:spPr>
          <a:xfrm>
            <a:off x="3939737"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737786" y="3005472"/>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481336"/>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481336"/>
            <a:ext cx="437515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89154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2" y="5410200"/>
            <a:ext cx="4376870"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9" y="5410200"/>
            <a:ext cx="4378589"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2" y="1444303"/>
            <a:ext cx="4376870"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3" y="1444303"/>
            <a:ext cx="4378589"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4876800"/>
            <a:ext cx="8105257"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787900" y="5355102"/>
            <a:ext cx="4305808"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90600" y="274320"/>
            <a:ext cx="8103108"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7287618" y="6407944"/>
            <a:ext cx="2080260" cy="365760"/>
          </a:xfrm>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236335" y="5443402"/>
            <a:ext cx="77597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47650" y="189968"/>
            <a:ext cx="94107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a:xfrm>
            <a:off x="4745084" y="6407954"/>
            <a:ext cx="254657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21D953B-347C-404D-8671-3B1A2FBB16D4}" type="slidenum">
              <a:rPr lang="en-US" smtClean="0"/>
              <a:pPr/>
              <a:t>‹#›</a:t>
            </a:fld>
            <a:endParaRPr lang="en-US"/>
          </a:p>
        </p:txBody>
      </p:sp>
      <p:sp>
        <p:nvSpPr>
          <p:cNvPr id="2" name="Title 1"/>
          <p:cNvSpPr>
            <a:spLocks noGrp="1"/>
          </p:cNvSpPr>
          <p:nvPr>
            <p:ph type="title"/>
          </p:nvPr>
        </p:nvSpPr>
        <p:spPr>
          <a:xfrm>
            <a:off x="247652" y="4865122"/>
            <a:ext cx="8748385"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26194" y="5939011"/>
            <a:ext cx="399798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541" y="5791253"/>
            <a:ext cx="3685841"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0007" y="5787748"/>
            <a:ext cx="3689303"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938612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9184171" y="4988440"/>
            <a:ext cx="19812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889250" y="0"/>
            <a:ext cx="701675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53975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647440" y="533400"/>
            <a:ext cx="553085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633978" y="3539864"/>
            <a:ext cx="5541010"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6360493" y="6557946"/>
            <a:ext cx="2169336" cy="226902"/>
          </a:xfrm>
        </p:spPr>
        <p:txBody>
          <a:bodyPr/>
          <a:lstStyle>
            <a:lvl1pPr>
              <a:defRPr lang="en-US" smtClean="0">
                <a:solidFill>
                  <a:srgbClr val="FFFFFF"/>
                </a:solidFill>
              </a:defRPr>
            </a:lvl1pPr>
            <a:extLst/>
          </a:lstStyle>
          <a:p>
            <a:fld id="{326190C5-2853-4D0A-8D2E-15A7B9A63FA5}" type="datetimeFigureOut">
              <a:rPr lang="en-US" smtClean="0"/>
              <a:pPr/>
              <a:t>11/21/2021</a:t>
            </a:fld>
            <a:endParaRPr lang="en-US"/>
          </a:p>
        </p:txBody>
      </p:sp>
      <p:sp>
        <p:nvSpPr>
          <p:cNvPr id="18" name="Footer Placeholder 17"/>
          <p:cNvSpPr>
            <a:spLocks noGrp="1"/>
          </p:cNvSpPr>
          <p:nvPr>
            <p:ph type="ftr" sz="quarter" idx="11"/>
          </p:nvPr>
        </p:nvSpPr>
        <p:spPr>
          <a:xfrm>
            <a:off x="3054354" y="6557946"/>
            <a:ext cx="3171700"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8537624" y="6556248"/>
            <a:ext cx="637364" cy="228600"/>
          </a:xfrm>
        </p:spPr>
        <p:txBody>
          <a:bodyPr/>
          <a:lstStyle>
            <a:lvl1pPr>
              <a:defRPr lang="en-US" smtClean="0">
                <a:solidFill>
                  <a:srgbClr val="FFFFFF"/>
                </a:solidFill>
              </a:defRPr>
            </a:lvl1pPr>
            <a:extLst/>
          </a:lstStyle>
          <a:p>
            <a:fld id="{521D953B-347C-404D-8671-3B1A2FBB16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481333"/>
            <a:ext cx="89154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4350" y="274650"/>
            <a:ext cx="1925593"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42"/>
            <a:ext cx="685165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861031" y="381000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861056"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861056"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 y="3675533"/>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948561" y="3643090"/>
            <a:ext cx="2957447"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95300" y="2401897"/>
            <a:ext cx="916305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264400" y="4206240"/>
            <a:ext cx="1040130" cy="457200"/>
          </a:xfrm>
        </p:spPr>
        <p:txBody>
          <a:bodyPr/>
          <a:lstStyle/>
          <a:p>
            <a:fld id="{326190C5-2853-4D0A-8D2E-15A7B9A63FA5}" type="datetimeFigureOut">
              <a:rPr lang="en-US" smtClean="0"/>
              <a:pPr/>
              <a:t>11/21/2021</a:t>
            </a:fld>
            <a:endParaRPr lang="en-US"/>
          </a:p>
        </p:txBody>
      </p:sp>
      <p:sp>
        <p:nvSpPr>
          <p:cNvPr id="17" name="Footer Placeholder 16"/>
          <p:cNvSpPr>
            <a:spLocks noGrp="1"/>
          </p:cNvSpPr>
          <p:nvPr>
            <p:ph type="ftr" sz="quarter" idx="11"/>
          </p:nvPr>
        </p:nvSpPr>
        <p:spPr>
          <a:xfrm>
            <a:off x="5861050" y="4205288"/>
            <a:ext cx="1403350" cy="457200"/>
          </a:xfrm>
        </p:spPr>
        <p:txBody>
          <a:bodyPr/>
          <a:lstStyle/>
          <a:p>
            <a:endParaRPr lang="en-US"/>
          </a:p>
        </p:txBody>
      </p:sp>
      <p:sp>
        <p:nvSpPr>
          <p:cNvPr id="29" name="Slide Number Placeholder 28"/>
          <p:cNvSpPr>
            <a:spLocks noGrp="1"/>
          </p:cNvSpPr>
          <p:nvPr>
            <p:ph type="sldNum" sz="quarter" idx="12"/>
          </p:nvPr>
        </p:nvSpPr>
        <p:spPr>
          <a:xfrm>
            <a:off x="9013431" y="1136"/>
            <a:ext cx="810021" cy="365760"/>
          </a:xfrm>
        </p:spPr>
        <p:txBody>
          <a:bodyPr/>
          <a:lstStyle>
            <a:lvl1pPr algn="r">
              <a:defRPr sz="1800">
                <a:solidFill>
                  <a:schemeClr val="bg1"/>
                </a:solidFill>
              </a:defRPr>
            </a:lvl1p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1981209"/>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6" y="3367089"/>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2249433"/>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2249433"/>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2750" y="1143000"/>
            <a:ext cx="90805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14663"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11500"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26190C5-2853-4D0A-8D2E-15A7B9A63FA5}" type="datetimeFigureOut">
              <a:rPr lang="en-US" smtClean="0"/>
              <a:pPr/>
              <a:t>11/21/2021</a:t>
            </a:fld>
            <a:endParaRPr lang="en-US"/>
          </a:p>
        </p:txBody>
      </p:sp>
      <p:sp>
        <p:nvSpPr>
          <p:cNvPr id="27" name="Slide Number Placeholder 26"/>
          <p:cNvSpPr>
            <a:spLocks noGrp="1"/>
          </p:cNvSpPr>
          <p:nvPr>
            <p:ph type="sldNum" sz="quarter" idx="11"/>
          </p:nvPr>
        </p:nvSpPr>
        <p:spPr/>
        <p:txBody>
          <a:bodyPr rtlCol="0"/>
          <a:lstStyle/>
          <a:p>
            <a:fld id="{521D953B-347C-404D-8671-3B1A2FBB16D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7132320" y="612648"/>
            <a:ext cx="1037036" cy="457200"/>
          </a:xfrm>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a:xfrm>
            <a:off x="5695950" y="612648"/>
            <a:ext cx="1436370" cy="457200"/>
          </a:xfrm>
        </p:spPr>
        <p:txBody>
          <a:bodyPr/>
          <a:lstStyle/>
          <a:p>
            <a:endParaRPr lang="en-US"/>
          </a:p>
        </p:txBody>
      </p:sp>
      <p:sp>
        <p:nvSpPr>
          <p:cNvPr id="5" name="Slide Number Placeholder 4"/>
          <p:cNvSpPr>
            <a:spLocks noGrp="1"/>
          </p:cNvSpPr>
          <p:nvPr>
            <p:ph type="sldNum" sz="quarter" idx="12"/>
          </p:nvPr>
        </p:nvSpPr>
        <p:spPr>
          <a:xfrm>
            <a:off x="8855964" y="2272"/>
            <a:ext cx="825500" cy="365760"/>
          </a:xfrm>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99621" y="1101970"/>
            <a:ext cx="366522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93809" y="1109162"/>
            <a:ext cx="6357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595813" y="3274318"/>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0" y="1143000"/>
            <a:ext cx="206375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143000"/>
            <a:ext cx="67691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itle Slide with Imag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616353" y="1436921"/>
            <a:ext cx="4623678"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638836" y="5096663"/>
            <a:ext cx="3548619" cy="949829"/>
          </a:xfrm>
        </p:spPr>
        <p:txBody>
          <a:bodyPr>
            <a:noAutofit/>
          </a:bodyPr>
          <a:lstStyle>
            <a:lvl1pPr marL="0" indent="0" algn="l">
              <a:buNone/>
              <a:defRPr sz="2800" b="0" i="0">
                <a:solidFill>
                  <a:schemeClr val="accent3"/>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br>
              <a:rPr lang="en-US" dirty="0"/>
            </a:br>
            <a:r>
              <a:rPr lang="en-US" dirty="0"/>
              <a:t>20XX</a:t>
            </a:r>
          </a:p>
        </p:txBody>
      </p:sp>
      <p:sp>
        <p:nvSpPr>
          <p:cNvPr id="28" name="Freeform: Shape 27">
            <a:extLst>
              <a:ext uri="{FF2B5EF4-FFF2-40B4-BE49-F238E27FC236}">
                <a16:creationId xmlns="" xmlns:a16="http://schemas.microsoft.com/office/drawing/2014/main" id="{87A7AFAC-3F6D-48D1-A100-148792529BC6}"/>
              </a:ext>
            </a:extLst>
          </p:cNvPr>
          <p:cNvSpPr/>
          <p:nvPr/>
        </p:nvSpPr>
        <p:spPr>
          <a:xfrm>
            <a:off x="6556147" y="5422165"/>
            <a:ext cx="598547"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81A4F88F-4E35-4BB3-AD24-CAC580C12F96}"/>
              </a:ext>
            </a:extLst>
          </p:cNvPr>
          <p:cNvSpPr/>
          <p:nvPr/>
        </p:nvSpPr>
        <p:spPr>
          <a:xfrm>
            <a:off x="7336843" y="3463631"/>
            <a:ext cx="2579942"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592CE00E-F2AB-4099-8BB8-F109C4F2EFDB}"/>
              </a:ext>
            </a:extLst>
          </p:cNvPr>
          <p:cNvSpPr/>
          <p:nvPr/>
        </p:nvSpPr>
        <p:spPr>
          <a:xfrm>
            <a:off x="8973111" y="4566100"/>
            <a:ext cx="939099"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 xmlns:a16="http://schemas.microsoft.com/office/drawing/2014/main" id="{B0920EEC-7CE3-4708-93D2-53699D17E5E3}"/>
              </a:ext>
            </a:extLst>
          </p:cNvPr>
          <p:cNvSpPr/>
          <p:nvPr/>
        </p:nvSpPr>
        <p:spPr>
          <a:xfrm>
            <a:off x="8729225" y="-1688"/>
            <a:ext cx="1176454"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2DF8B751-9294-46D5-B390-5D322195540F}"/>
              </a:ext>
            </a:extLst>
          </p:cNvPr>
          <p:cNvSpPr/>
          <p:nvPr/>
        </p:nvSpPr>
        <p:spPr>
          <a:xfrm>
            <a:off x="5311134" y="-12701"/>
            <a:ext cx="4045348"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 xmlns:a16="http://schemas.microsoft.com/office/drawing/2014/main" id="{E0F651C6-BE74-4133-ABA8-316072D4F5B5}"/>
              </a:ext>
            </a:extLst>
          </p:cNvPr>
          <p:cNvSpPr/>
          <p:nvPr/>
        </p:nvSpPr>
        <p:spPr>
          <a:xfrm>
            <a:off x="5296658" y="-12701"/>
            <a:ext cx="4086627"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p:ph type="body" sz="quarter" idx="13" hasCustomPrompt="1"/>
          </p:nvPr>
        </p:nvSpPr>
        <p:spPr>
          <a:xfrm>
            <a:off x="638836" y="3425364"/>
            <a:ext cx="2948806" cy="949829"/>
          </a:xfrm>
        </p:spPr>
        <p:txBody>
          <a:bodyPr>
            <a:normAutofit/>
          </a:bodyPr>
          <a:lstStyle>
            <a:lvl1pPr marL="0" indent="0">
              <a:buNone/>
              <a:defRPr sz="2800" b="1" i="0"/>
            </a:lvl1pPr>
          </a:lstStyle>
          <a:p>
            <a:pPr lvl="0"/>
            <a:r>
              <a:rPr lang="en-US" dirty="0"/>
              <a:t>Presentation</a:t>
            </a:r>
            <a:br>
              <a:rPr lang="en-US" dirty="0"/>
            </a:br>
            <a:r>
              <a:rPr lang="en-US" dirty="0"/>
              <a:t>Tagline</a:t>
            </a:r>
          </a:p>
        </p:txBody>
      </p:sp>
      <p:sp>
        <p:nvSpPr>
          <p:cNvPr id="40" name="Graphic 37">
            <a:extLst>
              <a:ext uri="{FF2B5EF4-FFF2-40B4-BE49-F238E27FC236}">
                <a16:creationId xmlns="" xmlns:a16="http://schemas.microsoft.com/office/drawing/2014/main" id="{9F75ED2D-7077-4753-B623-4B9A718EB224}"/>
              </a:ext>
            </a:extLst>
          </p:cNvPr>
          <p:cNvSpPr/>
          <p:nvPr/>
        </p:nvSpPr>
        <p:spPr>
          <a:xfrm>
            <a:off x="727770" y="3124629"/>
            <a:ext cx="175361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 xmlns:a16="http://schemas.microsoft.com/office/drawing/2014/main" id="{21FF5BCF-BC53-4C3F-8B7F-7077B35ADCA8}"/>
              </a:ext>
            </a:extLst>
          </p:cNvPr>
          <p:cNvSpPr/>
          <p:nvPr/>
        </p:nvSpPr>
        <p:spPr>
          <a:xfrm>
            <a:off x="-6350" y="5057879"/>
            <a:ext cx="581025"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21" name="Picture Placeholder 20">
            <a:extLst>
              <a:ext uri="{FF2B5EF4-FFF2-40B4-BE49-F238E27FC236}">
                <a16:creationId xmlns="" xmlns:a16="http://schemas.microsoft.com/office/drawing/2014/main" id="{8C7B70A1-A813-470C-A829-7CC44559C94F}"/>
              </a:ext>
            </a:extLst>
          </p:cNvPr>
          <p:cNvSpPr>
            <a:spLocks noGrp="1"/>
          </p:cNvSpPr>
          <p:nvPr>
            <p:ph type="pic" sz="quarter" idx="21"/>
          </p:nvPr>
        </p:nvSpPr>
        <p:spPr>
          <a:xfrm>
            <a:off x="3749649" y="1"/>
            <a:ext cx="6163563" cy="5949573"/>
          </a:xfrm>
          <a:custGeom>
            <a:avLst/>
            <a:gdLst>
              <a:gd name="connsiteX0" fmla="*/ 6933229 w 7577047"/>
              <a:gd name="connsiteY0" fmla="*/ 0 h 5937736"/>
              <a:gd name="connsiteX1" fmla="*/ 7577047 w 7577047"/>
              <a:gd name="connsiteY1" fmla="*/ 0 h 5937736"/>
              <a:gd name="connsiteX2" fmla="*/ 6304235 w 7577047"/>
              <a:gd name="connsiteY2" fmla="*/ 626666 h 5937736"/>
              <a:gd name="connsiteX3" fmla="*/ 6159164 w 7577047"/>
              <a:gd name="connsiteY3" fmla="*/ 891545 h 5937736"/>
              <a:gd name="connsiteX4" fmla="*/ 6161282 w 7577047"/>
              <a:gd name="connsiteY4" fmla="*/ 898006 h 5937736"/>
              <a:gd name="connsiteX5" fmla="*/ 6459895 w 7577047"/>
              <a:gd name="connsiteY5" fmla="*/ 944306 h 5937736"/>
              <a:gd name="connsiteX6" fmla="*/ 7577047 w 7577047"/>
              <a:gd name="connsiteY6" fmla="*/ 395166 h 5937736"/>
              <a:gd name="connsiteX7" fmla="*/ 7577047 w 7577047"/>
              <a:gd name="connsiteY7" fmla="*/ 3249617 h 5937736"/>
              <a:gd name="connsiteX8" fmla="*/ 2564157 w 7577047"/>
              <a:gd name="connsiteY8" fmla="*/ 5723977 h 5937736"/>
              <a:gd name="connsiteX9" fmla="*/ 233491 w 7577047"/>
              <a:gd name="connsiteY9" fmla="*/ 4932570 h 5937736"/>
              <a:gd name="connsiteX10" fmla="*/ 213372 w 7577047"/>
              <a:gd name="connsiteY10" fmla="*/ 4891653 h 5937736"/>
              <a:gd name="connsiteX11" fmla="*/ 1004379 w 7577047"/>
              <a:gd name="connsiteY11" fmla="*/ 2559423 h 5937736"/>
              <a:gd name="connsiteX12" fmla="*/ 2132121 w 7577047"/>
              <a:gd name="connsiteY12" fmla="*/ 2002747 h 5937736"/>
              <a:gd name="connsiteX13" fmla="*/ 2176595 w 7577047"/>
              <a:gd name="connsiteY13" fmla="*/ 2037202 h 5937736"/>
              <a:gd name="connsiteX14" fmla="*/ 2467796 w 7577047"/>
              <a:gd name="connsiteY14" fmla="*/ 2127649 h 5937736"/>
              <a:gd name="connsiteX15" fmla="*/ 2781234 w 7577047"/>
              <a:gd name="connsiteY15" fmla="*/ 2046893 h 5937736"/>
              <a:gd name="connsiteX0" fmla="*/ 6948025 w 7577047"/>
              <a:gd name="connsiteY0" fmla="*/ 0 h 5949573"/>
              <a:gd name="connsiteX1" fmla="*/ 7577047 w 7577047"/>
              <a:gd name="connsiteY1" fmla="*/ 11837 h 5949573"/>
              <a:gd name="connsiteX2" fmla="*/ 6304235 w 7577047"/>
              <a:gd name="connsiteY2" fmla="*/ 638503 h 5949573"/>
              <a:gd name="connsiteX3" fmla="*/ 6159164 w 7577047"/>
              <a:gd name="connsiteY3" fmla="*/ 903382 h 5949573"/>
              <a:gd name="connsiteX4" fmla="*/ 6161282 w 7577047"/>
              <a:gd name="connsiteY4" fmla="*/ 909843 h 5949573"/>
              <a:gd name="connsiteX5" fmla="*/ 6459895 w 7577047"/>
              <a:gd name="connsiteY5" fmla="*/ 956143 h 5949573"/>
              <a:gd name="connsiteX6" fmla="*/ 7577047 w 7577047"/>
              <a:gd name="connsiteY6" fmla="*/ 407003 h 5949573"/>
              <a:gd name="connsiteX7" fmla="*/ 7577047 w 7577047"/>
              <a:gd name="connsiteY7" fmla="*/ 3261454 h 5949573"/>
              <a:gd name="connsiteX8" fmla="*/ 2564157 w 7577047"/>
              <a:gd name="connsiteY8" fmla="*/ 5735814 h 5949573"/>
              <a:gd name="connsiteX9" fmla="*/ 233491 w 7577047"/>
              <a:gd name="connsiteY9" fmla="*/ 4944407 h 5949573"/>
              <a:gd name="connsiteX10" fmla="*/ 213372 w 7577047"/>
              <a:gd name="connsiteY10" fmla="*/ 4903490 h 5949573"/>
              <a:gd name="connsiteX11" fmla="*/ 1004379 w 7577047"/>
              <a:gd name="connsiteY11" fmla="*/ 2571260 h 5949573"/>
              <a:gd name="connsiteX12" fmla="*/ 2132121 w 7577047"/>
              <a:gd name="connsiteY12" fmla="*/ 2014584 h 5949573"/>
              <a:gd name="connsiteX13" fmla="*/ 2176595 w 7577047"/>
              <a:gd name="connsiteY13" fmla="*/ 2049039 h 5949573"/>
              <a:gd name="connsiteX14" fmla="*/ 2467796 w 7577047"/>
              <a:gd name="connsiteY14" fmla="*/ 2139486 h 5949573"/>
              <a:gd name="connsiteX15" fmla="*/ 2781234 w 7577047"/>
              <a:gd name="connsiteY15" fmla="*/ 2058730 h 5949573"/>
              <a:gd name="connsiteX16" fmla="*/ 6948025 w 7577047"/>
              <a:gd name="connsiteY16" fmla="*/ 0 h 5949573"/>
              <a:gd name="connsiteX0" fmla="*/ 6948025 w 7580006"/>
              <a:gd name="connsiteY0" fmla="*/ 0 h 5949573"/>
              <a:gd name="connsiteX1" fmla="*/ 7580006 w 7580006"/>
              <a:gd name="connsiteY1" fmla="*/ 0 h 5949573"/>
              <a:gd name="connsiteX2" fmla="*/ 6304235 w 7580006"/>
              <a:gd name="connsiteY2" fmla="*/ 638503 h 5949573"/>
              <a:gd name="connsiteX3" fmla="*/ 6159164 w 7580006"/>
              <a:gd name="connsiteY3" fmla="*/ 903382 h 5949573"/>
              <a:gd name="connsiteX4" fmla="*/ 6161282 w 7580006"/>
              <a:gd name="connsiteY4" fmla="*/ 909843 h 5949573"/>
              <a:gd name="connsiteX5" fmla="*/ 6459895 w 7580006"/>
              <a:gd name="connsiteY5" fmla="*/ 956143 h 5949573"/>
              <a:gd name="connsiteX6" fmla="*/ 7577047 w 7580006"/>
              <a:gd name="connsiteY6" fmla="*/ 407003 h 5949573"/>
              <a:gd name="connsiteX7" fmla="*/ 7577047 w 7580006"/>
              <a:gd name="connsiteY7" fmla="*/ 3261454 h 5949573"/>
              <a:gd name="connsiteX8" fmla="*/ 2564157 w 7580006"/>
              <a:gd name="connsiteY8" fmla="*/ 5735814 h 5949573"/>
              <a:gd name="connsiteX9" fmla="*/ 233491 w 7580006"/>
              <a:gd name="connsiteY9" fmla="*/ 4944407 h 5949573"/>
              <a:gd name="connsiteX10" fmla="*/ 213372 w 7580006"/>
              <a:gd name="connsiteY10" fmla="*/ 4903490 h 5949573"/>
              <a:gd name="connsiteX11" fmla="*/ 1004379 w 7580006"/>
              <a:gd name="connsiteY11" fmla="*/ 2571260 h 5949573"/>
              <a:gd name="connsiteX12" fmla="*/ 2132121 w 7580006"/>
              <a:gd name="connsiteY12" fmla="*/ 2014584 h 5949573"/>
              <a:gd name="connsiteX13" fmla="*/ 2176595 w 7580006"/>
              <a:gd name="connsiteY13" fmla="*/ 2049039 h 5949573"/>
              <a:gd name="connsiteX14" fmla="*/ 2467796 w 7580006"/>
              <a:gd name="connsiteY14" fmla="*/ 2139486 h 5949573"/>
              <a:gd name="connsiteX15" fmla="*/ 2781234 w 7580006"/>
              <a:gd name="connsiteY15" fmla="*/ 2058730 h 5949573"/>
              <a:gd name="connsiteX16" fmla="*/ 6948025 w 7580006"/>
              <a:gd name="connsiteY16" fmla="*/ 0 h 5949573"/>
              <a:gd name="connsiteX0" fmla="*/ 6948025 w 7585924"/>
              <a:gd name="connsiteY0" fmla="*/ 0 h 5949573"/>
              <a:gd name="connsiteX1" fmla="*/ 7585924 w 7585924"/>
              <a:gd name="connsiteY1" fmla="*/ 0 h 5949573"/>
              <a:gd name="connsiteX2" fmla="*/ 6304235 w 7585924"/>
              <a:gd name="connsiteY2" fmla="*/ 638503 h 5949573"/>
              <a:gd name="connsiteX3" fmla="*/ 6159164 w 7585924"/>
              <a:gd name="connsiteY3" fmla="*/ 903382 h 5949573"/>
              <a:gd name="connsiteX4" fmla="*/ 6161282 w 7585924"/>
              <a:gd name="connsiteY4" fmla="*/ 909843 h 5949573"/>
              <a:gd name="connsiteX5" fmla="*/ 6459895 w 7585924"/>
              <a:gd name="connsiteY5" fmla="*/ 956143 h 5949573"/>
              <a:gd name="connsiteX6" fmla="*/ 7577047 w 7585924"/>
              <a:gd name="connsiteY6" fmla="*/ 407003 h 5949573"/>
              <a:gd name="connsiteX7" fmla="*/ 7577047 w 7585924"/>
              <a:gd name="connsiteY7" fmla="*/ 3261454 h 5949573"/>
              <a:gd name="connsiteX8" fmla="*/ 2564157 w 7585924"/>
              <a:gd name="connsiteY8" fmla="*/ 5735814 h 5949573"/>
              <a:gd name="connsiteX9" fmla="*/ 233491 w 7585924"/>
              <a:gd name="connsiteY9" fmla="*/ 4944407 h 5949573"/>
              <a:gd name="connsiteX10" fmla="*/ 213372 w 7585924"/>
              <a:gd name="connsiteY10" fmla="*/ 4903490 h 5949573"/>
              <a:gd name="connsiteX11" fmla="*/ 1004379 w 7585924"/>
              <a:gd name="connsiteY11" fmla="*/ 2571260 h 5949573"/>
              <a:gd name="connsiteX12" fmla="*/ 2132121 w 7585924"/>
              <a:gd name="connsiteY12" fmla="*/ 2014584 h 5949573"/>
              <a:gd name="connsiteX13" fmla="*/ 2176595 w 7585924"/>
              <a:gd name="connsiteY13" fmla="*/ 2049039 h 5949573"/>
              <a:gd name="connsiteX14" fmla="*/ 2467796 w 7585924"/>
              <a:gd name="connsiteY14" fmla="*/ 2139486 h 5949573"/>
              <a:gd name="connsiteX15" fmla="*/ 2781234 w 7585924"/>
              <a:gd name="connsiteY15" fmla="*/ 2058730 h 5949573"/>
              <a:gd name="connsiteX16" fmla="*/ 6948025 w 7585924"/>
              <a:gd name="connsiteY16" fmla="*/ 0 h 5949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585924" h="5949573">
                <a:moveTo>
                  <a:pt x="6948025" y="0"/>
                </a:moveTo>
                <a:lnTo>
                  <a:pt x="7585924" y="0"/>
                </a:lnTo>
                <a:lnTo>
                  <a:pt x="6304235" y="638503"/>
                </a:lnTo>
                <a:cubicBezTo>
                  <a:pt x="6304235" y="638503"/>
                  <a:pt x="6082923" y="747254"/>
                  <a:pt x="6159164" y="903382"/>
                </a:cubicBezTo>
                <a:lnTo>
                  <a:pt x="6161282" y="909843"/>
                </a:lnTo>
                <a:cubicBezTo>
                  <a:pt x="6161282" y="909843"/>
                  <a:pt x="6239641" y="1064894"/>
                  <a:pt x="6459895" y="956143"/>
                </a:cubicBezTo>
                <a:lnTo>
                  <a:pt x="7577047" y="407003"/>
                </a:lnTo>
                <a:lnTo>
                  <a:pt x="7577047" y="3261454"/>
                </a:lnTo>
                <a:lnTo>
                  <a:pt x="2564157" y="5735814"/>
                </a:lnTo>
                <a:cubicBezTo>
                  <a:pt x="1003320" y="6506764"/>
                  <a:pt x="233491" y="4944407"/>
                  <a:pt x="233491" y="4944407"/>
                </a:cubicBezTo>
                <a:lnTo>
                  <a:pt x="213372" y="4903490"/>
                </a:lnTo>
                <a:cubicBezTo>
                  <a:pt x="-556457" y="3341133"/>
                  <a:pt x="1004379" y="2571260"/>
                  <a:pt x="1004379" y="2571260"/>
                </a:cubicBezTo>
                <a:lnTo>
                  <a:pt x="2132121" y="2014584"/>
                </a:lnTo>
                <a:cubicBezTo>
                  <a:pt x="2145886" y="2026428"/>
                  <a:pt x="2160712" y="2038272"/>
                  <a:pt x="2176595" y="2049039"/>
                </a:cubicBezTo>
                <a:cubicBezTo>
                  <a:pt x="2245424" y="2096416"/>
                  <a:pt x="2342844" y="2139486"/>
                  <a:pt x="2467796" y="2139486"/>
                </a:cubicBezTo>
                <a:cubicBezTo>
                  <a:pt x="2557803" y="2139486"/>
                  <a:pt x="2661577" y="2117951"/>
                  <a:pt x="2781234" y="2058730"/>
                </a:cubicBezTo>
                <a:lnTo>
                  <a:pt x="6948025" y="0"/>
                </a:lnTo>
                <a:close/>
              </a:path>
            </a:pathLst>
          </a:custGeom>
          <a:noFill/>
        </p:spPr>
        <p:txBody>
          <a:bodyPr wrap="square" anchor="ctr" anchorCtr="0">
            <a:noAutofit/>
          </a:bodyPr>
          <a:lstStyle>
            <a:lvl1pPr marL="0" indent="0" algn="ctr">
              <a:buNone/>
              <a:defRPr sz="1400"/>
            </a:lvl1pPr>
          </a:lstStyle>
          <a:p>
            <a:r>
              <a:rPr lang="en-US" smtClean="0"/>
              <a:t>Click icon to add picture</a:t>
            </a:r>
            <a:endParaRPr lang="ru-RU"/>
          </a:p>
        </p:txBody>
      </p:sp>
    </p:spTree>
    <p:extLst>
      <p:ext uri="{BB962C8B-B14F-4D97-AF65-F5344CB8AC3E}">
        <p14:creationId xmlns:p14="http://schemas.microsoft.com/office/powerpoint/2010/main" val="3966819956"/>
      </p:ext>
    </p:extLst>
  </p:cSld>
  <p:clrMapOvr>
    <a:masterClrMapping/>
  </p:clrMapOvr>
  <p:transition spd="med" advTm="5000">
    <p:cover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sp>
        <p:nvSpPr>
          <p:cNvPr id="39" name="Picture Placeholder 38">
            <a:extLst>
              <a:ext uri="{FF2B5EF4-FFF2-40B4-BE49-F238E27FC236}">
                <a16:creationId xmlns="" xmlns:a16="http://schemas.microsoft.com/office/drawing/2014/main" id="{12A714F2-A8EC-40F7-ACFF-A00E1DD10C56}"/>
              </a:ext>
            </a:extLst>
          </p:cNvPr>
          <p:cNvSpPr>
            <a:spLocks noGrp="1"/>
          </p:cNvSpPr>
          <p:nvPr>
            <p:ph type="pic" sz="quarter" idx="13"/>
          </p:nvPr>
        </p:nvSpPr>
        <p:spPr>
          <a:xfrm>
            <a:off x="741335" y="2373273"/>
            <a:ext cx="9158216" cy="2549580"/>
          </a:xfrm>
          <a:custGeom>
            <a:avLst/>
            <a:gdLst>
              <a:gd name="connsiteX0" fmla="*/ 1257522 w 11271651"/>
              <a:gd name="connsiteY0" fmla="*/ 0 h 2549580"/>
              <a:gd name="connsiteX1" fmla="*/ 7117931 w 11271651"/>
              <a:gd name="connsiteY1" fmla="*/ 0 h 2549580"/>
              <a:gd name="connsiteX2" fmla="*/ 7133189 w 11271651"/>
              <a:gd name="connsiteY2" fmla="*/ 37934 h 2549580"/>
              <a:gd name="connsiteX3" fmla="*/ 7567673 w 11271651"/>
              <a:gd name="connsiteY3" fmla="*/ 284761 h 2549580"/>
              <a:gd name="connsiteX4" fmla="*/ 11271651 w 11271651"/>
              <a:gd name="connsiteY4" fmla="*/ 284761 h 2549580"/>
              <a:gd name="connsiteX5" fmla="*/ 11271651 w 11271651"/>
              <a:gd name="connsiteY5" fmla="*/ 2292367 h 2549580"/>
              <a:gd name="connsiteX6" fmla="*/ 3360838 w 11271651"/>
              <a:gd name="connsiteY6" fmla="*/ 2292367 h 2549580"/>
              <a:gd name="connsiteX7" fmla="*/ 3027059 w 11271651"/>
              <a:gd name="connsiteY7" fmla="*/ 2473692 h 2549580"/>
              <a:gd name="connsiteX8" fmla="*/ 2997435 w 11271651"/>
              <a:gd name="connsiteY8" fmla="*/ 2549580 h 2549580"/>
              <a:gd name="connsiteX9" fmla="*/ 1257522 w 11271651"/>
              <a:gd name="connsiteY9" fmla="*/ 2549580 h 2549580"/>
              <a:gd name="connsiteX10" fmla="*/ 0 w 11271651"/>
              <a:gd name="connsiteY10" fmla="*/ 1291940 h 2549580"/>
              <a:gd name="connsiteX11" fmla="*/ 0 w 11271651"/>
              <a:gd name="connsiteY11" fmla="*/ 1257641 h 2549580"/>
              <a:gd name="connsiteX12" fmla="*/ 1257522 w 11271651"/>
              <a:gd name="connsiteY12" fmla="*/ 0 h 25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1651" h="2549580">
                <a:moveTo>
                  <a:pt x="1257522" y="0"/>
                </a:moveTo>
                <a:lnTo>
                  <a:pt x="7117931" y="0"/>
                </a:lnTo>
                <a:lnTo>
                  <a:pt x="7133189" y="37934"/>
                </a:lnTo>
                <a:cubicBezTo>
                  <a:pt x="7196165" y="161665"/>
                  <a:pt x="7320847" y="284761"/>
                  <a:pt x="7567673" y="284761"/>
                </a:cubicBezTo>
                <a:lnTo>
                  <a:pt x="11271651" y="284761"/>
                </a:lnTo>
                <a:lnTo>
                  <a:pt x="11271651" y="2292367"/>
                </a:lnTo>
                <a:lnTo>
                  <a:pt x="3360838" y="2292367"/>
                </a:lnTo>
                <a:cubicBezTo>
                  <a:pt x="3357507" y="2292367"/>
                  <a:pt x="3127793" y="2295282"/>
                  <a:pt x="3027059" y="2473692"/>
                </a:cubicBezTo>
                <a:lnTo>
                  <a:pt x="2997435" y="2549580"/>
                </a:lnTo>
                <a:lnTo>
                  <a:pt x="1257522" y="2549580"/>
                </a:lnTo>
                <a:cubicBezTo>
                  <a:pt x="1257522" y="2549580"/>
                  <a:pt x="0" y="2549580"/>
                  <a:pt x="0" y="1291940"/>
                </a:cubicBezTo>
                <a:lnTo>
                  <a:pt x="0" y="1257641"/>
                </a:lnTo>
                <a:cubicBezTo>
                  <a:pt x="0" y="1257641"/>
                  <a:pt x="0" y="0"/>
                  <a:pt x="1257522"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4" name="Oval 33">
            <a:extLst>
              <a:ext uri="{FF2B5EF4-FFF2-40B4-BE49-F238E27FC236}">
                <a16:creationId xmlns="" xmlns:a16="http://schemas.microsoft.com/office/drawing/2014/main" id="{13074BE4-153F-46FE-B915-CD1AEF318A25}"/>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 xmlns:a16="http://schemas.microsoft.com/office/drawing/2014/main" id="{0B7E91C4-F19E-46BE-B05F-139B5418924E}"/>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 xmlns:a16="http://schemas.microsoft.com/office/drawing/2014/main" id="{08A64499-0304-4070-BCB0-67E2BE20A3EA}"/>
              </a:ext>
            </a:extLst>
          </p:cNvPr>
          <p:cNvSpPr/>
          <p:nvPr/>
        </p:nvSpPr>
        <p:spPr>
          <a:xfrm>
            <a:off x="6499042" y="1645349"/>
            <a:ext cx="3409849"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ED1736B3-AE79-40C2-80FF-2FB0FEE27195}"/>
              </a:ext>
            </a:extLst>
          </p:cNvPr>
          <p:cNvSpPr/>
          <p:nvPr/>
        </p:nvSpPr>
        <p:spPr>
          <a:xfrm>
            <a:off x="9901873" y="2632656"/>
            <a:ext cx="4128"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 xmlns:a16="http://schemas.microsoft.com/office/drawing/2014/main" id="{DC2228EE-3546-4272-9C39-150FF23CE033}"/>
              </a:ext>
            </a:extLst>
          </p:cNvPr>
          <p:cNvSpPr>
            <a:spLocks noGrp="1"/>
          </p:cNvSpPr>
          <p:nvPr>
            <p:ph type="ctrTitle" hasCustomPrompt="1"/>
          </p:nvPr>
        </p:nvSpPr>
        <p:spPr>
          <a:xfrm>
            <a:off x="635364" y="793173"/>
            <a:ext cx="74295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 xmlns:a16="http://schemas.microsoft.com/office/drawing/2014/main" id="{0F2EFCC6-4D5A-4B43-A534-1A868887BC7F}"/>
              </a:ext>
            </a:extLst>
          </p:cNvPr>
          <p:cNvSpPr>
            <a:spLocks noGrp="1"/>
          </p:cNvSpPr>
          <p:nvPr>
            <p:ph type="subTitle" idx="1"/>
          </p:nvPr>
        </p:nvSpPr>
        <p:spPr>
          <a:xfrm>
            <a:off x="646565" y="1877052"/>
            <a:ext cx="5560163"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4" name="Date Placeholder 3">
            <a:extLst>
              <a:ext uri="{FF2B5EF4-FFF2-40B4-BE49-F238E27FC236}">
                <a16:creationId xmlns="" xmlns:a16="http://schemas.microsoft.com/office/drawing/2014/main" id="{0FD10BB4-D57E-4372-8E10-AC15DC09615A}"/>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66020939-F172-405E-A418-A87CE5D908B7}"/>
              </a:ext>
            </a:extLst>
          </p:cNvPr>
          <p:cNvSpPr>
            <a:spLocks noGrp="1"/>
          </p:cNvSpPr>
          <p:nvPr>
            <p:ph type="ftr" sz="quarter" idx="11"/>
          </p:nvPr>
        </p:nvSpPr>
        <p:spPr>
          <a:xfrm>
            <a:off x="659986" y="5797770"/>
            <a:ext cx="3094283" cy="365125"/>
          </a:xfrm>
          <a:prstGeom prst="rect">
            <a:avLst/>
          </a:prstGeom>
        </p:spPr>
        <p:txBody>
          <a:bodyPr/>
          <a:lstStyle/>
          <a:p>
            <a:endParaRPr lang="en-US"/>
          </a:p>
        </p:txBody>
      </p:sp>
      <p:sp>
        <p:nvSpPr>
          <p:cNvPr id="24" name="Graphic 22">
            <a:extLst>
              <a:ext uri="{FF2B5EF4-FFF2-40B4-BE49-F238E27FC236}">
                <a16:creationId xmlns="" xmlns:a16="http://schemas.microsoft.com/office/drawing/2014/main" id="{4EE1436E-33B5-4388-87D8-2D0633CC3CE7}"/>
              </a:ext>
            </a:extLst>
          </p:cNvPr>
          <p:cNvSpPr/>
          <p:nvPr/>
        </p:nvSpPr>
        <p:spPr>
          <a:xfrm>
            <a:off x="733869" y="1550951"/>
            <a:ext cx="2659761"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 xmlns:a16="http://schemas.microsoft.com/office/drawing/2014/main" id="{A8FB11AB-3031-47CA-85DD-696856C3C62C}"/>
              </a:ext>
            </a:extLst>
          </p:cNvPr>
          <p:cNvSpPr/>
          <p:nvPr/>
        </p:nvSpPr>
        <p:spPr>
          <a:xfrm>
            <a:off x="3168715" y="4662943"/>
            <a:ext cx="6737285"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6" name="Slide Number Placeholder 5">
            <a:extLst>
              <a:ext uri="{FF2B5EF4-FFF2-40B4-BE49-F238E27FC236}">
                <a16:creationId xmlns="" xmlns:a16="http://schemas.microsoft.com/office/drawing/2014/main" id="{E0210624-61F8-48B2-BD00-D3BC39DEBDCF}"/>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38" name="Freeform: Shape 37">
            <a:extLst>
              <a:ext uri="{FF2B5EF4-FFF2-40B4-BE49-F238E27FC236}">
                <a16:creationId xmlns="" xmlns:a16="http://schemas.microsoft.com/office/drawing/2014/main" id="{9CD6F167-FB82-4EFB-BAB9-1D0FEE07B85D}"/>
              </a:ext>
            </a:extLst>
          </p:cNvPr>
          <p:cNvSpPr/>
          <p:nvPr/>
        </p:nvSpPr>
        <p:spPr>
          <a:xfrm>
            <a:off x="3176752" y="4665642"/>
            <a:ext cx="6725120"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 xmlns:a16="http://schemas.microsoft.com/office/drawing/2014/main" id="{3DD2082D-81A7-4E2D-8136-9D48016E7FE9}"/>
              </a:ext>
            </a:extLst>
          </p:cNvPr>
          <p:cNvSpPr/>
          <p:nvPr/>
        </p:nvSpPr>
        <p:spPr>
          <a:xfrm>
            <a:off x="9901872" y="4665641"/>
            <a:ext cx="4128"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 xmlns:a16="http://schemas.microsoft.com/office/drawing/2014/main" id="{ECF16C35-4A81-4062-808C-7697AF0FD6F5}"/>
              </a:ext>
            </a:extLst>
          </p:cNvPr>
          <p:cNvSpPr/>
          <p:nvPr/>
        </p:nvSpPr>
        <p:spPr>
          <a:xfrm>
            <a:off x="3173002" y="4922855"/>
            <a:ext cx="6732998"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Tree>
    <p:extLst>
      <p:ext uri="{BB962C8B-B14F-4D97-AF65-F5344CB8AC3E}">
        <p14:creationId xmlns:p14="http://schemas.microsoft.com/office/powerpoint/2010/main" val="2139704614"/>
      </p:ext>
    </p:extLst>
  </p:cSld>
  <p:clrMapOvr>
    <a:masterClrMapping/>
  </p:clrMapOvr>
  <p:transition spd="med" advTm="5000">
    <p:cover dir="r"/>
  </p:transition>
  <p:extLst mod="1">
    <p:ext uri="{DCECCB84-F9BA-43D5-87BE-67443E8EF086}">
      <p15:sldGuideLst xmlns=""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Subtitle, Content and Imag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5A97CE06-9ECC-4438-8B22-B58B27F2B5FA}"/>
              </a:ext>
            </a:extLst>
          </p:cNvPr>
          <p:cNvSpPr>
            <a:spLocks noGrp="1"/>
          </p:cNvSpPr>
          <p:nvPr>
            <p:ph type="pic" sz="quarter" idx="15"/>
          </p:nvPr>
        </p:nvSpPr>
        <p:spPr>
          <a:xfrm>
            <a:off x="1134885" y="0"/>
            <a:ext cx="3164552" cy="5656330"/>
          </a:xfrm>
          <a:custGeom>
            <a:avLst/>
            <a:gdLst>
              <a:gd name="connsiteX0" fmla="*/ 691654 w 3894833"/>
              <a:gd name="connsiteY0" fmla="*/ 0 h 5656330"/>
              <a:gd name="connsiteX1" fmla="*/ 925166 w 3894833"/>
              <a:gd name="connsiteY1" fmla="*/ 0 h 5656330"/>
              <a:gd name="connsiteX2" fmla="*/ 925166 w 3894833"/>
              <a:gd name="connsiteY2" fmla="*/ 1025424 h 5656330"/>
              <a:gd name="connsiteX3" fmla="*/ 1184060 w 3894833"/>
              <a:gd name="connsiteY3" fmla="*/ 1289394 h 5656330"/>
              <a:gd name="connsiteX4" fmla="*/ 1194212 w 3894833"/>
              <a:gd name="connsiteY4" fmla="*/ 1289394 h 5656330"/>
              <a:gd name="connsiteX5" fmla="*/ 1453107 w 3894833"/>
              <a:gd name="connsiteY5" fmla="*/ 1025424 h 5656330"/>
              <a:gd name="connsiteX6" fmla="*/ 1453107 w 3894833"/>
              <a:gd name="connsiteY6" fmla="*/ 0 h 5656330"/>
              <a:gd name="connsiteX7" fmla="*/ 3894833 w 3894833"/>
              <a:gd name="connsiteY7" fmla="*/ 0 h 5656330"/>
              <a:gd name="connsiteX8" fmla="*/ 3894833 w 3894833"/>
              <a:gd name="connsiteY8" fmla="*/ 3731122 h 5656330"/>
              <a:gd name="connsiteX9" fmla="*/ 2110494 w 3894833"/>
              <a:gd name="connsiteY9" fmla="*/ 5656330 h 5656330"/>
              <a:gd name="connsiteX10" fmla="*/ 1842717 w 3894833"/>
              <a:gd name="connsiteY10" fmla="*/ 5656330 h 5656330"/>
              <a:gd name="connsiteX11" fmla="*/ 0 w 3894833"/>
              <a:gd name="connsiteY11" fmla="*/ 3731122 h 5656330"/>
              <a:gd name="connsiteX12" fmla="*/ 0 w 3894833"/>
              <a:gd name="connsiteY12" fmla="*/ 2120572 h 5656330"/>
              <a:gd name="connsiteX13" fmla="*/ 7266 w 3894833"/>
              <a:gd name="connsiteY13" fmla="*/ 2123266 h 5656330"/>
              <a:gd name="connsiteX14" fmla="*/ 171328 w 3894833"/>
              <a:gd name="connsiteY14" fmla="*/ 2144761 h 5656330"/>
              <a:gd name="connsiteX15" fmla="*/ 189095 w 3894833"/>
              <a:gd name="connsiteY15" fmla="*/ 2144761 h 5656330"/>
              <a:gd name="connsiteX16" fmla="*/ 691654 w 3894833"/>
              <a:gd name="connsiteY16" fmla="*/ 1639663 h 565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4833" h="5656330">
                <a:moveTo>
                  <a:pt x="691654" y="0"/>
                </a:moveTo>
                <a:lnTo>
                  <a:pt x="925166" y="0"/>
                </a:lnTo>
                <a:lnTo>
                  <a:pt x="925166" y="1025424"/>
                </a:lnTo>
                <a:cubicBezTo>
                  <a:pt x="925166" y="1025424"/>
                  <a:pt x="925166" y="1289394"/>
                  <a:pt x="1184060" y="1289394"/>
                </a:cubicBezTo>
                <a:lnTo>
                  <a:pt x="1194212" y="1289394"/>
                </a:lnTo>
                <a:cubicBezTo>
                  <a:pt x="1194212" y="1289394"/>
                  <a:pt x="1453107" y="1289394"/>
                  <a:pt x="1453107" y="1025424"/>
                </a:cubicBezTo>
                <a:lnTo>
                  <a:pt x="1453107" y="0"/>
                </a:lnTo>
                <a:lnTo>
                  <a:pt x="3894833" y="0"/>
                </a:lnTo>
                <a:lnTo>
                  <a:pt x="3894833" y="3731122"/>
                </a:lnTo>
                <a:cubicBezTo>
                  <a:pt x="3894833" y="3731122"/>
                  <a:pt x="3894833" y="5562417"/>
                  <a:pt x="2110494" y="5656330"/>
                </a:cubicBezTo>
                <a:lnTo>
                  <a:pt x="1842717" y="5656330"/>
                </a:lnTo>
                <a:cubicBezTo>
                  <a:pt x="1467066" y="5628410"/>
                  <a:pt x="0" y="5413934"/>
                  <a:pt x="0" y="3731122"/>
                </a:cubicBezTo>
                <a:lnTo>
                  <a:pt x="0" y="2120572"/>
                </a:lnTo>
                <a:lnTo>
                  <a:pt x="7266" y="2123266"/>
                </a:lnTo>
                <a:cubicBezTo>
                  <a:pt x="54929" y="2136948"/>
                  <a:pt x="109301" y="2144761"/>
                  <a:pt x="171328" y="2144761"/>
                </a:cubicBezTo>
                <a:lnTo>
                  <a:pt x="189095" y="2144761"/>
                </a:lnTo>
                <a:cubicBezTo>
                  <a:pt x="194172" y="2144761"/>
                  <a:pt x="691654" y="2138415"/>
                  <a:pt x="691654" y="1639663"/>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4" name="Oval 23">
            <a:extLst>
              <a:ext uri="{FF2B5EF4-FFF2-40B4-BE49-F238E27FC236}">
                <a16:creationId xmlns="" xmlns:a16="http://schemas.microsoft.com/office/drawing/2014/main" id="{CE8B26E3-C9CA-4CFF-8221-19518F497FF4}"/>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 xmlns:a16="http://schemas.microsoft.com/office/drawing/2014/main" id="{A9957602-C843-44E0-A93F-66AF5A6A0F0A}"/>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7242568A-7F20-40F2-9490-E3BC7466DA0D}"/>
              </a:ext>
            </a:extLst>
          </p:cNvPr>
          <p:cNvSpPr>
            <a:spLocks noGrp="1"/>
          </p:cNvSpPr>
          <p:nvPr>
            <p:ph type="title" hasCustomPrompt="1"/>
          </p:nvPr>
        </p:nvSpPr>
        <p:spPr>
          <a:xfrm>
            <a:off x="5614394" y="908050"/>
            <a:ext cx="3658927"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659986" y="5797770"/>
            <a:ext cx="3175894"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10" name="Freeform: Shape 9">
            <a:extLst>
              <a:ext uri="{FF2B5EF4-FFF2-40B4-BE49-F238E27FC236}">
                <a16:creationId xmlns="" xmlns:a16="http://schemas.microsoft.com/office/drawing/2014/main" id="{7492975F-6F5D-4157-A751-54BACCCF1800}"/>
              </a:ext>
            </a:extLst>
          </p:cNvPr>
          <p:cNvSpPr/>
          <p:nvPr/>
        </p:nvSpPr>
        <p:spPr>
          <a:xfrm>
            <a:off x="4462369" y="-12675"/>
            <a:ext cx="443388" cy="3819957"/>
          </a:xfrm>
          <a:custGeom>
            <a:avLst/>
            <a:gdLst>
              <a:gd name="connsiteX0" fmla="*/ 12675 w 545708"/>
              <a:gd name="connsiteY0" fmla="*/ 12675 h 3819957"/>
              <a:gd name="connsiteX1" fmla="*/ 12675 w 545708"/>
              <a:gd name="connsiteY1" fmla="*/ 3550894 h 3819957"/>
              <a:gd name="connsiteX2" fmla="*/ 271569 w 545708"/>
              <a:gd name="connsiteY2" fmla="*/ 3814865 h 3819957"/>
              <a:gd name="connsiteX3" fmla="*/ 281722 w 545708"/>
              <a:gd name="connsiteY3" fmla="*/ 3814865 h 3819957"/>
              <a:gd name="connsiteX4" fmla="*/ 540616 w 545708"/>
              <a:gd name="connsiteY4" fmla="*/ 3550894 h 3819957"/>
              <a:gd name="connsiteX5" fmla="*/ 540616 w 545708"/>
              <a:gd name="connsiteY5" fmla="*/ 12675 h 3819957"/>
              <a:gd name="connsiteX6" fmla="*/ 12675 w 545708"/>
              <a:gd name="connsiteY6" fmla="*/ 12675 h 3819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5708" h="3819957">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w="12684" cap="flat">
            <a:noFill/>
            <a:prstDash val="solid"/>
            <a:miter/>
          </a:ln>
        </p:spPr>
        <p:txBody>
          <a:bodyPr rtlCol="0" anchor="ctr"/>
          <a:lstStyle/>
          <a:p>
            <a:endParaRPr lang="ru-RU" dirty="0"/>
          </a:p>
        </p:txBody>
      </p:sp>
      <p:sp>
        <p:nvSpPr>
          <p:cNvPr id="13" name="Freeform: Shape 12">
            <a:extLst>
              <a:ext uri="{FF2B5EF4-FFF2-40B4-BE49-F238E27FC236}">
                <a16:creationId xmlns="" xmlns:a16="http://schemas.microsoft.com/office/drawing/2014/main" id="{6C50EDEB-35C1-4DED-A608-A0EAA8DE5404}"/>
              </a:ext>
            </a:extLst>
          </p:cNvPr>
          <p:cNvSpPr/>
          <p:nvPr/>
        </p:nvSpPr>
        <p:spPr>
          <a:xfrm>
            <a:off x="4452057" y="-12675"/>
            <a:ext cx="464011" cy="3832648"/>
          </a:xfrm>
          <a:custGeom>
            <a:avLst/>
            <a:gdLst>
              <a:gd name="connsiteX0" fmla="*/ 540616 w 571089"/>
              <a:gd name="connsiteY0" fmla="*/ 12675 h 3832648"/>
              <a:gd name="connsiteX1" fmla="*/ 540616 w 571089"/>
              <a:gd name="connsiteY1" fmla="*/ 3550894 h 3832648"/>
              <a:gd name="connsiteX2" fmla="*/ 294413 w 571089"/>
              <a:gd name="connsiteY2" fmla="*/ 3802174 h 3832648"/>
              <a:gd name="connsiteX3" fmla="*/ 284260 w 571089"/>
              <a:gd name="connsiteY3" fmla="*/ 3802174 h 3832648"/>
              <a:gd name="connsiteX4" fmla="*/ 38056 w 571089"/>
              <a:gd name="connsiteY4" fmla="*/ 3550894 h 3832648"/>
              <a:gd name="connsiteX5" fmla="*/ 38056 w 571089"/>
              <a:gd name="connsiteY5" fmla="*/ 12675 h 3832648"/>
              <a:gd name="connsiteX6" fmla="*/ 12675 w 571089"/>
              <a:gd name="connsiteY6" fmla="*/ 12675 h 3832648"/>
              <a:gd name="connsiteX7" fmla="*/ 12675 w 571089"/>
              <a:gd name="connsiteY7" fmla="*/ 3550894 h 3832648"/>
              <a:gd name="connsiteX8" fmla="*/ 284260 w 571089"/>
              <a:gd name="connsiteY8" fmla="*/ 3827556 h 3832648"/>
              <a:gd name="connsiteX9" fmla="*/ 294413 w 571089"/>
              <a:gd name="connsiteY9" fmla="*/ 3827556 h 3832648"/>
              <a:gd name="connsiteX10" fmla="*/ 565998 w 571089"/>
              <a:gd name="connsiteY10" fmla="*/ 3550894 h 3832648"/>
              <a:gd name="connsiteX11" fmla="*/ 565998 w 571089"/>
              <a:gd name="connsiteY11" fmla="*/ 12675 h 3832648"/>
              <a:gd name="connsiteX12" fmla="*/ 540616 w 571089"/>
              <a:gd name="connsiteY12" fmla="*/ 12675 h 3832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1089" h="3832648">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bg1"/>
          </a:solidFill>
          <a:ln w="12684" cap="flat">
            <a:noFill/>
            <a:prstDash val="solid"/>
            <a:miter/>
          </a:ln>
        </p:spPr>
        <p:txBody>
          <a:bodyPr rtlCol="0" anchor="ctr"/>
          <a:lstStyle/>
          <a:p>
            <a:endParaRPr lang="ru-RU" dirty="0"/>
          </a:p>
        </p:txBody>
      </p:sp>
      <p:sp>
        <p:nvSpPr>
          <p:cNvPr id="16" name="Text Placeholder 14">
            <a:extLst>
              <a:ext uri="{FF2B5EF4-FFF2-40B4-BE49-F238E27FC236}">
                <a16:creationId xmlns="" xmlns:a16="http://schemas.microsoft.com/office/drawing/2014/main" id="{F469DEB5-CC79-4D71-8360-0B10B34244B7}"/>
              </a:ext>
            </a:extLst>
          </p:cNvPr>
          <p:cNvSpPr>
            <a:spLocks noGrp="1"/>
          </p:cNvSpPr>
          <p:nvPr>
            <p:ph type="body" sz="quarter" idx="13"/>
          </p:nvPr>
        </p:nvSpPr>
        <p:spPr>
          <a:xfrm>
            <a:off x="5614394" y="2050476"/>
            <a:ext cx="3695402" cy="639683"/>
          </a:xfrm>
        </p:spPr>
        <p:txBody>
          <a:bodyPr>
            <a:normAutofit/>
          </a:bodyPr>
          <a:lstStyle>
            <a:lvl1pPr marL="0" indent="0">
              <a:buNone/>
              <a:defRPr sz="1800" b="1" i="0"/>
            </a:lvl1pPr>
          </a:lstStyle>
          <a:p>
            <a:pPr lvl="0"/>
            <a:r>
              <a:rPr lang="en-US" smtClean="0"/>
              <a:t>Click to edit Master text styles</a:t>
            </a:r>
          </a:p>
        </p:txBody>
      </p:sp>
      <p:sp>
        <p:nvSpPr>
          <p:cNvPr id="17" name="Text Placeholder 14">
            <a:extLst>
              <a:ext uri="{FF2B5EF4-FFF2-40B4-BE49-F238E27FC236}">
                <a16:creationId xmlns="" xmlns:a16="http://schemas.microsoft.com/office/drawing/2014/main" id="{9EE0722D-F13C-4FFB-9E31-CC024B92E6CD}"/>
              </a:ext>
            </a:extLst>
          </p:cNvPr>
          <p:cNvSpPr>
            <a:spLocks noGrp="1"/>
          </p:cNvSpPr>
          <p:nvPr>
            <p:ph type="body" sz="quarter" idx="14"/>
          </p:nvPr>
        </p:nvSpPr>
        <p:spPr>
          <a:xfrm>
            <a:off x="5614394" y="2839714"/>
            <a:ext cx="3695402" cy="2916952"/>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Click to edit Master text styles</a:t>
            </a:r>
          </a:p>
        </p:txBody>
      </p:sp>
      <p:sp>
        <p:nvSpPr>
          <p:cNvPr id="3" name="Graphic 22">
            <a:extLst>
              <a:ext uri="{FF2B5EF4-FFF2-40B4-BE49-F238E27FC236}">
                <a16:creationId xmlns="" xmlns:a16="http://schemas.microsoft.com/office/drawing/2014/main" id="{827885C7-FA6F-4513-83BC-BEAD42F63D5B}"/>
              </a:ext>
            </a:extLst>
          </p:cNvPr>
          <p:cNvSpPr/>
          <p:nvPr/>
        </p:nvSpPr>
        <p:spPr>
          <a:xfrm>
            <a:off x="5672832" y="1726673"/>
            <a:ext cx="3075567"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22" name="Freeform: Shape 21">
            <a:extLst>
              <a:ext uri="{FF2B5EF4-FFF2-40B4-BE49-F238E27FC236}">
                <a16:creationId xmlns="" xmlns:a16="http://schemas.microsoft.com/office/drawing/2014/main" id="{30961087-B677-45AC-8D02-FEE615D17609}"/>
              </a:ext>
            </a:extLst>
          </p:cNvPr>
          <p:cNvSpPr/>
          <p:nvPr/>
        </p:nvSpPr>
        <p:spPr>
          <a:xfrm>
            <a:off x="868864" y="-12675"/>
            <a:ext cx="814596" cy="2144760"/>
          </a:xfrm>
          <a:custGeom>
            <a:avLst/>
            <a:gdLst>
              <a:gd name="connsiteX0" fmla="*/ 12675 w 1002580"/>
              <a:gd name="connsiteY0" fmla="*/ 12675 h 2144760"/>
              <a:gd name="connsiteX1" fmla="*/ 12675 w 1002580"/>
              <a:gd name="connsiteY1" fmla="*/ 1652337 h 2144760"/>
              <a:gd name="connsiteX2" fmla="*/ 498736 w 1002580"/>
              <a:gd name="connsiteY2" fmla="*/ 2139668 h 2144760"/>
              <a:gd name="connsiteX3" fmla="*/ 516503 w 1002580"/>
              <a:gd name="connsiteY3" fmla="*/ 2139668 h 2144760"/>
              <a:gd name="connsiteX4" fmla="*/ 1002564 w 1002580"/>
              <a:gd name="connsiteY4" fmla="*/ 1652337 h 2144760"/>
              <a:gd name="connsiteX5" fmla="*/ 1002564 w 1002580"/>
              <a:gd name="connsiteY5" fmla="*/ 12675 h 2144760"/>
              <a:gd name="connsiteX6" fmla="*/ 12675 w 1002580"/>
              <a:gd name="connsiteY6" fmla="*/ 12675 h 21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2580" h="214476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w="12684" cap="flat">
            <a:noFill/>
            <a:prstDash val="solid"/>
            <a:miter/>
          </a:ln>
        </p:spPr>
        <p:txBody>
          <a:bodyPr rtlCol="0" anchor="ctr"/>
          <a:lstStyle/>
          <a:p>
            <a:endParaRPr lang="ru-RU" dirty="0"/>
          </a:p>
        </p:txBody>
      </p:sp>
    </p:spTree>
    <p:extLst>
      <p:ext uri="{BB962C8B-B14F-4D97-AF65-F5344CB8AC3E}">
        <p14:creationId xmlns:p14="http://schemas.microsoft.com/office/powerpoint/2010/main" val="1880297746"/>
      </p:ext>
    </p:extLst>
  </p:cSld>
  <p:clrMapOvr>
    <a:masterClrMapping/>
  </p:clrMapOvr>
  <p:transition spd="med" advTm="5000">
    <p:cover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42" name="Picture Placeholder 41">
            <a:extLst>
              <a:ext uri="{FF2B5EF4-FFF2-40B4-BE49-F238E27FC236}">
                <a16:creationId xmlns="" xmlns:a16="http://schemas.microsoft.com/office/drawing/2014/main" id="{D6E0F90B-941A-45B6-85DA-E0D4E7977CD8}"/>
              </a:ext>
            </a:extLst>
          </p:cNvPr>
          <p:cNvSpPr>
            <a:spLocks noGrp="1"/>
          </p:cNvSpPr>
          <p:nvPr>
            <p:ph type="pic" sz="quarter" idx="18"/>
          </p:nvPr>
        </p:nvSpPr>
        <p:spPr>
          <a:xfrm>
            <a:off x="4689563" y="1483676"/>
            <a:ext cx="5217394" cy="3438427"/>
          </a:xfrm>
          <a:custGeom>
            <a:avLst/>
            <a:gdLst>
              <a:gd name="connsiteX0" fmla="*/ 1709168 w 6421408"/>
              <a:gd name="connsiteY0" fmla="*/ 0 h 3438427"/>
              <a:gd name="connsiteX1" fmla="*/ 6421408 w 6421408"/>
              <a:gd name="connsiteY1" fmla="*/ 0 h 3438427"/>
              <a:gd name="connsiteX2" fmla="*/ 6421408 w 6421408"/>
              <a:gd name="connsiteY2" fmla="*/ 280430 h 3438427"/>
              <a:gd name="connsiteX3" fmla="*/ 5507320 w 6421408"/>
              <a:gd name="connsiteY3" fmla="*/ 280430 h 3438427"/>
              <a:gd name="connsiteX4" fmla="*/ 5322477 w 6421408"/>
              <a:gd name="connsiteY4" fmla="*/ 461067 h 3438427"/>
              <a:gd name="connsiteX5" fmla="*/ 5322477 w 6421408"/>
              <a:gd name="connsiteY5" fmla="*/ 467384 h 3438427"/>
              <a:gd name="connsiteX6" fmla="*/ 5507320 w 6421408"/>
              <a:gd name="connsiteY6" fmla="*/ 648021 h 3438427"/>
              <a:gd name="connsiteX7" fmla="*/ 6421408 w 6421408"/>
              <a:gd name="connsiteY7" fmla="*/ 648021 h 3438427"/>
              <a:gd name="connsiteX8" fmla="*/ 6421408 w 6421408"/>
              <a:gd name="connsiteY8" fmla="*/ 2672927 h 3438427"/>
              <a:gd name="connsiteX9" fmla="*/ 4918005 w 6421408"/>
              <a:gd name="connsiteY9" fmla="*/ 2672927 h 3438427"/>
              <a:gd name="connsiteX10" fmla="*/ 4642006 w 6421408"/>
              <a:gd name="connsiteY10" fmla="*/ 2943252 h 3438427"/>
              <a:gd name="connsiteX11" fmla="*/ 4642006 w 6421408"/>
              <a:gd name="connsiteY11" fmla="*/ 2949569 h 3438427"/>
              <a:gd name="connsiteX12" fmla="*/ 3297460 w 6421408"/>
              <a:gd name="connsiteY12" fmla="*/ 2949569 h 3438427"/>
              <a:gd name="connsiteX13" fmla="*/ 2831554 w 6421408"/>
              <a:gd name="connsiteY13" fmla="*/ 3411899 h 3438427"/>
              <a:gd name="connsiteX14" fmla="*/ 2831554 w 6421408"/>
              <a:gd name="connsiteY14" fmla="*/ 3428320 h 3438427"/>
              <a:gd name="connsiteX15" fmla="*/ 2831723 w 6421408"/>
              <a:gd name="connsiteY15" fmla="*/ 3434345 h 3438427"/>
              <a:gd name="connsiteX16" fmla="*/ 2831976 w 6421408"/>
              <a:gd name="connsiteY16" fmla="*/ 3438427 h 3438427"/>
              <a:gd name="connsiteX17" fmla="*/ 1709168 w 6421408"/>
              <a:gd name="connsiteY17" fmla="*/ 3438427 h 3438427"/>
              <a:gd name="connsiteX18" fmla="*/ 0 w 6421408"/>
              <a:gd name="connsiteY18" fmla="*/ 1733109 h 3438427"/>
              <a:gd name="connsiteX19" fmla="*/ 0 w 6421408"/>
              <a:gd name="connsiteY19" fmla="*/ 1705319 h 3438427"/>
              <a:gd name="connsiteX20" fmla="*/ 1709168 w 6421408"/>
              <a:gd name="connsiteY20" fmla="*/ 0 h 3438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21408" h="3438427">
                <a:moveTo>
                  <a:pt x="1709168" y="0"/>
                </a:moveTo>
                <a:lnTo>
                  <a:pt x="6421408" y="0"/>
                </a:lnTo>
                <a:lnTo>
                  <a:pt x="6421408" y="280430"/>
                </a:lnTo>
                <a:lnTo>
                  <a:pt x="5507320" y="280430"/>
                </a:lnTo>
                <a:cubicBezTo>
                  <a:pt x="5507320" y="280430"/>
                  <a:pt x="5322477" y="280430"/>
                  <a:pt x="5322477" y="461067"/>
                </a:cubicBezTo>
                <a:lnTo>
                  <a:pt x="5322477" y="467384"/>
                </a:lnTo>
                <a:cubicBezTo>
                  <a:pt x="5322477" y="467384"/>
                  <a:pt x="5322477" y="648021"/>
                  <a:pt x="5507320" y="648021"/>
                </a:cubicBezTo>
                <a:lnTo>
                  <a:pt x="6421408" y="648021"/>
                </a:lnTo>
                <a:lnTo>
                  <a:pt x="6421408" y="2672927"/>
                </a:lnTo>
                <a:lnTo>
                  <a:pt x="4918005" y="2672927"/>
                </a:lnTo>
                <a:cubicBezTo>
                  <a:pt x="4915473" y="2672927"/>
                  <a:pt x="4642006" y="2675454"/>
                  <a:pt x="4642006" y="2943252"/>
                </a:cubicBezTo>
                <a:lnTo>
                  <a:pt x="4642006" y="2949569"/>
                </a:lnTo>
                <a:lnTo>
                  <a:pt x="3297460" y="2949569"/>
                </a:lnTo>
                <a:cubicBezTo>
                  <a:pt x="3292396" y="2949569"/>
                  <a:pt x="2831554" y="2954621"/>
                  <a:pt x="2831554" y="3411899"/>
                </a:cubicBezTo>
                <a:lnTo>
                  <a:pt x="2831554" y="3428320"/>
                </a:lnTo>
                <a:cubicBezTo>
                  <a:pt x="2831554" y="3428636"/>
                  <a:pt x="2831574" y="3430718"/>
                  <a:pt x="2831723" y="3434345"/>
                </a:cubicBezTo>
                <a:lnTo>
                  <a:pt x="2831976" y="3438427"/>
                </a:lnTo>
                <a:lnTo>
                  <a:pt x="1709168" y="3438427"/>
                </a:lnTo>
                <a:cubicBezTo>
                  <a:pt x="1709168" y="3438427"/>
                  <a:pt x="0" y="3438427"/>
                  <a:pt x="0" y="1733109"/>
                </a:cubicBezTo>
                <a:lnTo>
                  <a:pt x="0" y="1705319"/>
                </a:lnTo>
                <a:cubicBezTo>
                  <a:pt x="0" y="1705319"/>
                  <a:pt x="0" y="0"/>
                  <a:pt x="1709168" y="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35" name="Oval 34">
            <a:extLst>
              <a:ext uri="{FF2B5EF4-FFF2-40B4-BE49-F238E27FC236}">
                <a16:creationId xmlns="" xmlns:a16="http://schemas.microsoft.com/office/drawing/2014/main" id="{7BC6DBB9-1B34-4374-A887-DC30F9E2F62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 xmlns:a16="http://schemas.microsoft.com/office/drawing/2014/main" id="{00DE0AE3-F44D-4F2C-B7A3-C253AA498DEF}"/>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7242568A-7F20-40F2-9490-E3BC7466DA0D}"/>
              </a:ext>
            </a:extLst>
          </p:cNvPr>
          <p:cNvSpPr>
            <a:spLocks noGrp="1"/>
          </p:cNvSpPr>
          <p:nvPr>
            <p:ph type="title" hasCustomPrompt="1"/>
          </p:nvPr>
        </p:nvSpPr>
        <p:spPr>
          <a:xfrm>
            <a:off x="662881" y="1231900"/>
            <a:ext cx="3658927" cy="782638"/>
          </a:xfrm>
        </p:spPr>
        <p:txBody>
          <a:bodyPr/>
          <a:lstStyle>
            <a:lvl1pPr>
              <a:defRPr/>
            </a:lvl1pPr>
          </a:lstStyle>
          <a:p>
            <a:r>
              <a:rPr lang="en-US" dirty="0"/>
              <a:t>TEXT LAYOUT 02</a:t>
            </a:r>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659986" y="5797770"/>
            <a:ext cx="3175894"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18" name="Text Placeholder 14">
            <a:extLst>
              <a:ext uri="{FF2B5EF4-FFF2-40B4-BE49-F238E27FC236}">
                <a16:creationId xmlns="" xmlns:a16="http://schemas.microsoft.com/office/drawing/2014/main" id="{82903A57-2768-42F8-A5EA-4C19B9049850}"/>
              </a:ext>
            </a:extLst>
          </p:cNvPr>
          <p:cNvSpPr>
            <a:spLocks noGrp="1"/>
          </p:cNvSpPr>
          <p:nvPr>
            <p:ph type="body" sz="quarter" idx="15"/>
          </p:nvPr>
        </p:nvSpPr>
        <p:spPr>
          <a:xfrm>
            <a:off x="674430" y="3889184"/>
            <a:ext cx="3695402" cy="1708223"/>
          </a:xfrm>
        </p:spPr>
        <p:txBody>
          <a:bodyPr>
            <a:normAutofit/>
          </a:bodyPr>
          <a:lstStyle>
            <a:lvl1pPr marL="180000" indent="-180000">
              <a:spcBef>
                <a:spcPts val="600"/>
              </a:spcBef>
              <a:buClr>
                <a:schemeClr val="accent3"/>
              </a:buClr>
              <a:buFont typeface="Arial" panose="020B0604020202020204" pitchFamily="34" charset="0"/>
              <a:buChar char="•"/>
              <a:defRPr sz="1400" b="0" i="0">
                <a:solidFill>
                  <a:schemeClr val="tx1">
                    <a:lumMod val="65000"/>
                    <a:lumOff val="35000"/>
                  </a:schemeClr>
                </a:solidFill>
              </a:defRPr>
            </a:lvl1pPr>
          </a:lstStyle>
          <a:p>
            <a:pPr lvl="0"/>
            <a:r>
              <a:rPr lang="en-US" smtClean="0"/>
              <a:t>Click to edit Master text styles</a:t>
            </a:r>
          </a:p>
        </p:txBody>
      </p:sp>
      <p:sp>
        <p:nvSpPr>
          <p:cNvPr id="38" name="Freeform: Shape 37">
            <a:extLst>
              <a:ext uri="{FF2B5EF4-FFF2-40B4-BE49-F238E27FC236}">
                <a16:creationId xmlns="" xmlns:a16="http://schemas.microsoft.com/office/drawing/2014/main" id="{C6C05708-08C7-4EF1-B0D8-6A01C1B1AD85}"/>
              </a:ext>
            </a:extLst>
          </p:cNvPr>
          <p:cNvSpPr/>
          <p:nvPr/>
        </p:nvSpPr>
        <p:spPr>
          <a:xfrm>
            <a:off x="8461194" y="4433244"/>
            <a:ext cx="1448362"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9" name="Freeform: Shape 28">
            <a:extLst>
              <a:ext uri="{FF2B5EF4-FFF2-40B4-BE49-F238E27FC236}">
                <a16:creationId xmlns="" xmlns:a16="http://schemas.microsoft.com/office/drawing/2014/main" id="{E46691B2-7AF3-4CAC-A285-36444A9101D9}"/>
              </a:ext>
            </a:extLst>
          </p:cNvPr>
          <p:cNvSpPr/>
          <p:nvPr/>
        </p:nvSpPr>
        <p:spPr>
          <a:xfrm>
            <a:off x="9906958" y="4156602"/>
            <a:ext cx="2598"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6" name="Freeform: Shape 25">
            <a:extLst>
              <a:ext uri="{FF2B5EF4-FFF2-40B4-BE49-F238E27FC236}">
                <a16:creationId xmlns="" xmlns:a16="http://schemas.microsoft.com/office/drawing/2014/main" id="{FE8ACF66-A148-4D4F-A35C-837CDC6B154D}"/>
              </a:ext>
            </a:extLst>
          </p:cNvPr>
          <p:cNvSpPr/>
          <p:nvPr/>
        </p:nvSpPr>
        <p:spPr>
          <a:xfrm>
            <a:off x="9906958" y="4682093"/>
            <a:ext cx="2598" cy="25264"/>
          </a:xfrm>
          <a:custGeom>
            <a:avLst/>
            <a:gdLst>
              <a:gd name="connsiteX0" fmla="*/ 0 w 3197"/>
              <a:gd name="connsiteY0" fmla="*/ 0 h 25264"/>
              <a:gd name="connsiteX1" fmla="*/ 3197 w 3197"/>
              <a:gd name="connsiteY1" fmla="*/ 0 h 25264"/>
              <a:gd name="connsiteX2" fmla="*/ 3197 w 3197"/>
              <a:gd name="connsiteY2" fmla="*/ 25264 h 25264"/>
              <a:gd name="connsiteX3" fmla="*/ 0 w 3197"/>
              <a:gd name="connsiteY3" fmla="*/ 25264 h 25264"/>
              <a:gd name="connsiteX4" fmla="*/ 0 w 3197"/>
              <a:gd name="connsiteY4" fmla="*/ 0 h 25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7" h="25264">
                <a:moveTo>
                  <a:pt x="0" y="0"/>
                </a:moveTo>
                <a:lnTo>
                  <a:pt x="3197" y="0"/>
                </a:lnTo>
                <a:lnTo>
                  <a:pt x="3197" y="25264"/>
                </a:lnTo>
                <a:lnTo>
                  <a:pt x="0" y="25264"/>
                </a:ln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28" name="Text Placeholder 26">
            <a:extLst>
              <a:ext uri="{FF2B5EF4-FFF2-40B4-BE49-F238E27FC236}">
                <a16:creationId xmlns="" xmlns:a16="http://schemas.microsoft.com/office/drawing/2014/main" id="{5F10B1F7-5633-4C8B-A868-72D9C782CBA6}"/>
              </a:ext>
            </a:extLst>
          </p:cNvPr>
          <p:cNvSpPr>
            <a:spLocks noGrp="1"/>
          </p:cNvSpPr>
          <p:nvPr>
            <p:ph type="body" sz="quarter" idx="16"/>
          </p:nvPr>
        </p:nvSpPr>
        <p:spPr>
          <a:xfrm>
            <a:off x="659031" y="2374901"/>
            <a:ext cx="3709591" cy="701675"/>
          </a:xfrm>
        </p:spPr>
        <p:txBody>
          <a:bodyPr>
            <a:noAutofit/>
          </a:bodyPr>
          <a:lstStyle>
            <a:lvl1pPr marL="0" indent="0">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31" name="Text Placeholder 29">
            <a:extLst>
              <a:ext uri="{FF2B5EF4-FFF2-40B4-BE49-F238E27FC236}">
                <a16:creationId xmlns="" xmlns:a16="http://schemas.microsoft.com/office/drawing/2014/main" id="{CBA9BCD0-48BA-4D5B-8871-61204EACE422}"/>
              </a:ext>
            </a:extLst>
          </p:cNvPr>
          <p:cNvSpPr>
            <a:spLocks noGrp="1"/>
          </p:cNvSpPr>
          <p:nvPr>
            <p:ph type="body" sz="quarter" idx="17"/>
          </p:nvPr>
        </p:nvSpPr>
        <p:spPr>
          <a:xfrm>
            <a:off x="659032" y="3165302"/>
            <a:ext cx="3723779" cy="689525"/>
          </a:xfrm>
        </p:spPr>
        <p:txBody>
          <a:bodyPr/>
          <a:lstStyle>
            <a:lvl1pPr marL="0" indent="0">
              <a:buNone/>
              <a:defRPr sz="1400">
                <a:solidFill>
                  <a:schemeClr val="tx1">
                    <a:lumMod val="65000"/>
                    <a:lumOff val="35000"/>
                  </a:schemeClr>
                </a:solidFill>
              </a:defRPr>
            </a:lvl1pPr>
            <a:lvl2pPr marL="457200" indent="0">
              <a:buNone/>
              <a:defRPr sz="1400">
                <a:solidFill>
                  <a:schemeClr val="tx1">
                    <a:lumMod val="50000"/>
                    <a:lumOff val="50000"/>
                  </a:schemeClr>
                </a:solidFill>
              </a:defRPr>
            </a:lvl2pPr>
            <a:lvl3pPr marL="914400" indent="0">
              <a:buNone/>
              <a:defRPr sz="1400">
                <a:solidFill>
                  <a:schemeClr val="tx1">
                    <a:lumMod val="50000"/>
                    <a:lumOff val="50000"/>
                  </a:schemeClr>
                </a:solidFill>
              </a:defRPr>
            </a:lvl3pPr>
            <a:lvl4pPr marL="1371600" indent="0">
              <a:buNone/>
              <a:defRPr sz="1400">
                <a:solidFill>
                  <a:schemeClr val="tx1">
                    <a:lumMod val="50000"/>
                    <a:lumOff val="50000"/>
                  </a:schemeClr>
                </a:solidFill>
              </a:defRPr>
            </a:lvl4pPr>
            <a:lvl5pPr marL="1828800" indent="0">
              <a:buNone/>
              <a:defRPr sz="1400">
                <a:solidFill>
                  <a:schemeClr val="tx1">
                    <a:lumMod val="50000"/>
                    <a:lumOff val="50000"/>
                  </a:schemeClr>
                </a:solidFill>
              </a:defRPr>
            </a:lvl5pPr>
          </a:lstStyle>
          <a:p>
            <a:pPr lvl="0"/>
            <a:r>
              <a:rPr lang="en-US" smtClean="0"/>
              <a:t>Click to edit Master text styles</a:t>
            </a:r>
          </a:p>
        </p:txBody>
      </p:sp>
      <p:sp>
        <p:nvSpPr>
          <p:cNvPr id="3" name="Graphic 33">
            <a:extLst>
              <a:ext uri="{FF2B5EF4-FFF2-40B4-BE49-F238E27FC236}">
                <a16:creationId xmlns="" xmlns:a16="http://schemas.microsoft.com/office/drawing/2014/main" id="{38956B41-4EE0-4C7C-8436-027F5DE8B1BC}"/>
              </a:ext>
            </a:extLst>
          </p:cNvPr>
          <p:cNvSpPr/>
          <p:nvPr/>
        </p:nvSpPr>
        <p:spPr>
          <a:xfrm>
            <a:off x="721161" y="2045663"/>
            <a:ext cx="3075567"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E08687FC-7322-4F20-9769-1ECF4296A96E}"/>
              </a:ext>
            </a:extLst>
          </p:cNvPr>
          <p:cNvSpPr/>
          <p:nvPr/>
        </p:nvSpPr>
        <p:spPr>
          <a:xfrm>
            <a:off x="8463765" y="4161025"/>
            <a:ext cx="1450419"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0FCCDE26-7222-4C1B-884A-0FAE84FA57DB}"/>
              </a:ext>
            </a:extLst>
          </p:cNvPr>
          <p:cNvSpPr/>
          <p:nvPr/>
        </p:nvSpPr>
        <p:spPr>
          <a:xfrm>
            <a:off x="6993261" y="4437665"/>
            <a:ext cx="2921412"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280862230"/>
      </p:ext>
    </p:extLst>
  </p:cSld>
  <p:clrMapOvr>
    <a:masterClrMapping/>
  </p:clrMapOvr>
  <p:transition spd="med" advTm="5000">
    <p:cover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mparison with Subtitle">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6F44C9A9-0E74-4918-9B66-273196D2956C}"/>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4FD74D9D-1BEE-4A13-ABAA-5FBA5C4D1BFA}"/>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675878" y="781051"/>
            <a:ext cx="8543925" cy="676275"/>
          </a:xfrm>
        </p:spPr>
        <p:txBody>
          <a:bodyPr anchor="b">
            <a:normAutofit/>
          </a:bodyPr>
          <a:lstStyle>
            <a:lvl1pPr algn="ctr">
              <a:defRPr sz="4000"/>
            </a:lvl1pPr>
          </a:lstStyle>
          <a:p>
            <a:r>
              <a:rPr lang="en-US" dirty="0"/>
              <a:t>COMPARISON</a:t>
            </a:r>
            <a:endParaRPr lang="ru-RU" dirty="0"/>
          </a:p>
        </p:txBody>
      </p:sp>
      <p:sp>
        <p:nvSpPr>
          <p:cNvPr id="3" name="Text Placeholder 2">
            <a:extLst>
              <a:ext uri="{FF2B5EF4-FFF2-40B4-BE49-F238E27FC236}">
                <a16:creationId xmlns="" xmlns:a16="http://schemas.microsoft.com/office/drawing/2014/main" id="{40DFDBBD-D278-4F5A-BD28-172F5B157E88}"/>
              </a:ext>
            </a:extLst>
          </p:cNvPr>
          <p:cNvSpPr>
            <a:spLocks noGrp="1"/>
          </p:cNvSpPr>
          <p:nvPr>
            <p:ph type="body" idx="1" hasCustomPrompt="1"/>
          </p:nvPr>
        </p:nvSpPr>
        <p:spPr>
          <a:xfrm>
            <a:off x="807045" y="2959594"/>
            <a:ext cx="3399216"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1 TITLE</a:t>
            </a:r>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674429" y="1898651"/>
            <a:ext cx="8543924" cy="701675"/>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22" name="Graphic 19">
            <a:extLst>
              <a:ext uri="{FF2B5EF4-FFF2-40B4-BE49-F238E27FC236}">
                <a16:creationId xmlns="" xmlns:a16="http://schemas.microsoft.com/office/drawing/2014/main" id="{258EB2BC-F42B-4177-83EB-F2D2BF76129C}"/>
              </a:ext>
            </a:extLst>
          </p:cNvPr>
          <p:cNvSpPr/>
          <p:nvPr/>
        </p:nvSpPr>
        <p:spPr>
          <a:xfrm>
            <a:off x="2452973" y="1583026"/>
            <a:ext cx="5000054"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4" name="Text Placeholder 2">
            <a:extLst>
              <a:ext uri="{FF2B5EF4-FFF2-40B4-BE49-F238E27FC236}">
                <a16:creationId xmlns="" xmlns:a16="http://schemas.microsoft.com/office/drawing/2014/main" id="{B971AAD9-2660-4922-9B41-C45976A31C4F}"/>
              </a:ext>
            </a:extLst>
          </p:cNvPr>
          <p:cNvSpPr>
            <a:spLocks noGrp="1"/>
          </p:cNvSpPr>
          <p:nvPr>
            <p:ph type="body" idx="18" hasCustomPrompt="1"/>
          </p:nvPr>
        </p:nvSpPr>
        <p:spPr>
          <a:xfrm>
            <a:off x="5001717" y="2959594"/>
            <a:ext cx="3399216" cy="365125"/>
          </a:xfrm>
        </p:spPr>
        <p:txBody>
          <a:bodyPr>
            <a:normAutofit/>
          </a:bodyPr>
          <a:lstStyle>
            <a:lvl1pPr marL="0" indent="0">
              <a:buNone/>
              <a:defRPr sz="25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2 TITLE</a:t>
            </a:r>
          </a:p>
        </p:txBody>
      </p:sp>
      <p:sp>
        <p:nvSpPr>
          <p:cNvPr id="28" name="Text Placeholder 26">
            <a:extLst>
              <a:ext uri="{FF2B5EF4-FFF2-40B4-BE49-F238E27FC236}">
                <a16:creationId xmlns="" xmlns:a16="http://schemas.microsoft.com/office/drawing/2014/main" id="{D0525F80-1CD7-406E-A2B0-ACB0CD78A32C}"/>
              </a:ext>
            </a:extLst>
          </p:cNvPr>
          <p:cNvSpPr>
            <a:spLocks noGrp="1"/>
          </p:cNvSpPr>
          <p:nvPr>
            <p:ph type="body" sz="quarter" idx="20"/>
          </p:nvPr>
        </p:nvSpPr>
        <p:spPr>
          <a:xfrm>
            <a:off x="659191" y="3294246"/>
            <a:ext cx="3547070"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p:txBody>
      </p:sp>
      <p:sp>
        <p:nvSpPr>
          <p:cNvPr id="30" name="Text Placeholder 26">
            <a:extLst>
              <a:ext uri="{FF2B5EF4-FFF2-40B4-BE49-F238E27FC236}">
                <a16:creationId xmlns="" xmlns:a16="http://schemas.microsoft.com/office/drawing/2014/main" id="{527B617A-AB11-44E9-B2E2-53B7F35CD968}"/>
              </a:ext>
            </a:extLst>
          </p:cNvPr>
          <p:cNvSpPr>
            <a:spLocks noGrp="1"/>
          </p:cNvSpPr>
          <p:nvPr>
            <p:ph type="body" sz="quarter" idx="21"/>
          </p:nvPr>
        </p:nvSpPr>
        <p:spPr>
          <a:xfrm>
            <a:off x="4853863" y="3294246"/>
            <a:ext cx="3547070" cy="2333625"/>
          </a:xfrm>
        </p:spPr>
        <p:txBody>
          <a:bodyPr>
            <a:normAutofit/>
          </a:bodyPr>
          <a:lstStyle>
            <a:lvl1pPr marL="180000" indent="-180000">
              <a:spcBef>
                <a:spcPts val="600"/>
              </a:spcBef>
              <a:buClr>
                <a:schemeClr val="accent3"/>
              </a:buClr>
              <a:defRPr sz="140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smtClean="0"/>
              <a:t>Click to edit Master text styles</a:t>
            </a:r>
          </a:p>
        </p:txBody>
      </p:sp>
      <p:grpSp>
        <p:nvGrpSpPr>
          <p:cNvPr id="7" name="Graphic 39">
            <a:extLst>
              <a:ext uri="{FF2B5EF4-FFF2-40B4-BE49-F238E27FC236}">
                <a16:creationId xmlns="" xmlns:a16="http://schemas.microsoft.com/office/drawing/2014/main" id="{F4C9083C-573A-4951-8064-8A2074E45857}"/>
              </a:ext>
            </a:extLst>
          </p:cNvPr>
          <p:cNvGrpSpPr/>
          <p:nvPr/>
        </p:nvGrpSpPr>
        <p:grpSpPr>
          <a:xfrm>
            <a:off x="8131786" y="0"/>
            <a:ext cx="1778400" cy="1933794"/>
            <a:chOff x="10003200" y="0"/>
            <a:chExt cx="2188800" cy="1933794"/>
          </a:xfrm>
        </p:grpSpPr>
        <p:sp>
          <p:nvSpPr>
            <p:cNvPr id="42" name="Freeform: Shape 41">
              <a:extLst>
                <a:ext uri="{FF2B5EF4-FFF2-40B4-BE49-F238E27FC236}">
                  <a16:creationId xmlns="" xmlns:a16="http://schemas.microsoft.com/office/drawing/2014/main" id="{E24D028E-B0C2-46BA-B6A7-734B26FEA98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1FD2C3DF-070C-48BB-8EC1-3FE31FCD20DC}"/>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F503CC8C-61AD-4DAB-B26E-509EA44669D4}"/>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8BB58BBD-BF4B-44A6-A2C8-AF1BE81D516E}"/>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602EAB3F-89ED-4532-AC15-8D6D0DE40EEB}"/>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714D3737-C4D1-46DE-A197-29A638CA1F3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682737243"/>
      </p:ext>
    </p:extLst>
  </p:cSld>
  <p:clrMapOvr>
    <a:masterClrMapping/>
  </p:clrMapOvr>
  <p:transition spd="med" advTm="5000">
    <p:cover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6BE8D45D-1E08-4F59-96CC-EA53D7CA6AB0}"/>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8E968353-82DA-42A2-88B6-AEFCF124AF4E}"/>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4584737" y="1474970"/>
            <a:ext cx="3571147" cy="676275"/>
          </a:xfrm>
        </p:spPr>
        <p:txBody>
          <a:bodyPr anchor="b">
            <a:normAutofit/>
          </a:bodyPr>
          <a:lstStyle>
            <a:lvl1pPr algn="l">
              <a:defRPr sz="4000"/>
            </a:lvl1pPr>
          </a:lstStyle>
          <a:p>
            <a:r>
              <a:rPr lang="en-US" dirty="0"/>
              <a:t>CHART SLIDE</a:t>
            </a:r>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4590535" y="2592570"/>
            <a:ext cx="4575094" cy="70167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24" name="Text Placeholder 2">
            <a:extLst>
              <a:ext uri="{FF2B5EF4-FFF2-40B4-BE49-F238E27FC236}">
                <a16:creationId xmlns="" xmlns:a16="http://schemas.microsoft.com/office/drawing/2014/main" id="{B971AAD9-2660-4922-9B41-C45976A31C4F}"/>
              </a:ext>
            </a:extLst>
          </p:cNvPr>
          <p:cNvSpPr>
            <a:spLocks noGrp="1"/>
          </p:cNvSpPr>
          <p:nvPr>
            <p:ph type="body" idx="18" hasCustomPrompt="1"/>
          </p:nvPr>
        </p:nvSpPr>
        <p:spPr>
          <a:xfrm>
            <a:off x="4977688" y="3719428"/>
            <a:ext cx="1298285"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30%</a:t>
            </a:r>
          </a:p>
        </p:txBody>
      </p:sp>
      <p:sp>
        <p:nvSpPr>
          <p:cNvPr id="30" name="Text Placeholder 26">
            <a:extLst>
              <a:ext uri="{FF2B5EF4-FFF2-40B4-BE49-F238E27FC236}">
                <a16:creationId xmlns="" xmlns:a16="http://schemas.microsoft.com/office/drawing/2014/main" id="{527B617A-AB11-44E9-B2E2-53B7F35CD968}"/>
              </a:ext>
            </a:extLst>
          </p:cNvPr>
          <p:cNvSpPr>
            <a:spLocks noGrp="1"/>
          </p:cNvSpPr>
          <p:nvPr>
            <p:ph type="body" sz="quarter" idx="21" hasCustomPrompt="1"/>
          </p:nvPr>
        </p:nvSpPr>
        <p:spPr>
          <a:xfrm>
            <a:off x="4977689" y="3990709"/>
            <a:ext cx="1298285"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3" name="Text Placeholder 2">
            <a:extLst>
              <a:ext uri="{FF2B5EF4-FFF2-40B4-BE49-F238E27FC236}">
                <a16:creationId xmlns="" xmlns:a16="http://schemas.microsoft.com/office/drawing/2014/main" id="{E9080FED-3BFC-4CCC-8B5A-A2942CA5CF36}"/>
              </a:ext>
            </a:extLst>
          </p:cNvPr>
          <p:cNvSpPr>
            <a:spLocks noGrp="1"/>
          </p:cNvSpPr>
          <p:nvPr>
            <p:ph type="body" idx="22" hasCustomPrompt="1"/>
          </p:nvPr>
        </p:nvSpPr>
        <p:spPr>
          <a:xfrm>
            <a:off x="4977708" y="4451493"/>
            <a:ext cx="1298285"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25" name="Text Placeholder 26">
            <a:extLst>
              <a:ext uri="{FF2B5EF4-FFF2-40B4-BE49-F238E27FC236}">
                <a16:creationId xmlns="" xmlns:a16="http://schemas.microsoft.com/office/drawing/2014/main" id="{E7EC8229-D712-4FD1-990B-9212FC211A9B}"/>
              </a:ext>
            </a:extLst>
          </p:cNvPr>
          <p:cNvSpPr>
            <a:spLocks noGrp="1"/>
          </p:cNvSpPr>
          <p:nvPr>
            <p:ph type="body" sz="quarter" idx="23" hasCustomPrompt="1"/>
          </p:nvPr>
        </p:nvSpPr>
        <p:spPr>
          <a:xfrm>
            <a:off x="4977709" y="4722774"/>
            <a:ext cx="1298285"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27" name="Text Placeholder 2">
            <a:extLst>
              <a:ext uri="{FF2B5EF4-FFF2-40B4-BE49-F238E27FC236}">
                <a16:creationId xmlns="" xmlns:a16="http://schemas.microsoft.com/office/drawing/2014/main" id="{27341020-DCB7-4CC5-BE55-AAAF421822ED}"/>
              </a:ext>
            </a:extLst>
          </p:cNvPr>
          <p:cNvSpPr>
            <a:spLocks noGrp="1"/>
          </p:cNvSpPr>
          <p:nvPr>
            <p:ph type="body" idx="24" hasCustomPrompt="1"/>
          </p:nvPr>
        </p:nvSpPr>
        <p:spPr>
          <a:xfrm>
            <a:off x="6553543" y="3719428"/>
            <a:ext cx="1298285"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25%</a:t>
            </a:r>
          </a:p>
        </p:txBody>
      </p:sp>
      <p:sp>
        <p:nvSpPr>
          <p:cNvPr id="29" name="Text Placeholder 26">
            <a:extLst>
              <a:ext uri="{FF2B5EF4-FFF2-40B4-BE49-F238E27FC236}">
                <a16:creationId xmlns="" xmlns:a16="http://schemas.microsoft.com/office/drawing/2014/main" id="{B1896019-AE20-47E2-AA66-ED9D16B2DAF7}"/>
              </a:ext>
            </a:extLst>
          </p:cNvPr>
          <p:cNvSpPr>
            <a:spLocks noGrp="1"/>
          </p:cNvSpPr>
          <p:nvPr>
            <p:ph type="body" sz="quarter" idx="25" hasCustomPrompt="1"/>
          </p:nvPr>
        </p:nvSpPr>
        <p:spPr>
          <a:xfrm>
            <a:off x="6553544" y="3990709"/>
            <a:ext cx="1298285"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2" name="Text Placeholder 2">
            <a:extLst>
              <a:ext uri="{FF2B5EF4-FFF2-40B4-BE49-F238E27FC236}">
                <a16:creationId xmlns="" xmlns:a16="http://schemas.microsoft.com/office/drawing/2014/main" id="{212C49D2-92E0-4567-8BD4-9B8FC0536701}"/>
              </a:ext>
            </a:extLst>
          </p:cNvPr>
          <p:cNvSpPr>
            <a:spLocks noGrp="1"/>
          </p:cNvSpPr>
          <p:nvPr>
            <p:ph type="body" idx="26" hasCustomPrompt="1"/>
          </p:nvPr>
        </p:nvSpPr>
        <p:spPr>
          <a:xfrm>
            <a:off x="6553564" y="4451493"/>
            <a:ext cx="1298285"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10%</a:t>
            </a:r>
          </a:p>
        </p:txBody>
      </p:sp>
      <p:sp>
        <p:nvSpPr>
          <p:cNvPr id="33" name="Text Placeholder 26">
            <a:extLst>
              <a:ext uri="{FF2B5EF4-FFF2-40B4-BE49-F238E27FC236}">
                <a16:creationId xmlns="" xmlns:a16="http://schemas.microsoft.com/office/drawing/2014/main" id="{6B5DA211-72E1-4B00-AA61-980CE5A34565}"/>
              </a:ext>
            </a:extLst>
          </p:cNvPr>
          <p:cNvSpPr>
            <a:spLocks noGrp="1"/>
          </p:cNvSpPr>
          <p:nvPr>
            <p:ph type="body" sz="quarter" idx="27" hasCustomPrompt="1"/>
          </p:nvPr>
        </p:nvSpPr>
        <p:spPr>
          <a:xfrm>
            <a:off x="6553564" y="4722774"/>
            <a:ext cx="1298285"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5" name="Text Placeholder 2">
            <a:extLst>
              <a:ext uri="{FF2B5EF4-FFF2-40B4-BE49-F238E27FC236}">
                <a16:creationId xmlns="" xmlns:a16="http://schemas.microsoft.com/office/drawing/2014/main" id="{A7CF7C63-619A-46EE-AF36-FCA26441A064}"/>
              </a:ext>
            </a:extLst>
          </p:cNvPr>
          <p:cNvSpPr>
            <a:spLocks noGrp="1"/>
          </p:cNvSpPr>
          <p:nvPr>
            <p:ph type="body" idx="28" hasCustomPrompt="1"/>
          </p:nvPr>
        </p:nvSpPr>
        <p:spPr>
          <a:xfrm>
            <a:off x="8129398" y="3719428"/>
            <a:ext cx="1298285"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20%</a:t>
            </a:r>
          </a:p>
        </p:txBody>
      </p:sp>
      <p:sp>
        <p:nvSpPr>
          <p:cNvPr id="36" name="Text Placeholder 26">
            <a:extLst>
              <a:ext uri="{FF2B5EF4-FFF2-40B4-BE49-F238E27FC236}">
                <a16:creationId xmlns="" xmlns:a16="http://schemas.microsoft.com/office/drawing/2014/main" id="{92E0EA61-C10D-4760-B03F-F27BCF1FC24C}"/>
              </a:ext>
            </a:extLst>
          </p:cNvPr>
          <p:cNvSpPr>
            <a:spLocks noGrp="1"/>
          </p:cNvSpPr>
          <p:nvPr>
            <p:ph type="body" sz="quarter" idx="29" hasCustomPrompt="1"/>
          </p:nvPr>
        </p:nvSpPr>
        <p:spPr>
          <a:xfrm>
            <a:off x="8129399" y="3990709"/>
            <a:ext cx="1298285"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38" name="Text Placeholder 2">
            <a:extLst>
              <a:ext uri="{FF2B5EF4-FFF2-40B4-BE49-F238E27FC236}">
                <a16:creationId xmlns="" xmlns:a16="http://schemas.microsoft.com/office/drawing/2014/main" id="{1A3A14FA-D9E9-4000-B30C-14CADBFE48F6}"/>
              </a:ext>
            </a:extLst>
          </p:cNvPr>
          <p:cNvSpPr>
            <a:spLocks noGrp="1"/>
          </p:cNvSpPr>
          <p:nvPr>
            <p:ph type="body" idx="30" hasCustomPrompt="1"/>
          </p:nvPr>
        </p:nvSpPr>
        <p:spPr>
          <a:xfrm>
            <a:off x="8129419" y="4451493"/>
            <a:ext cx="1298285" cy="365125"/>
          </a:xfrm>
        </p:spPr>
        <p:txBody>
          <a:bodyPr anchor="b" anchorCtr="0">
            <a:normAutofit/>
          </a:bodyPr>
          <a:lstStyle>
            <a:lvl1pPr marL="0" indent="0">
              <a:buNone/>
              <a:defRPr sz="1800" b="1">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5%</a:t>
            </a:r>
          </a:p>
        </p:txBody>
      </p:sp>
      <p:sp>
        <p:nvSpPr>
          <p:cNvPr id="39" name="Text Placeholder 26">
            <a:extLst>
              <a:ext uri="{FF2B5EF4-FFF2-40B4-BE49-F238E27FC236}">
                <a16:creationId xmlns="" xmlns:a16="http://schemas.microsoft.com/office/drawing/2014/main" id="{0FBCB607-92E0-4206-871B-10CAEB3377B3}"/>
              </a:ext>
            </a:extLst>
          </p:cNvPr>
          <p:cNvSpPr>
            <a:spLocks noGrp="1"/>
          </p:cNvSpPr>
          <p:nvPr>
            <p:ph type="body" sz="quarter" idx="31" hasCustomPrompt="1"/>
          </p:nvPr>
        </p:nvSpPr>
        <p:spPr>
          <a:xfrm>
            <a:off x="8129420" y="4722774"/>
            <a:ext cx="1298285" cy="365125"/>
          </a:xfrm>
        </p:spPr>
        <p:txBody>
          <a:bodyPr>
            <a:normAutofit/>
          </a:bodyPr>
          <a:lstStyle>
            <a:lvl1pPr marL="0" indent="0">
              <a:spcBef>
                <a:spcPts val="600"/>
              </a:spcBef>
              <a:buClr>
                <a:schemeClr val="accent3"/>
              </a:buClr>
              <a:buNone/>
              <a:defRPr sz="1400" b="1" i="0">
                <a:solidFill>
                  <a:schemeClr val="tx1">
                    <a:lumMod val="65000"/>
                    <a:lumOff val="3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Category Title</a:t>
            </a:r>
          </a:p>
        </p:txBody>
      </p:sp>
      <p:sp>
        <p:nvSpPr>
          <p:cNvPr id="19" name="Chart Placeholder 18">
            <a:extLst>
              <a:ext uri="{FF2B5EF4-FFF2-40B4-BE49-F238E27FC236}">
                <a16:creationId xmlns="" xmlns:a16="http://schemas.microsoft.com/office/drawing/2014/main" id="{08CD548A-F4DA-41C7-BC55-620C696D5A6A}"/>
              </a:ext>
            </a:extLst>
          </p:cNvPr>
          <p:cNvSpPr>
            <a:spLocks noGrp="1"/>
          </p:cNvSpPr>
          <p:nvPr>
            <p:ph type="chart" sz="quarter" idx="32"/>
          </p:nvPr>
        </p:nvSpPr>
        <p:spPr>
          <a:xfrm>
            <a:off x="740371" y="908051"/>
            <a:ext cx="3481289" cy="436562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chart</a:t>
            </a:r>
            <a:endParaRPr lang="ru-RU" dirty="0"/>
          </a:p>
        </p:txBody>
      </p:sp>
      <p:grpSp>
        <p:nvGrpSpPr>
          <p:cNvPr id="7" name="Graphic 39">
            <a:extLst>
              <a:ext uri="{FF2B5EF4-FFF2-40B4-BE49-F238E27FC236}">
                <a16:creationId xmlns="" xmlns:a16="http://schemas.microsoft.com/office/drawing/2014/main" id="{D0A213E0-4DC9-4F6A-98B8-21DE9AE2D9B0}"/>
              </a:ext>
            </a:extLst>
          </p:cNvPr>
          <p:cNvGrpSpPr/>
          <p:nvPr/>
        </p:nvGrpSpPr>
        <p:grpSpPr>
          <a:xfrm>
            <a:off x="8131786" y="0"/>
            <a:ext cx="1778400" cy="1933794"/>
            <a:chOff x="10003200" y="0"/>
            <a:chExt cx="2188800" cy="1933794"/>
          </a:xfrm>
        </p:grpSpPr>
        <p:sp>
          <p:nvSpPr>
            <p:cNvPr id="42" name="Freeform: Shape 41">
              <a:extLst>
                <a:ext uri="{FF2B5EF4-FFF2-40B4-BE49-F238E27FC236}">
                  <a16:creationId xmlns="" xmlns:a16="http://schemas.microsoft.com/office/drawing/2014/main" id="{24312820-32BB-4DFC-B775-2031DE03F33E}"/>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F9B4581F-B122-40B8-BE37-64894A713B38}"/>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C7CF8C75-A610-43BA-923F-335A6051357D}"/>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56793F9B-5B71-414E-9CB2-2B76F8308871}"/>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9807DE94-0E8D-4E1B-A7D2-E0F91AF2E54C}"/>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7BC592BA-C191-49B5-8F41-8E14CFFDAC40}"/>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0">
            <a:extLst>
              <a:ext uri="{FF2B5EF4-FFF2-40B4-BE49-F238E27FC236}">
                <a16:creationId xmlns="" xmlns:a16="http://schemas.microsoft.com/office/drawing/2014/main" id="{33AA43FA-C2DC-406C-BFE6-A2A804112236}"/>
              </a:ext>
            </a:extLst>
          </p:cNvPr>
          <p:cNvSpPr/>
          <p:nvPr/>
        </p:nvSpPr>
        <p:spPr>
          <a:xfrm>
            <a:off x="4657103" y="2267880"/>
            <a:ext cx="2451211" cy="165305"/>
          </a:xfrm>
          <a:custGeom>
            <a:avLst/>
            <a:gdLst>
              <a:gd name="connsiteX0" fmla="*/ 2957222 w 3016875"/>
              <a:gd name="connsiteY0" fmla="*/ 159503 h 165304"/>
              <a:gd name="connsiteX1" fmla="*/ 71329 w 3016875"/>
              <a:gd name="connsiteY1" fmla="*/ 159503 h 165304"/>
              <a:gd name="connsiteX2" fmla="*/ 9059 w 3016875"/>
              <a:gd name="connsiteY2" fmla="*/ 84480 h 165304"/>
              <a:gd name="connsiteX3" fmla="*/ 9059 w 3016875"/>
              <a:gd name="connsiteY3" fmla="*/ 84480 h 165304"/>
              <a:gd name="connsiteX4" fmla="*/ 71329 w 3016875"/>
              <a:gd name="connsiteY4" fmla="*/ 10729 h 165304"/>
              <a:gd name="connsiteX5" fmla="*/ 2956149 w 3016875"/>
              <a:gd name="connsiteY5" fmla="*/ 10729 h 165304"/>
              <a:gd name="connsiteX6" fmla="*/ 3018419 w 3016875"/>
              <a:gd name="connsiteY6" fmla="*/ 84480 h 165304"/>
              <a:gd name="connsiteX7" fmla="*/ 3018419 w 3016875"/>
              <a:gd name="connsiteY7" fmla="*/ 84480 h 165304"/>
              <a:gd name="connsiteX8" fmla="*/ 2957222 w 3016875"/>
              <a:gd name="connsiteY8" fmla="*/ 159503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16875" h="165304">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1"/>
          </a:gradFill>
          <a:ln w="10716" cap="flat">
            <a:noFill/>
            <a:prstDash val="solid"/>
            <a:miter/>
          </a:ln>
        </p:spPr>
        <p:txBody>
          <a:bodyPr rtlCol="0" anchor="ctr"/>
          <a:lstStyle/>
          <a:p>
            <a:endParaRPr lang="ru-RU" dirty="0"/>
          </a:p>
        </p:txBody>
      </p:sp>
    </p:spTree>
    <p:extLst>
      <p:ext uri="{BB962C8B-B14F-4D97-AF65-F5344CB8AC3E}">
        <p14:creationId xmlns:p14="http://schemas.microsoft.com/office/powerpoint/2010/main" val="3040955685"/>
      </p:ext>
    </p:extLst>
  </p:cSld>
  <p:clrMapOvr>
    <a:masterClrMapping/>
  </p:clrMapOvr>
  <p:transition spd="med" advTm="5000">
    <p:cover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52" name="Oval 51">
            <a:extLst>
              <a:ext uri="{FF2B5EF4-FFF2-40B4-BE49-F238E27FC236}">
                <a16:creationId xmlns="" xmlns:a16="http://schemas.microsoft.com/office/drawing/2014/main" id="{F21AF1E2-466C-487E-86AF-CA6FFFCA2720}"/>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3" name="Graphic 12">
            <a:extLst>
              <a:ext uri="{FF2B5EF4-FFF2-40B4-BE49-F238E27FC236}">
                <a16:creationId xmlns="" xmlns:a16="http://schemas.microsoft.com/office/drawing/2014/main" id="{531F1BC1-79BD-45BA-B27E-7A2C62A65EC9}"/>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81053F33-9837-4E9F-8D29-24A800D841E9}"/>
              </a:ext>
            </a:extLst>
          </p:cNvPr>
          <p:cNvSpPr>
            <a:spLocks noGrp="1"/>
          </p:cNvSpPr>
          <p:nvPr>
            <p:ph type="title" hasCustomPrompt="1"/>
          </p:nvPr>
        </p:nvSpPr>
        <p:spPr>
          <a:xfrm>
            <a:off x="659542" y="2134676"/>
            <a:ext cx="2765188" cy="676275"/>
          </a:xfrm>
        </p:spPr>
        <p:txBody>
          <a:bodyPr anchor="b">
            <a:normAutofit/>
          </a:bodyPr>
          <a:lstStyle>
            <a:lvl1pPr algn="l">
              <a:defRPr sz="4000"/>
            </a:lvl1pPr>
          </a:lstStyle>
          <a:p>
            <a:r>
              <a:rPr lang="en-US" dirty="0"/>
              <a:t>TABLE SLIDE</a:t>
            </a:r>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17" name="Text Placeholder 26">
            <a:extLst>
              <a:ext uri="{FF2B5EF4-FFF2-40B4-BE49-F238E27FC236}">
                <a16:creationId xmlns="" xmlns:a16="http://schemas.microsoft.com/office/drawing/2014/main" id="{C990C5BD-BC2C-4822-AA4E-446B77052F23}"/>
              </a:ext>
            </a:extLst>
          </p:cNvPr>
          <p:cNvSpPr>
            <a:spLocks noGrp="1"/>
          </p:cNvSpPr>
          <p:nvPr>
            <p:ph type="body" sz="quarter" idx="16"/>
          </p:nvPr>
        </p:nvSpPr>
        <p:spPr>
          <a:xfrm>
            <a:off x="657642" y="3252275"/>
            <a:ext cx="2759389" cy="1846732"/>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sp>
        <p:nvSpPr>
          <p:cNvPr id="18" name="Table Placeholder 17">
            <a:extLst>
              <a:ext uri="{FF2B5EF4-FFF2-40B4-BE49-F238E27FC236}">
                <a16:creationId xmlns="" xmlns:a16="http://schemas.microsoft.com/office/drawing/2014/main" id="{3AF64257-E00C-4FE5-925B-A78911D1D2B9}"/>
              </a:ext>
            </a:extLst>
          </p:cNvPr>
          <p:cNvSpPr>
            <a:spLocks noGrp="1"/>
          </p:cNvSpPr>
          <p:nvPr>
            <p:ph type="tbl" sz="quarter" idx="17"/>
          </p:nvPr>
        </p:nvSpPr>
        <p:spPr>
          <a:xfrm>
            <a:off x="3838575" y="1493215"/>
            <a:ext cx="5330925" cy="3847135"/>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table</a:t>
            </a:r>
            <a:endParaRPr lang="ru-RU" dirty="0"/>
          </a:p>
        </p:txBody>
      </p:sp>
      <p:grpSp>
        <p:nvGrpSpPr>
          <p:cNvPr id="7" name="Graphic 39">
            <a:extLst>
              <a:ext uri="{FF2B5EF4-FFF2-40B4-BE49-F238E27FC236}">
                <a16:creationId xmlns="" xmlns:a16="http://schemas.microsoft.com/office/drawing/2014/main" id="{2B29CFAD-7DFA-43C8-BC78-F666303C4A65}"/>
              </a:ext>
            </a:extLst>
          </p:cNvPr>
          <p:cNvGrpSpPr/>
          <p:nvPr/>
        </p:nvGrpSpPr>
        <p:grpSpPr>
          <a:xfrm flipH="1">
            <a:off x="-2825" y="0"/>
            <a:ext cx="1778400" cy="1933794"/>
            <a:chOff x="10003200" y="0"/>
            <a:chExt cx="2188800" cy="1933794"/>
          </a:xfrm>
        </p:grpSpPr>
        <p:sp>
          <p:nvSpPr>
            <p:cNvPr id="46" name="Freeform: Shape 45">
              <a:extLst>
                <a:ext uri="{FF2B5EF4-FFF2-40B4-BE49-F238E27FC236}">
                  <a16:creationId xmlns="" xmlns:a16="http://schemas.microsoft.com/office/drawing/2014/main" id="{7709766F-07C2-47E0-94AE-482595B63D17}"/>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29F02ED7-2803-4FC7-8D17-DB9AF81B2257}"/>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8" name="Freeform: Shape 47">
              <a:extLst>
                <a:ext uri="{FF2B5EF4-FFF2-40B4-BE49-F238E27FC236}">
                  <a16:creationId xmlns="" xmlns:a16="http://schemas.microsoft.com/office/drawing/2014/main" id="{6715C276-3245-4E87-976F-10DC35AF0E89}"/>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9" name="Freeform: Shape 48">
              <a:extLst>
                <a:ext uri="{FF2B5EF4-FFF2-40B4-BE49-F238E27FC236}">
                  <a16:creationId xmlns="" xmlns:a16="http://schemas.microsoft.com/office/drawing/2014/main" id="{4D4F9402-D548-4465-B31D-5C89E49D8F2D}"/>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50" name="Freeform: Shape 49">
              <a:extLst>
                <a:ext uri="{FF2B5EF4-FFF2-40B4-BE49-F238E27FC236}">
                  <a16:creationId xmlns="" xmlns:a16="http://schemas.microsoft.com/office/drawing/2014/main" id="{64C16800-96DF-4B5C-B15B-EB27E1475EB3}"/>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51" name="Freeform: Shape 50">
              <a:extLst>
                <a:ext uri="{FF2B5EF4-FFF2-40B4-BE49-F238E27FC236}">
                  <a16:creationId xmlns="" xmlns:a16="http://schemas.microsoft.com/office/drawing/2014/main" id="{AE9DBF7F-0A02-4C85-A28D-3C88C66B3486}"/>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3" name="Graphic 54">
            <a:extLst>
              <a:ext uri="{FF2B5EF4-FFF2-40B4-BE49-F238E27FC236}">
                <a16:creationId xmlns="" xmlns:a16="http://schemas.microsoft.com/office/drawing/2014/main" id="{A1820133-6B1B-4297-8A79-2E89B2C7199B}"/>
              </a:ext>
            </a:extLst>
          </p:cNvPr>
          <p:cNvSpPr/>
          <p:nvPr/>
        </p:nvSpPr>
        <p:spPr>
          <a:xfrm>
            <a:off x="727724" y="2912162"/>
            <a:ext cx="2260294" cy="165305"/>
          </a:xfrm>
          <a:custGeom>
            <a:avLst/>
            <a:gdLst>
              <a:gd name="connsiteX0" fmla="*/ 2726257 w 2781900"/>
              <a:gd name="connsiteY0" fmla="*/ 158686 h 165304"/>
              <a:gd name="connsiteX1" fmla="*/ 65137 w 2781900"/>
              <a:gd name="connsiteY1" fmla="*/ 158686 h 165304"/>
              <a:gd name="connsiteX2" fmla="*/ 7717 w 2781900"/>
              <a:gd name="connsiteY2" fmla="*/ 83663 h 165304"/>
              <a:gd name="connsiteX3" fmla="*/ 7717 w 2781900"/>
              <a:gd name="connsiteY3" fmla="*/ 83663 h 165304"/>
              <a:gd name="connsiteX4" fmla="*/ 65137 w 2781900"/>
              <a:gd name="connsiteY4" fmla="*/ 9911 h 165304"/>
              <a:gd name="connsiteX5" fmla="*/ 2725267 w 2781900"/>
              <a:gd name="connsiteY5" fmla="*/ 9911 h 165304"/>
              <a:gd name="connsiteX6" fmla="*/ 2782687 w 2781900"/>
              <a:gd name="connsiteY6" fmla="*/ 83663 h 165304"/>
              <a:gd name="connsiteX7" fmla="*/ 2782687 w 2781900"/>
              <a:gd name="connsiteY7" fmla="*/ 83663 h 165304"/>
              <a:gd name="connsiteX8" fmla="*/ 2726257 w 2781900"/>
              <a:gd name="connsiteY8" fmla="*/ 158686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1900" h="165304">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1"/>
          </a:gradFill>
          <a:ln w="9899" cap="flat">
            <a:noFill/>
            <a:prstDash val="solid"/>
            <a:miter/>
          </a:ln>
        </p:spPr>
        <p:txBody>
          <a:bodyPr rtlCol="0" anchor="ctr"/>
          <a:lstStyle/>
          <a:p>
            <a:endParaRPr lang="ru-RU" dirty="0"/>
          </a:p>
        </p:txBody>
      </p:sp>
    </p:spTree>
    <p:extLst>
      <p:ext uri="{BB962C8B-B14F-4D97-AF65-F5344CB8AC3E}">
        <p14:creationId xmlns:p14="http://schemas.microsoft.com/office/powerpoint/2010/main" val="1336220927"/>
      </p:ext>
    </p:extLst>
  </p:cSld>
  <p:clrMapOvr>
    <a:masterClrMapping/>
  </p:clrMapOvr>
  <p:transition spd="med" advTm="5000">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55702" y="2821840"/>
            <a:ext cx="6776779"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155702" y="1905010"/>
            <a:ext cx="6776779"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5117925" y="6556810"/>
            <a:ext cx="2169336" cy="226902"/>
          </a:xfrm>
        </p:spPr>
        <p:txBody>
          <a:bodyPr bIns="0" anchor="b"/>
          <a:lstStyle>
            <a:lvl1pPr>
              <a:defRPr>
                <a:solidFill>
                  <a:schemeClr val="tx2"/>
                </a:solidFill>
              </a:defRPr>
            </a:lvl1pPr>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a:xfrm>
            <a:off x="1879972" y="6556810"/>
            <a:ext cx="31369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7295115" y="6555112"/>
            <a:ext cx="637364" cy="228600"/>
          </a:xfrm>
        </p:spPr>
        <p:txBody>
          <a:bodyPr/>
          <a:lstStyle>
            <a:extLst/>
          </a:lstStyle>
          <a:p>
            <a:fld id="{521D953B-347C-404D-8671-3B1A2FBB16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Image and Title Slide">
    <p:spTree>
      <p:nvGrpSpPr>
        <p:cNvPr id="1" name=""/>
        <p:cNvGrpSpPr/>
        <p:nvPr/>
      </p:nvGrpSpPr>
      <p:grpSpPr>
        <a:xfrm>
          <a:off x="0" y="0"/>
          <a:ext cx="0" cy="0"/>
          <a:chOff x="0" y="0"/>
          <a:chExt cx="0" cy="0"/>
        </a:xfrm>
      </p:grpSpPr>
      <p:sp>
        <p:nvSpPr>
          <p:cNvPr id="51" name="Picture Placeholder 50">
            <a:extLst>
              <a:ext uri="{FF2B5EF4-FFF2-40B4-BE49-F238E27FC236}">
                <a16:creationId xmlns="" xmlns:a16="http://schemas.microsoft.com/office/drawing/2014/main" id="{3767FEE9-DC75-4465-BA6B-06E00CF6A27B}"/>
              </a:ext>
            </a:extLst>
          </p:cNvPr>
          <p:cNvSpPr>
            <a:spLocks noGrp="1"/>
          </p:cNvSpPr>
          <p:nvPr>
            <p:ph type="pic" sz="quarter" idx="17"/>
          </p:nvPr>
        </p:nvSpPr>
        <p:spPr>
          <a:xfrm>
            <a:off x="0" y="1"/>
            <a:ext cx="9904911" cy="5569499"/>
          </a:xfrm>
          <a:custGeom>
            <a:avLst/>
            <a:gdLst>
              <a:gd name="connsiteX0" fmla="*/ 0 w 12190660"/>
              <a:gd name="connsiteY0" fmla="*/ 0 h 5569499"/>
              <a:gd name="connsiteX1" fmla="*/ 10154649 w 12190660"/>
              <a:gd name="connsiteY1" fmla="*/ 0 h 5569499"/>
              <a:gd name="connsiteX2" fmla="*/ 7708389 w 12190660"/>
              <a:gd name="connsiteY2" fmla="*/ 1206619 h 5569499"/>
              <a:gd name="connsiteX3" fmla="*/ 7464525 w 12190660"/>
              <a:gd name="connsiteY3" fmla="*/ 1403488 h 5569499"/>
              <a:gd name="connsiteX4" fmla="*/ 7401019 w 12190660"/>
              <a:gd name="connsiteY4" fmla="*/ 1973774 h 5569499"/>
              <a:gd name="connsiteX5" fmla="*/ 7409910 w 12190660"/>
              <a:gd name="connsiteY5" fmla="*/ 1991556 h 5569499"/>
              <a:gd name="connsiteX6" fmla="*/ 7600428 w 12190660"/>
              <a:gd name="connsiteY6" fmla="*/ 2204937 h 5569499"/>
              <a:gd name="connsiteX7" fmla="*/ 7891287 w 12190660"/>
              <a:gd name="connsiteY7" fmla="*/ 2295116 h 5569499"/>
              <a:gd name="connsiteX8" fmla="*/ 8205008 w 12190660"/>
              <a:gd name="connsiteY8" fmla="*/ 2213828 h 5569499"/>
              <a:gd name="connsiteX9" fmla="*/ 12190660 w 12190660"/>
              <a:gd name="connsiteY9" fmla="*/ 248944 h 5569499"/>
              <a:gd name="connsiteX10" fmla="*/ 12190660 w 12190660"/>
              <a:gd name="connsiteY10" fmla="*/ 449624 h 5569499"/>
              <a:gd name="connsiteX11" fmla="*/ 10261340 w 12190660"/>
              <a:gd name="connsiteY11" fmla="*/ 1400948 h 5569499"/>
              <a:gd name="connsiteX12" fmla="*/ 9931108 w 12190660"/>
              <a:gd name="connsiteY12" fmla="*/ 1680375 h 5569499"/>
              <a:gd name="connsiteX13" fmla="*/ 9879032 w 12190660"/>
              <a:gd name="connsiteY13" fmla="*/ 2528819 h 5569499"/>
              <a:gd name="connsiteX14" fmla="*/ 9893004 w 12190660"/>
              <a:gd name="connsiteY14" fmla="*/ 2556762 h 5569499"/>
              <a:gd name="connsiteX15" fmla="*/ 10172431 w 12190660"/>
              <a:gd name="connsiteY15" fmla="*/ 2886994 h 5569499"/>
              <a:gd name="connsiteX16" fmla="*/ 10618245 w 12190660"/>
              <a:gd name="connsiteY16" fmla="*/ 3041950 h 5569499"/>
              <a:gd name="connsiteX17" fmla="*/ 11019604 w 12190660"/>
              <a:gd name="connsiteY17" fmla="*/ 2939069 h 5569499"/>
              <a:gd name="connsiteX18" fmla="*/ 12190660 w 12190660"/>
              <a:gd name="connsiteY18" fmla="*/ 2362433 h 5569499"/>
              <a:gd name="connsiteX19" fmla="*/ 12190660 w 12190660"/>
              <a:gd name="connsiteY19" fmla="*/ 5569499 h 5569499"/>
              <a:gd name="connsiteX20" fmla="*/ 0 w 12190660"/>
              <a:gd name="connsiteY20" fmla="*/ 5569499 h 5569499"/>
              <a:gd name="connsiteX21" fmla="*/ 0 w 12190660"/>
              <a:gd name="connsiteY21" fmla="*/ 4872200 h 5569499"/>
              <a:gd name="connsiteX22" fmla="*/ 1553363 w 12190660"/>
              <a:gd name="connsiteY22" fmla="*/ 4107584 h 5569499"/>
              <a:gd name="connsiteX23" fmla="*/ 1698157 w 12190660"/>
              <a:gd name="connsiteY23" fmla="*/ 3842128 h 5569499"/>
              <a:gd name="connsiteX24" fmla="*/ 1695617 w 12190660"/>
              <a:gd name="connsiteY24" fmla="*/ 3835778 h 5569499"/>
              <a:gd name="connsiteX25" fmla="*/ 1693077 w 12190660"/>
              <a:gd name="connsiteY25" fmla="*/ 3831968 h 5569499"/>
              <a:gd name="connsiteX26" fmla="*/ 2488175 w 12190660"/>
              <a:gd name="connsiteY26" fmla="*/ 3439499 h 5569499"/>
              <a:gd name="connsiteX27" fmla="*/ 2795545 w 12190660"/>
              <a:gd name="connsiteY27" fmla="*/ 2672343 h 5569499"/>
              <a:gd name="connsiteX28" fmla="*/ 2786654 w 12190660"/>
              <a:gd name="connsiteY28" fmla="*/ 2654561 h 5569499"/>
              <a:gd name="connsiteX29" fmla="*/ 1991556 w 12190660"/>
              <a:gd name="connsiteY29" fmla="*/ 2432290 h 5569499"/>
              <a:gd name="connsiteX30" fmla="*/ 0 w 12190660"/>
              <a:gd name="connsiteY30" fmla="*/ 3414096 h 5569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90660" h="5569499">
                <a:moveTo>
                  <a:pt x="0" y="0"/>
                </a:moveTo>
                <a:lnTo>
                  <a:pt x="10154649" y="0"/>
                </a:lnTo>
                <a:lnTo>
                  <a:pt x="7708389" y="1206619"/>
                </a:lnTo>
                <a:cubicBezTo>
                  <a:pt x="7703308" y="1210429"/>
                  <a:pt x="7569945" y="1276476"/>
                  <a:pt x="7464525" y="1403488"/>
                </a:cubicBezTo>
                <a:cubicBezTo>
                  <a:pt x="7365455" y="1522880"/>
                  <a:pt x="7275276" y="1718479"/>
                  <a:pt x="7401019" y="1973774"/>
                </a:cubicBezTo>
                <a:lnTo>
                  <a:pt x="7409910" y="1991556"/>
                </a:lnTo>
                <a:cubicBezTo>
                  <a:pt x="7412449" y="1996637"/>
                  <a:pt x="7472145" y="2117298"/>
                  <a:pt x="7600428" y="2204937"/>
                </a:cubicBezTo>
                <a:cubicBezTo>
                  <a:pt x="7669015" y="2251932"/>
                  <a:pt x="7766815" y="2295116"/>
                  <a:pt x="7891287" y="2295116"/>
                </a:cubicBezTo>
                <a:cubicBezTo>
                  <a:pt x="7981466" y="2295116"/>
                  <a:pt x="8085616" y="2272254"/>
                  <a:pt x="8205008" y="2213828"/>
                </a:cubicBezTo>
                <a:lnTo>
                  <a:pt x="12190660" y="248944"/>
                </a:lnTo>
                <a:lnTo>
                  <a:pt x="12190660" y="449624"/>
                </a:lnTo>
                <a:lnTo>
                  <a:pt x="10261340" y="1400948"/>
                </a:lnTo>
                <a:cubicBezTo>
                  <a:pt x="10253719" y="1404758"/>
                  <a:pt x="10070821" y="1496207"/>
                  <a:pt x="9931108" y="1680375"/>
                </a:cubicBezTo>
                <a:cubicBezTo>
                  <a:pt x="9801555" y="1853112"/>
                  <a:pt x="9687243" y="2138891"/>
                  <a:pt x="9879032" y="2528819"/>
                </a:cubicBezTo>
                <a:lnTo>
                  <a:pt x="9893004" y="2556762"/>
                </a:lnTo>
                <a:cubicBezTo>
                  <a:pt x="9896814" y="2564382"/>
                  <a:pt x="9988263" y="2747281"/>
                  <a:pt x="10172431" y="2886994"/>
                </a:cubicBezTo>
                <a:cubicBezTo>
                  <a:pt x="10277852" y="2967012"/>
                  <a:pt x="10427726" y="3041950"/>
                  <a:pt x="10618245" y="3041950"/>
                </a:cubicBezTo>
                <a:cubicBezTo>
                  <a:pt x="10736366" y="3041950"/>
                  <a:pt x="10869730" y="3012737"/>
                  <a:pt x="11019604" y="2939069"/>
                </a:cubicBezTo>
                <a:lnTo>
                  <a:pt x="12190660" y="2362433"/>
                </a:lnTo>
                <a:lnTo>
                  <a:pt x="12190660" y="5569499"/>
                </a:lnTo>
                <a:lnTo>
                  <a:pt x="0" y="5569499"/>
                </a:lnTo>
                <a:lnTo>
                  <a:pt x="0" y="4872200"/>
                </a:lnTo>
                <a:lnTo>
                  <a:pt x="1553363" y="4107584"/>
                </a:lnTo>
                <a:cubicBezTo>
                  <a:pt x="1553363" y="4107584"/>
                  <a:pt x="1775635" y="3998354"/>
                  <a:pt x="1698157" y="3842128"/>
                </a:cubicBezTo>
                <a:lnTo>
                  <a:pt x="1695617" y="3835778"/>
                </a:lnTo>
                <a:cubicBezTo>
                  <a:pt x="1695617" y="3835778"/>
                  <a:pt x="1694347" y="3834508"/>
                  <a:pt x="1693077" y="3831968"/>
                </a:cubicBezTo>
                <a:lnTo>
                  <a:pt x="2488175" y="3439499"/>
                </a:lnTo>
                <a:cubicBezTo>
                  <a:pt x="2493255" y="3435688"/>
                  <a:pt x="3036869" y="3161341"/>
                  <a:pt x="2795545" y="2672343"/>
                </a:cubicBezTo>
                <a:lnTo>
                  <a:pt x="2786654" y="2654561"/>
                </a:lnTo>
                <a:cubicBezTo>
                  <a:pt x="2784114" y="2649481"/>
                  <a:pt x="2536440" y="2163023"/>
                  <a:pt x="1991556" y="2432290"/>
                </a:cubicBezTo>
                <a:lnTo>
                  <a:pt x="0" y="3414096"/>
                </a:ln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46" name="Freeform: Shape 45">
            <a:extLst>
              <a:ext uri="{FF2B5EF4-FFF2-40B4-BE49-F238E27FC236}">
                <a16:creationId xmlns="" xmlns:a16="http://schemas.microsoft.com/office/drawing/2014/main" id="{3A0902BC-58E0-4395-9D80-6CF5CA0FAAB0}"/>
              </a:ext>
            </a:extLst>
          </p:cNvPr>
          <p:cNvSpPr/>
          <p:nvPr/>
        </p:nvSpPr>
        <p:spPr>
          <a:xfrm>
            <a:off x="5968502" y="-12701"/>
            <a:ext cx="3942151" cy="2298926"/>
          </a:xfrm>
          <a:custGeom>
            <a:avLst/>
            <a:gdLst>
              <a:gd name="connsiteX0" fmla="*/ 4844811 w 4851877"/>
              <a:gd name="connsiteY0" fmla="*/ 12701 h 2298926"/>
              <a:gd name="connsiteX1" fmla="*/ 2851985 w 4851877"/>
              <a:gd name="connsiteY1" fmla="*/ 12701 h 2298926"/>
              <a:gd name="connsiteX2" fmla="*/ 371430 w 4851877"/>
              <a:gd name="connsiteY2" fmla="*/ 1235832 h 2298926"/>
              <a:gd name="connsiteX3" fmla="*/ 72951 w 4851877"/>
              <a:gd name="connsiteY3" fmla="*/ 1977585 h 2298926"/>
              <a:gd name="connsiteX4" fmla="*/ 81842 w 4851877"/>
              <a:gd name="connsiteY4" fmla="*/ 1995367 h 2298926"/>
              <a:gd name="connsiteX5" fmla="*/ 851538 w 4851877"/>
              <a:gd name="connsiteY5" fmla="*/ 2210018 h 2298926"/>
              <a:gd name="connsiteX6" fmla="*/ 4844811 w 4851877"/>
              <a:gd name="connsiteY6" fmla="*/ 240054 h 2298926"/>
              <a:gd name="connsiteX7" fmla="*/ 4844811 w 4851877"/>
              <a:gd name="connsiteY7" fmla="*/ 12701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98926">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w="12700" cap="flat">
            <a:noFill/>
            <a:prstDash val="solid"/>
            <a:miter/>
          </a:ln>
        </p:spPr>
        <p:txBody>
          <a:bodyPr rtlCol="0" anchor="ctr"/>
          <a:lstStyle/>
          <a:p>
            <a:endParaRPr lang="ru-RU"/>
          </a:p>
        </p:txBody>
      </p:sp>
      <p:sp>
        <p:nvSpPr>
          <p:cNvPr id="47" name="Freeform: Shape 46">
            <a:extLst>
              <a:ext uri="{FF2B5EF4-FFF2-40B4-BE49-F238E27FC236}">
                <a16:creationId xmlns="" xmlns:a16="http://schemas.microsoft.com/office/drawing/2014/main" id="{5DCE3DA5-C000-4DAD-8FCD-9A285AB48C83}"/>
              </a:ext>
            </a:extLst>
          </p:cNvPr>
          <p:cNvSpPr/>
          <p:nvPr/>
        </p:nvSpPr>
        <p:spPr>
          <a:xfrm>
            <a:off x="7948124" y="458515"/>
            <a:ext cx="1960756" cy="2578354"/>
          </a:xfrm>
          <a:custGeom>
            <a:avLst/>
            <a:gdLst>
              <a:gd name="connsiteX0" fmla="*/ 2408354 w 2413237"/>
              <a:gd name="connsiteY0" fmla="*/ 12701 h 2578353"/>
              <a:gd name="connsiteX1" fmla="*/ 487924 w 2413237"/>
              <a:gd name="connsiteY1" fmla="*/ 960215 h 2578353"/>
              <a:gd name="connsiteX2" fmla="*/ 113238 w 2413237"/>
              <a:gd name="connsiteY2" fmla="*/ 2062683 h 2578353"/>
              <a:gd name="connsiteX3" fmla="*/ 127209 w 2413237"/>
              <a:gd name="connsiteY3" fmla="*/ 2090626 h 2578353"/>
              <a:gd name="connsiteX4" fmla="*/ 1229678 w 2413237"/>
              <a:gd name="connsiteY4" fmla="*/ 2465313 h 2578353"/>
              <a:gd name="connsiteX5" fmla="*/ 2408354 w 2413237"/>
              <a:gd name="connsiteY5" fmla="*/ 1883595 h 2578353"/>
              <a:gd name="connsiteX6" fmla="*/ 2408354 w 2413237"/>
              <a:gd name="connsiteY6" fmla="*/ 12701 h 257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3">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w="12700" cap="flat">
            <a:noFill/>
            <a:prstDash val="solid"/>
            <a:miter/>
          </a:ln>
        </p:spPr>
        <p:txBody>
          <a:bodyPr rtlCol="0" anchor="ctr"/>
          <a:lstStyle/>
          <a:p>
            <a:endParaRPr lang="ru-RU"/>
          </a:p>
        </p:txBody>
      </p:sp>
      <p:sp>
        <p:nvSpPr>
          <p:cNvPr id="45" name="Freeform: Shape 44">
            <a:extLst>
              <a:ext uri="{FF2B5EF4-FFF2-40B4-BE49-F238E27FC236}">
                <a16:creationId xmlns="" xmlns:a16="http://schemas.microsoft.com/office/drawing/2014/main" id="{EAE88C29-9AC8-4A6D-9141-98B2210C7466}"/>
              </a:ext>
            </a:extLst>
          </p:cNvPr>
          <p:cNvSpPr/>
          <p:nvPr/>
        </p:nvSpPr>
        <p:spPr>
          <a:xfrm>
            <a:off x="-10319" y="2355829"/>
            <a:ext cx="2321947" cy="2298926"/>
          </a:xfrm>
          <a:custGeom>
            <a:avLst/>
            <a:gdLst>
              <a:gd name="connsiteX0" fmla="*/ 2782844 w 2857781"/>
              <a:gd name="connsiteY0" fmla="*/ 306353 h 2298926"/>
              <a:gd name="connsiteX1" fmla="*/ 2013148 w 2857781"/>
              <a:gd name="connsiteY1" fmla="*/ 91702 h 2298926"/>
              <a:gd name="connsiteX2" fmla="*/ 12701 w 2857781"/>
              <a:gd name="connsiteY2" fmla="*/ 1078589 h 2298926"/>
              <a:gd name="connsiteX3" fmla="*/ 12701 w 2857781"/>
              <a:gd name="connsiteY3" fmla="*/ 2289019 h 2298926"/>
              <a:gd name="connsiteX4" fmla="*/ 2491985 w 2857781"/>
              <a:gd name="connsiteY4" fmla="*/ 1065888 h 2298926"/>
              <a:gd name="connsiteX5" fmla="*/ 2790465 w 2857781"/>
              <a:gd name="connsiteY5" fmla="*/ 324135 h 2298926"/>
              <a:gd name="connsiteX6" fmla="*/ 2782844 w 2857781"/>
              <a:gd name="connsiteY6" fmla="*/ 306353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781" h="2298926">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w="12700" cap="flat">
            <a:noFill/>
            <a:prstDash val="solid"/>
            <a:miter/>
          </a:ln>
        </p:spPr>
        <p:txBody>
          <a:bodyPr rtlCol="0" anchor="ctr"/>
          <a:lstStyle/>
          <a:p>
            <a:endParaRPr lang="ru-RU"/>
          </a:p>
        </p:txBody>
      </p:sp>
      <p:sp>
        <p:nvSpPr>
          <p:cNvPr id="24" name="Oval 23">
            <a:extLst>
              <a:ext uri="{FF2B5EF4-FFF2-40B4-BE49-F238E27FC236}">
                <a16:creationId xmlns="" xmlns:a16="http://schemas.microsoft.com/office/drawing/2014/main" id="{7F8CA5B8-0BAD-4554-87FE-E0910E6CD5C5}"/>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5" name="Graphic 12">
            <a:extLst>
              <a:ext uri="{FF2B5EF4-FFF2-40B4-BE49-F238E27FC236}">
                <a16:creationId xmlns="" xmlns:a16="http://schemas.microsoft.com/office/drawing/2014/main" id="{12CBB0CF-5FCC-4507-BD7B-C02386D2A23C}"/>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2" name="Title 1">
            <a:extLst>
              <a:ext uri="{FF2B5EF4-FFF2-40B4-BE49-F238E27FC236}">
                <a16:creationId xmlns="" xmlns:a16="http://schemas.microsoft.com/office/drawing/2014/main" id="{0B9CB2BB-1ED9-489E-8AC7-2A8D8459E388}"/>
              </a:ext>
            </a:extLst>
          </p:cNvPr>
          <p:cNvSpPr>
            <a:spLocks noGrp="1"/>
          </p:cNvSpPr>
          <p:nvPr>
            <p:ph type="title" hasCustomPrompt="1"/>
          </p:nvPr>
        </p:nvSpPr>
        <p:spPr>
          <a:xfrm>
            <a:off x="681038" y="4349863"/>
            <a:ext cx="8543925" cy="782638"/>
          </a:xfrm>
        </p:spPr>
        <p:txBody>
          <a:bodyPr/>
          <a:lstStyle>
            <a:lvl1pPr algn="ctr">
              <a:defRPr>
                <a:solidFill>
                  <a:schemeClr val="bg1"/>
                </a:solidFill>
              </a:defRPr>
            </a:lvl1pPr>
          </a:lstStyle>
          <a:p>
            <a:r>
              <a:rPr lang="en-US" dirty="0"/>
              <a:t>BIG IMAGE</a:t>
            </a:r>
            <a:endParaRPr lang="ru-RU" dirty="0"/>
          </a:p>
        </p:txBody>
      </p:sp>
      <p:sp>
        <p:nvSpPr>
          <p:cNvPr id="6" name="Footer Placeholder 5">
            <a:extLst>
              <a:ext uri="{FF2B5EF4-FFF2-40B4-BE49-F238E27FC236}">
                <a16:creationId xmlns="" xmlns:a16="http://schemas.microsoft.com/office/drawing/2014/main" id="{FC208BCD-3B7E-49DF-8BF5-68AE9DD7D786}"/>
              </a:ext>
            </a:extLst>
          </p:cNvPr>
          <p:cNvSpPr>
            <a:spLocks noGrp="1"/>
          </p:cNvSpPr>
          <p:nvPr>
            <p:ph type="ftr" sz="quarter" idx="11"/>
          </p:nvPr>
        </p:nvSpPr>
        <p:spPr>
          <a:xfrm>
            <a:off x="659986" y="5797770"/>
            <a:ext cx="1940339"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41517C1-CBB7-46B0-99AA-8512104026B7}"/>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21" name="Text Placeholder 26">
            <a:extLst>
              <a:ext uri="{FF2B5EF4-FFF2-40B4-BE49-F238E27FC236}">
                <a16:creationId xmlns="" xmlns:a16="http://schemas.microsoft.com/office/drawing/2014/main" id="{78B29DA7-7E72-4576-8F68-91B70D11C8FD}"/>
              </a:ext>
            </a:extLst>
          </p:cNvPr>
          <p:cNvSpPr>
            <a:spLocks noGrp="1"/>
          </p:cNvSpPr>
          <p:nvPr>
            <p:ph type="body" sz="quarter" idx="16"/>
          </p:nvPr>
        </p:nvSpPr>
        <p:spPr>
          <a:xfrm>
            <a:off x="1960552" y="5718810"/>
            <a:ext cx="5984896" cy="946532"/>
          </a:xfrm>
        </p:spPr>
        <p:txBody>
          <a:bodyPr>
            <a:noAutofit/>
          </a:bodyPr>
          <a:lstStyle>
            <a:lvl1pPr marL="0" indent="0" algn="ctr">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smtClean="0"/>
              <a:t>Click to edit Master text styles</a:t>
            </a:r>
          </a:p>
        </p:txBody>
      </p:sp>
      <p:pic>
        <p:nvPicPr>
          <p:cNvPr id="22" name="Graphic 21">
            <a:extLst>
              <a:ext uri="{FF2B5EF4-FFF2-40B4-BE49-F238E27FC236}">
                <a16:creationId xmlns="" xmlns:a16="http://schemas.microsoft.com/office/drawing/2014/main" id="{B091E01B-B80B-4194-AC2B-41043EC597D2}"/>
              </a:ext>
            </a:extLst>
          </p:cNvPr>
          <p:cNvPicPr>
            <a:picLocks noChangeAspect="1"/>
          </p:cNvPicPr>
          <p:nvPr/>
        </p:nvPicPr>
        <p:blipFill>
          <a:blip r:embed="rId2" cstate="print">
            <a:extLst>
              <a:ext uri="{96DAC541-7B7A-43D3-8B79-37D633B846F1}">
                <asvg:svgBlip xmlns="" xmlns:asvg="http://schemas.microsoft.com/office/drawing/2016/SVG/main" r:embed="rId3"/>
              </a:ext>
            </a:extLst>
          </a:blip>
          <a:stretch>
            <a:fillRect/>
          </a:stretch>
        </p:blipFill>
        <p:spPr>
          <a:xfrm>
            <a:off x="3869531" y="5155440"/>
            <a:ext cx="2166938" cy="139903"/>
          </a:xfrm>
          <a:prstGeom prst="rect">
            <a:avLst/>
          </a:prstGeom>
        </p:spPr>
      </p:pic>
      <p:sp>
        <p:nvSpPr>
          <p:cNvPr id="40" name="Freeform: Shape 39">
            <a:extLst>
              <a:ext uri="{FF2B5EF4-FFF2-40B4-BE49-F238E27FC236}">
                <a16:creationId xmlns="" xmlns:a16="http://schemas.microsoft.com/office/drawing/2014/main" id="{FBE26926-54A6-49D3-95EA-F31F133A0E3B}"/>
              </a:ext>
            </a:extLst>
          </p:cNvPr>
          <p:cNvSpPr/>
          <p:nvPr/>
        </p:nvSpPr>
        <p:spPr>
          <a:xfrm>
            <a:off x="7171206" y="2044902"/>
            <a:ext cx="598547"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a:p>
        </p:txBody>
      </p:sp>
      <p:sp>
        <p:nvSpPr>
          <p:cNvPr id="41" name="Freeform: Shape 40">
            <a:extLst>
              <a:ext uri="{FF2B5EF4-FFF2-40B4-BE49-F238E27FC236}">
                <a16:creationId xmlns="" xmlns:a16="http://schemas.microsoft.com/office/drawing/2014/main" id="{C3AFCA09-1411-4603-AEED-DBD79C4BE2CA}"/>
              </a:ext>
            </a:extLst>
          </p:cNvPr>
          <p:cNvSpPr/>
          <p:nvPr/>
        </p:nvSpPr>
        <p:spPr>
          <a:xfrm>
            <a:off x="7158305" y="2029025"/>
            <a:ext cx="629506" cy="774776"/>
          </a:xfrm>
          <a:custGeom>
            <a:avLst/>
            <a:gdLst>
              <a:gd name="connsiteX0" fmla="*/ 388023 w 774776"/>
              <a:gd name="connsiteY0" fmla="*/ 766521 h 774776"/>
              <a:gd name="connsiteX1" fmla="*/ 9526 w 774776"/>
              <a:gd name="connsiteY1" fmla="*/ 388023 h 774776"/>
              <a:gd name="connsiteX2" fmla="*/ 388023 w 774776"/>
              <a:gd name="connsiteY2" fmla="*/ 9526 h 774776"/>
              <a:gd name="connsiteX3" fmla="*/ 766520 w 774776"/>
              <a:gd name="connsiteY3" fmla="*/ 388023 h 774776"/>
              <a:gd name="connsiteX4" fmla="*/ 388023 w 774776"/>
              <a:gd name="connsiteY4" fmla="*/ 766521 h 774776"/>
              <a:gd name="connsiteX5" fmla="*/ 388023 w 774776"/>
              <a:gd name="connsiteY5" fmla="*/ 48900 h 774776"/>
              <a:gd name="connsiteX6" fmla="*/ 47630 w 774776"/>
              <a:gd name="connsiteY6" fmla="*/ 389293 h 774776"/>
              <a:gd name="connsiteX7" fmla="*/ 388023 w 774776"/>
              <a:gd name="connsiteY7" fmla="*/ 729687 h 774776"/>
              <a:gd name="connsiteX8" fmla="*/ 728416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w="9525" cap="flat">
            <a:noFill/>
            <a:prstDash val="solid"/>
            <a:miter/>
          </a:ln>
        </p:spPr>
        <p:txBody>
          <a:bodyPr rtlCol="0" anchor="ctr"/>
          <a:lstStyle/>
          <a:p>
            <a:endParaRPr lang="ru-RU"/>
          </a:p>
        </p:txBody>
      </p:sp>
      <p:sp>
        <p:nvSpPr>
          <p:cNvPr id="42" name="Freeform: Shape 41">
            <a:extLst>
              <a:ext uri="{FF2B5EF4-FFF2-40B4-BE49-F238E27FC236}">
                <a16:creationId xmlns="" xmlns:a16="http://schemas.microsoft.com/office/drawing/2014/main" id="{7E4E0103-B430-4F31-B26F-21E197A41135}"/>
              </a:ext>
            </a:extLst>
          </p:cNvPr>
          <p:cNvSpPr/>
          <p:nvPr/>
        </p:nvSpPr>
        <p:spPr>
          <a:xfrm>
            <a:off x="5955575" y="-9526"/>
            <a:ext cx="3952470" cy="2311628"/>
          </a:xfrm>
          <a:custGeom>
            <a:avLst/>
            <a:gdLst>
              <a:gd name="connsiteX0" fmla="*/ 2911080 w 4864578"/>
              <a:gd name="connsiteY0" fmla="*/ 9526 h 2311627"/>
              <a:gd name="connsiteX1" fmla="*/ 2824712 w 4864578"/>
              <a:gd name="connsiteY1" fmla="*/ 9526 h 2311627"/>
              <a:gd name="connsiteX2" fmla="*/ 378451 w 4864578"/>
              <a:gd name="connsiteY2" fmla="*/ 1216145 h 2311627"/>
              <a:gd name="connsiteX3" fmla="*/ 134587 w 4864578"/>
              <a:gd name="connsiteY3" fmla="*/ 1413014 h 2311627"/>
              <a:gd name="connsiteX4" fmla="*/ 71081 w 4864578"/>
              <a:gd name="connsiteY4" fmla="*/ 1983300 h 2311627"/>
              <a:gd name="connsiteX5" fmla="*/ 79972 w 4864578"/>
              <a:gd name="connsiteY5" fmla="*/ 2001082 h 2311627"/>
              <a:gd name="connsiteX6" fmla="*/ 270491 w 4864578"/>
              <a:gd name="connsiteY6" fmla="*/ 2214463 h 2311627"/>
              <a:gd name="connsiteX7" fmla="*/ 561349 w 4864578"/>
              <a:gd name="connsiteY7" fmla="*/ 2304642 h 2311627"/>
              <a:gd name="connsiteX8" fmla="*/ 875070 w 4864578"/>
              <a:gd name="connsiteY8" fmla="*/ 2223354 h 2311627"/>
              <a:gd name="connsiteX9" fmla="*/ 4860722 w 4864578"/>
              <a:gd name="connsiteY9" fmla="*/ 258470 h 2311627"/>
              <a:gd name="connsiteX10" fmla="*/ 4860722 w 4864578"/>
              <a:gd name="connsiteY10" fmla="*/ 216556 h 2311627"/>
              <a:gd name="connsiteX11" fmla="*/ 858558 w 4864578"/>
              <a:gd name="connsiteY11" fmla="*/ 2189061 h 2311627"/>
              <a:gd name="connsiteX12" fmla="*/ 293353 w 4864578"/>
              <a:gd name="connsiteY12" fmla="*/ 2182710 h 2311627"/>
              <a:gd name="connsiteX13" fmla="*/ 114265 w 4864578"/>
              <a:gd name="connsiteY13" fmla="*/ 1983300 h 2311627"/>
              <a:gd name="connsiteX14" fmla="*/ 105374 w 4864578"/>
              <a:gd name="connsiteY14" fmla="*/ 1965519 h 2311627"/>
              <a:gd name="connsiteX15" fmla="*/ 163800 w 4864578"/>
              <a:gd name="connsiteY15" fmla="*/ 1437147 h 2311627"/>
              <a:gd name="connsiteX16" fmla="*/ 396233 w 4864578"/>
              <a:gd name="connsiteY16" fmla="*/ 1249168 h 2311627"/>
              <a:gd name="connsiteX17" fmla="*/ 396233 w 4864578"/>
              <a:gd name="connsiteY17" fmla="*/ 1249168 h 2311627"/>
              <a:gd name="connsiteX18" fmla="*/ 2911080 w 4864578"/>
              <a:gd name="connsiteY18" fmla="*/ 9526 h 231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4578" h="2311627">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bg1"/>
          </a:solidFill>
          <a:ln w="9525" cap="flat">
            <a:noFill/>
            <a:prstDash val="solid"/>
            <a:miter/>
          </a:ln>
        </p:spPr>
        <p:txBody>
          <a:bodyPr rtlCol="0" anchor="ctr"/>
          <a:lstStyle/>
          <a:p>
            <a:endParaRPr lang="ru-RU"/>
          </a:p>
        </p:txBody>
      </p:sp>
      <p:sp>
        <p:nvSpPr>
          <p:cNvPr id="44" name="Freeform: Shape 43">
            <a:extLst>
              <a:ext uri="{FF2B5EF4-FFF2-40B4-BE49-F238E27FC236}">
                <a16:creationId xmlns="" xmlns:a16="http://schemas.microsoft.com/office/drawing/2014/main" id="{65525C01-736F-4E07-B20A-72ABE0F38C9F}"/>
              </a:ext>
            </a:extLst>
          </p:cNvPr>
          <p:cNvSpPr/>
          <p:nvPr/>
        </p:nvSpPr>
        <p:spPr>
          <a:xfrm>
            <a:off x="7935647" y="442639"/>
            <a:ext cx="1971075" cy="2603756"/>
          </a:xfrm>
          <a:custGeom>
            <a:avLst/>
            <a:gdLst>
              <a:gd name="connsiteX0" fmla="*/ 2423711 w 2425938"/>
              <a:gd name="connsiteY0" fmla="*/ 1877880 h 2603756"/>
              <a:gd name="connsiteX1" fmla="*/ 1236144 w 2425938"/>
              <a:gd name="connsiteY1" fmla="*/ 2463408 h 2603756"/>
              <a:gd name="connsiteX2" fmla="*/ 429615 w 2425938"/>
              <a:gd name="connsiteY2" fmla="*/ 2415143 h 2603756"/>
              <a:gd name="connsiteX3" fmla="*/ 160348 w 2425938"/>
              <a:gd name="connsiteY3" fmla="*/ 2097612 h 2603756"/>
              <a:gd name="connsiteX4" fmla="*/ 146377 w 2425938"/>
              <a:gd name="connsiteY4" fmla="*/ 2069669 h 2603756"/>
              <a:gd name="connsiteX5" fmla="*/ 194642 w 2425938"/>
              <a:gd name="connsiteY5" fmla="*/ 1263139 h 2603756"/>
              <a:gd name="connsiteX6" fmla="*/ 512173 w 2425938"/>
              <a:gd name="connsiteY6" fmla="*/ 993873 h 2603756"/>
              <a:gd name="connsiteX7" fmla="*/ 2423711 w 2425938"/>
              <a:gd name="connsiteY7" fmla="*/ 51440 h 2603756"/>
              <a:gd name="connsiteX8" fmla="*/ 2423711 w 2425938"/>
              <a:gd name="connsiteY8" fmla="*/ 9526 h 2603756"/>
              <a:gd name="connsiteX9" fmla="*/ 494391 w 2425938"/>
              <a:gd name="connsiteY9" fmla="*/ 960850 h 2603756"/>
              <a:gd name="connsiteX10" fmla="*/ 164159 w 2425938"/>
              <a:gd name="connsiteY10" fmla="*/ 1240277 h 2603756"/>
              <a:gd name="connsiteX11" fmla="*/ 112083 w 2425938"/>
              <a:gd name="connsiteY11" fmla="*/ 2088721 h 2603756"/>
              <a:gd name="connsiteX12" fmla="*/ 126055 w 2425938"/>
              <a:gd name="connsiteY12" fmla="*/ 2116664 h 2603756"/>
              <a:gd name="connsiteX13" fmla="*/ 405483 w 2425938"/>
              <a:gd name="connsiteY13" fmla="*/ 2446896 h 2603756"/>
              <a:gd name="connsiteX14" fmla="*/ 851296 w 2425938"/>
              <a:gd name="connsiteY14" fmla="*/ 2601851 h 2603756"/>
              <a:gd name="connsiteX15" fmla="*/ 1252656 w 2425938"/>
              <a:gd name="connsiteY15" fmla="*/ 2498971 h 2603756"/>
              <a:gd name="connsiteX16" fmla="*/ 2422441 w 2425938"/>
              <a:gd name="connsiteY16" fmla="*/ 1922334 h 2603756"/>
              <a:gd name="connsiteX17" fmla="*/ 2422441 w 2425938"/>
              <a:gd name="connsiteY17" fmla="*/ 1877880 h 260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25938" h="2603756">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bg1"/>
          </a:solidFill>
          <a:ln w="9525" cap="flat">
            <a:noFill/>
            <a:prstDash val="solid"/>
            <a:miter/>
          </a:ln>
        </p:spPr>
        <p:txBody>
          <a:bodyPr rtlCol="0" anchor="ctr"/>
          <a:lstStyle/>
          <a:p>
            <a:endParaRPr lang="ru-RU"/>
          </a:p>
        </p:txBody>
      </p:sp>
      <p:sp>
        <p:nvSpPr>
          <p:cNvPr id="48" name="Freeform: Shape 47">
            <a:extLst>
              <a:ext uri="{FF2B5EF4-FFF2-40B4-BE49-F238E27FC236}">
                <a16:creationId xmlns="" xmlns:a16="http://schemas.microsoft.com/office/drawing/2014/main" id="{49472789-B79C-464F-9D88-E51F8B5062D3}"/>
              </a:ext>
            </a:extLst>
          </p:cNvPr>
          <p:cNvSpPr/>
          <p:nvPr/>
        </p:nvSpPr>
        <p:spPr>
          <a:xfrm>
            <a:off x="-7739" y="2340318"/>
            <a:ext cx="2332267" cy="2540250"/>
          </a:xfrm>
          <a:custGeom>
            <a:avLst/>
            <a:gdLst>
              <a:gd name="connsiteX0" fmla="*/ 2481189 w 2870482"/>
              <a:gd name="connsiteY0" fmla="*/ 1064887 h 2540250"/>
              <a:gd name="connsiteX1" fmla="*/ 1678470 w 2870482"/>
              <a:gd name="connsiteY1" fmla="*/ 1461166 h 2540250"/>
              <a:gd name="connsiteX2" fmla="*/ 1406664 w 2870482"/>
              <a:gd name="connsiteY2" fmla="*/ 1448465 h 2540250"/>
              <a:gd name="connsiteX3" fmla="*/ 9526 w 2870482"/>
              <a:gd name="connsiteY3" fmla="*/ 2136873 h 2540250"/>
              <a:gd name="connsiteX4" fmla="*/ 9526 w 2870482"/>
              <a:gd name="connsiteY4" fmla="*/ 2531882 h 2540250"/>
              <a:gd name="connsiteX5" fmla="*/ 1564159 w 2870482"/>
              <a:gd name="connsiteY5" fmla="*/ 1765996 h 2540250"/>
              <a:gd name="connsiteX6" fmla="*/ 1708953 w 2870482"/>
              <a:gd name="connsiteY6" fmla="*/ 1500540 h 2540250"/>
              <a:gd name="connsiteX7" fmla="*/ 1706413 w 2870482"/>
              <a:gd name="connsiteY7" fmla="*/ 1494189 h 2540250"/>
              <a:gd name="connsiteX8" fmla="*/ 1703873 w 2870482"/>
              <a:gd name="connsiteY8" fmla="*/ 1490379 h 2540250"/>
              <a:gd name="connsiteX9" fmla="*/ 2498971 w 2870482"/>
              <a:gd name="connsiteY9" fmla="*/ 1097910 h 2540250"/>
              <a:gd name="connsiteX10" fmla="*/ 2806341 w 2870482"/>
              <a:gd name="connsiteY10" fmla="*/ 330755 h 2540250"/>
              <a:gd name="connsiteX11" fmla="*/ 2797450 w 2870482"/>
              <a:gd name="connsiteY11" fmla="*/ 312973 h 2540250"/>
              <a:gd name="connsiteX12" fmla="*/ 2002352 w 2870482"/>
              <a:gd name="connsiteY12" fmla="*/ 90701 h 2540250"/>
              <a:gd name="connsiteX13" fmla="*/ 9526 w 2870482"/>
              <a:gd name="connsiteY13" fmla="*/ 1073778 h 2540250"/>
              <a:gd name="connsiteX14" fmla="*/ 9526 w 2870482"/>
              <a:gd name="connsiteY14" fmla="*/ 1115692 h 2540250"/>
              <a:gd name="connsiteX15" fmla="*/ 2017594 w 2870482"/>
              <a:gd name="connsiteY15" fmla="*/ 124994 h 2540250"/>
              <a:gd name="connsiteX16" fmla="*/ 2582799 w 2870482"/>
              <a:gd name="connsiteY16" fmla="*/ 131345 h 2540250"/>
              <a:gd name="connsiteX17" fmla="*/ 2761887 w 2870482"/>
              <a:gd name="connsiteY17" fmla="*/ 330755 h 2540250"/>
              <a:gd name="connsiteX18" fmla="*/ 2770778 w 2870482"/>
              <a:gd name="connsiteY18" fmla="*/ 348536 h 2540250"/>
              <a:gd name="connsiteX19" fmla="*/ 2712352 w 2870482"/>
              <a:gd name="connsiteY19" fmla="*/ 876908 h 2540250"/>
              <a:gd name="connsiteX20" fmla="*/ 2481189 w 2870482"/>
              <a:gd name="connsiteY20" fmla="*/ 1064887 h 254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70482" h="254025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bg1"/>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10698544"/>
      </p:ext>
    </p:extLst>
  </p:cSld>
  <p:clrMapOvr>
    <a:masterClrMapping/>
  </p:clrMapOvr>
  <p:transition spd="med" advTm="5000">
    <p:cover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Video Content">
    <p:spTree>
      <p:nvGrpSpPr>
        <p:cNvPr id="1" name=""/>
        <p:cNvGrpSpPr/>
        <p:nvPr/>
      </p:nvGrpSpPr>
      <p:grpSpPr>
        <a:xfrm>
          <a:off x="0" y="0"/>
          <a:ext cx="0" cy="0"/>
          <a:chOff x="0" y="0"/>
          <a:chExt cx="0" cy="0"/>
        </a:xfrm>
      </p:grpSpPr>
      <p:sp>
        <p:nvSpPr>
          <p:cNvPr id="25" name="Oval 24">
            <a:extLst>
              <a:ext uri="{FF2B5EF4-FFF2-40B4-BE49-F238E27FC236}">
                <a16:creationId xmlns="" xmlns:a16="http://schemas.microsoft.com/office/drawing/2014/main" id="{DD823940-1850-4484-BDCE-3D9B898D6787}"/>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Graphic 12">
            <a:extLst>
              <a:ext uri="{FF2B5EF4-FFF2-40B4-BE49-F238E27FC236}">
                <a16:creationId xmlns="" xmlns:a16="http://schemas.microsoft.com/office/drawing/2014/main" id="{6FFA8582-48C8-4154-ACF0-5F6412FAAE0C}"/>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8" name="Media Placeholder 7">
            <a:extLst>
              <a:ext uri="{FF2B5EF4-FFF2-40B4-BE49-F238E27FC236}">
                <a16:creationId xmlns="" xmlns:a16="http://schemas.microsoft.com/office/drawing/2014/main" id="{FBCC61A6-FEB7-4CD2-9686-FB5F1EB66A10}"/>
              </a:ext>
            </a:extLst>
          </p:cNvPr>
          <p:cNvSpPr>
            <a:spLocks noGrp="1"/>
          </p:cNvSpPr>
          <p:nvPr>
            <p:ph type="media" sz="quarter" idx="17"/>
          </p:nvPr>
        </p:nvSpPr>
        <p:spPr>
          <a:xfrm>
            <a:off x="740371" y="908050"/>
            <a:ext cx="8425259" cy="4660900"/>
          </a:xfrm>
        </p:spPr>
        <p:txBody>
          <a:bodyPr anchor="ctr" anchorCtr="0">
            <a:normAutofit/>
          </a:bodyPr>
          <a:lstStyle>
            <a:lvl1pPr marL="0" indent="0" algn="ctr">
              <a:buNone/>
              <a:defRPr sz="1600">
                <a:solidFill>
                  <a:schemeClr val="tx1">
                    <a:lumMod val="50000"/>
                    <a:lumOff val="50000"/>
                  </a:schemeClr>
                </a:solidFill>
              </a:defRPr>
            </a:lvl1pPr>
          </a:lstStyle>
          <a:p>
            <a:r>
              <a:rPr lang="en-US" smtClean="0"/>
              <a:t>Click icon to add media</a:t>
            </a:r>
            <a:endParaRPr lang="ru-RU" dirty="0"/>
          </a:p>
        </p:txBody>
      </p:sp>
      <p:sp>
        <p:nvSpPr>
          <p:cNvPr id="6" name="Footer Placeholder 5">
            <a:extLst>
              <a:ext uri="{FF2B5EF4-FFF2-40B4-BE49-F238E27FC236}">
                <a16:creationId xmlns="" xmlns:a16="http://schemas.microsoft.com/office/drawing/2014/main" id="{FC208BCD-3B7E-49DF-8BF5-68AE9DD7D786}"/>
              </a:ext>
            </a:extLst>
          </p:cNvPr>
          <p:cNvSpPr>
            <a:spLocks noGrp="1"/>
          </p:cNvSpPr>
          <p:nvPr>
            <p:ph type="ftr" sz="quarter" idx="11"/>
          </p:nvPr>
        </p:nvSpPr>
        <p:spPr>
          <a:xfrm>
            <a:off x="659986" y="5797770"/>
            <a:ext cx="1940339"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B41517C1-CBB7-46B0-99AA-8512104026B7}"/>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11" name="Freeform: Shape 10">
            <a:extLst>
              <a:ext uri="{FF2B5EF4-FFF2-40B4-BE49-F238E27FC236}">
                <a16:creationId xmlns="" xmlns:a16="http://schemas.microsoft.com/office/drawing/2014/main" id="{B8EAB5B0-43C3-4F9F-98FF-253CBE6C9668}"/>
              </a:ext>
            </a:extLst>
          </p:cNvPr>
          <p:cNvSpPr/>
          <p:nvPr/>
        </p:nvSpPr>
        <p:spPr>
          <a:xfrm>
            <a:off x="7156036" y="2003790"/>
            <a:ext cx="629851" cy="774776"/>
          </a:xfrm>
          <a:custGeom>
            <a:avLst/>
            <a:gdLst>
              <a:gd name="connsiteX0" fmla="*/ 388023 w 774776"/>
              <a:gd name="connsiteY0" fmla="*/ 766520 h 774776"/>
              <a:gd name="connsiteX1" fmla="*/ 9526 w 774776"/>
              <a:gd name="connsiteY1" fmla="*/ 388023 h 774776"/>
              <a:gd name="connsiteX2" fmla="*/ 388023 w 774776"/>
              <a:gd name="connsiteY2" fmla="*/ 9526 h 774776"/>
              <a:gd name="connsiteX3" fmla="*/ 766521 w 774776"/>
              <a:gd name="connsiteY3" fmla="*/ 388023 h 774776"/>
              <a:gd name="connsiteX4" fmla="*/ 388023 w 774776"/>
              <a:gd name="connsiteY4" fmla="*/ 766520 h 774776"/>
              <a:gd name="connsiteX5" fmla="*/ 388023 w 774776"/>
              <a:gd name="connsiteY5" fmla="*/ 48900 h 774776"/>
              <a:gd name="connsiteX6" fmla="*/ 47630 w 774776"/>
              <a:gd name="connsiteY6" fmla="*/ 389293 h 774776"/>
              <a:gd name="connsiteX7" fmla="*/ 388023 w 774776"/>
              <a:gd name="connsiteY7" fmla="*/ 729687 h 774776"/>
              <a:gd name="connsiteX8" fmla="*/ 728417 w 774776"/>
              <a:gd name="connsiteY8" fmla="*/ 389293 h 774776"/>
              <a:gd name="connsiteX9" fmla="*/ 388023 w 774776"/>
              <a:gd name="connsiteY9" fmla="*/ 48900 h 7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4776" h="774776">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bg1"/>
          </a:solidFill>
          <a:ln w="9525" cap="flat">
            <a:noFill/>
            <a:prstDash val="solid"/>
            <a:miter/>
          </a:ln>
        </p:spPr>
        <p:txBody>
          <a:bodyPr rtlCol="0" anchor="ctr"/>
          <a:lstStyle/>
          <a:p>
            <a:endParaRPr lang="ru-RU" dirty="0"/>
          </a:p>
        </p:txBody>
      </p:sp>
      <p:sp>
        <p:nvSpPr>
          <p:cNvPr id="15" name="Freeform: Shape 14">
            <a:extLst>
              <a:ext uri="{FF2B5EF4-FFF2-40B4-BE49-F238E27FC236}">
                <a16:creationId xmlns="" xmlns:a16="http://schemas.microsoft.com/office/drawing/2014/main" id="{06A97B71-3A84-4844-BDB5-E3F77302BBC0}"/>
              </a:ext>
            </a:extLst>
          </p:cNvPr>
          <p:cNvSpPr/>
          <p:nvPr/>
        </p:nvSpPr>
        <p:spPr>
          <a:xfrm>
            <a:off x="7946287" y="430740"/>
            <a:ext cx="1961832" cy="2578354"/>
          </a:xfrm>
          <a:custGeom>
            <a:avLst/>
            <a:gdLst>
              <a:gd name="connsiteX0" fmla="*/ 2412164 w 2413237"/>
              <a:gd name="connsiteY0" fmla="*/ 12701 h 2578354"/>
              <a:gd name="connsiteX1" fmla="*/ 487924 w 2413237"/>
              <a:gd name="connsiteY1" fmla="*/ 962755 h 2578354"/>
              <a:gd name="connsiteX2" fmla="*/ 113238 w 2413237"/>
              <a:gd name="connsiteY2" fmla="*/ 2065224 h 2578354"/>
              <a:gd name="connsiteX3" fmla="*/ 127209 w 2413237"/>
              <a:gd name="connsiteY3" fmla="*/ 2093166 h 2578354"/>
              <a:gd name="connsiteX4" fmla="*/ 1229678 w 2413237"/>
              <a:gd name="connsiteY4" fmla="*/ 2467853 h 2578354"/>
              <a:gd name="connsiteX5" fmla="*/ 2412164 w 2413237"/>
              <a:gd name="connsiteY5" fmla="*/ 1884866 h 2578354"/>
              <a:gd name="connsiteX6" fmla="*/ 2412164 w 2413237"/>
              <a:gd name="connsiteY6" fmla="*/ 12701 h 2578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3237" h="2578354">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w="12700" cap="flat">
            <a:noFill/>
            <a:prstDash val="solid"/>
            <a:miter/>
          </a:ln>
        </p:spPr>
        <p:txBody>
          <a:bodyPr rtlCol="0" anchor="ctr"/>
          <a:lstStyle/>
          <a:p>
            <a:endParaRPr lang="ru-RU" dirty="0"/>
          </a:p>
        </p:txBody>
      </p:sp>
      <p:sp>
        <p:nvSpPr>
          <p:cNvPr id="16" name="Freeform: Shape 15">
            <a:extLst>
              <a:ext uri="{FF2B5EF4-FFF2-40B4-BE49-F238E27FC236}">
                <a16:creationId xmlns="" xmlns:a16="http://schemas.microsoft.com/office/drawing/2014/main" id="{030939C4-65C9-4508-8EFE-F715B9946844}"/>
              </a:ext>
            </a:extLst>
          </p:cNvPr>
          <p:cNvSpPr/>
          <p:nvPr/>
        </p:nvSpPr>
        <p:spPr>
          <a:xfrm>
            <a:off x="7932254" y="410418"/>
            <a:ext cx="1982481" cy="2616458"/>
          </a:xfrm>
          <a:custGeom>
            <a:avLst/>
            <a:gdLst>
              <a:gd name="connsiteX0" fmla="*/ 2429427 w 2438640"/>
              <a:gd name="connsiteY0" fmla="*/ 1882326 h 2616457"/>
              <a:gd name="connsiteX1" fmla="*/ 1238050 w 2438640"/>
              <a:gd name="connsiteY1" fmla="*/ 2469123 h 2616457"/>
              <a:gd name="connsiteX2" fmla="*/ 431520 w 2438640"/>
              <a:gd name="connsiteY2" fmla="*/ 2420859 h 2616457"/>
              <a:gd name="connsiteX3" fmla="*/ 162253 w 2438640"/>
              <a:gd name="connsiteY3" fmla="*/ 2103327 h 2616457"/>
              <a:gd name="connsiteX4" fmla="*/ 148282 w 2438640"/>
              <a:gd name="connsiteY4" fmla="*/ 2075385 h 2616457"/>
              <a:gd name="connsiteX5" fmla="*/ 196547 w 2438640"/>
              <a:gd name="connsiteY5" fmla="*/ 1268855 h 2616457"/>
              <a:gd name="connsiteX6" fmla="*/ 514078 w 2438640"/>
              <a:gd name="connsiteY6" fmla="*/ 999589 h 2616457"/>
              <a:gd name="connsiteX7" fmla="*/ 2430697 w 2438640"/>
              <a:gd name="connsiteY7" fmla="*/ 54615 h 2616457"/>
              <a:gd name="connsiteX8" fmla="*/ 2430697 w 2438640"/>
              <a:gd name="connsiteY8" fmla="*/ 12701 h 2616457"/>
              <a:gd name="connsiteX9" fmla="*/ 497567 w 2438640"/>
              <a:gd name="connsiteY9" fmla="*/ 965295 h 2616457"/>
              <a:gd name="connsiteX10" fmla="*/ 167334 w 2438640"/>
              <a:gd name="connsiteY10" fmla="*/ 1244723 h 2616457"/>
              <a:gd name="connsiteX11" fmla="*/ 115259 w 2438640"/>
              <a:gd name="connsiteY11" fmla="*/ 2093166 h 2616457"/>
              <a:gd name="connsiteX12" fmla="*/ 129231 w 2438640"/>
              <a:gd name="connsiteY12" fmla="*/ 2121109 h 2616457"/>
              <a:gd name="connsiteX13" fmla="*/ 408658 w 2438640"/>
              <a:gd name="connsiteY13" fmla="*/ 2451342 h 2616457"/>
              <a:gd name="connsiteX14" fmla="*/ 854472 w 2438640"/>
              <a:gd name="connsiteY14" fmla="*/ 2606297 h 2616457"/>
              <a:gd name="connsiteX15" fmla="*/ 1255831 w 2438640"/>
              <a:gd name="connsiteY15" fmla="*/ 2503417 h 2616457"/>
              <a:gd name="connsiteX16" fmla="*/ 2429427 w 2438640"/>
              <a:gd name="connsiteY16" fmla="*/ 1924240 h 2616457"/>
              <a:gd name="connsiteX17" fmla="*/ 2429427 w 2438640"/>
              <a:gd name="connsiteY17" fmla="*/ 1882326 h 2616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38640" h="2616457">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bg1"/>
          </a:solidFill>
          <a:ln w="12700" cap="flat">
            <a:noFill/>
            <a:prstDash val="solid"/>
            <a:miter/>
          </a:ln>
        </p:spPr>
        <p:txBody>
          <a:bodyPr rtlCol="0" anchor="ctr"/>
          <a:lstStyle/>
          <a:p>
            <a:endParaRPr lang="ru-RU" dirty="0"/>
          </a:p>
        </p:txBody>
      </p:sp>
      <p:sp>
        <p:nvSpPr>
          <p:cNvPr id="17" name="Freeform: Shape 16">
            <a:extLst>
              <a:ext uri="{FF2B5EF4-FFF2-40B4-BE49-F238E27FC236}">
                <a16:creationId xmlns="" xmlns:a16="http://schemas.microsoft.com/office/drawing/2014/main" id="{759BB951-621D-4456-A832-116187764B2E}"/>
              </a:ext>
            </a:extLst>
          </p:cNvPr>
          <p:cNvSpPr/>
          <p:nvPr/>
        </p:nvSpPr>
        <p:spPr>
          <a:xfrm>
            <a:off x="5964547" y="-16344"/>
            <a:ext cx="3944313" cy="2273524"/>
          </a:xfrm>
          <a:custGeom>
            <a:avLst/>
            <a:gdLst>
              <a:gd name="connsiteX0" fmla="*/ 4849891 w 4851877"/>
              <a:gd name="connsiteY0" fmla="*/ 12701 h 2273523"/>
              <a:gd name="connsiteX1" fmla="*/ 2808800 w 4851877"/>
              <a:gd name="connsiteY1" fmla="*/ 12701 h 2273523"/>
              <a:gd name="connsiteX2" fmla="*/ 371430 w 4851877"/>
              <a:gd name="connsiteY2" fmla="*/ 1214240 h 2273523"/>
              <a:gd name="connsiteX3" fmla="*/ 72951 w 4851877"/>
              <a:gd name="connsiteY3" fmla="*/ 1955993 h 2273523"/>
              <a:gd name="connsiteX4" fmla="*/ 81841 w 4851877"/>
              <a:gd name="connsiteY4" fmla="*/ 1973774 h 2273523"/>
              <a:gd name="connsiteX5" fmla="*/ 851538 w 4851877"/>
              <a:gd name="connsiteY5" fmla="*/ 2188426 h 2273523"/>
              <a:gd name="connsiteX6" fmla="*/ 4849891 w 4851877"/>
              <a:gd name="connsiteY6" fmla="*/ 217191 h 2273523"/>
              <a:gd name="connsiteX7" fmla="*/ 4849891 w 4851877"/>
              <a:gd name="connsiteY7" fmla="*/ 12701 h 227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1877" h="2273523">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w="12700" cap="flat">
            <a:noFill/>
            <a:prstDash val="solid"/>
            <a:miter/>
          </a:ln>
        </p:spPr>
        <p:txBody>
          <a:bodyPr rtlCol="0" anchor="ctr"/>
          <a:lstStyle/>
          <a:p>
            <a:endParaRPr lang="ru-RU" dirty="0"/>
          </a:p>
        </p:txBody>
      </p:sp>
      <p:sp>
        <p:nvSpPr>
          <p:cNvPr id="18" name="Freeform: Shape 17">
            <a:extLst>
              <a:ext uri="{FF2B5EF4-FFF2-40B4-BE49-F238E27FC236}">
                <a16:creationId xmlns="" xmlns:a16="http://schemas.microsoft.com/office/drawing/2014/main" id="{3F8008CE-2F0A-4568-9C4A-C347A4880513}"/>
              </a:ext>
            </a:extLst>
          </p:cNvPr>
          <p:cNvSpPr/>
          <p:nvPr/>
        </p:nvSpPr>
        <p:spPr>
          <a:xfrm>
            <a:off x="5953640" y="-16344"/>
            <a:ext cx="3954638" cy="2298926"/>
          </a:xfrm>
          <a:custGeom>
            <a:avLst/>
            <a:gdLst>
              <a:gd name="connsiteX0" fmla="*/ 4863309 w 4864578"/>
              <a:gd name="connsiteY0" fmla="*/ 195599 h 2298926"/>
              <a:gd name="connsiteX1" fmla="*/ 857334 w 4864578"/>
              <a:gd name="connsiteY1" fmla="*/ 2170644 h 2298926"/>
              <a:gd name="connsiteX2" fmla="*/ 292129 w 4864578"/>
              <a:gd name="connsiteY2" fmla="*/ 2164293 h 2298926"/>
              <a:gd name="connsiteX3" fmla="*/ 113041 w 4864578"/>
              <a:gd name="connsiteY3" fmla="*/ 1964884 h 2298926"/>
              <a:gd name="connsiteX4" fmla="*/ 104150 w 4864578"/>
              <a:gd name="connsiteY4" fmla="*/ 1947102 h 2298926"/>
              <a:gd name="connsiteX5" fmla="*/ 162577 w 4864578"/>
              <a:gd name="connsiteY5" fmla="*/ 1418730 h 2298926"/>
              <a:gd name="connsiteX6" fmla="*/ 395009 w 4864578"/>
              <a:gd name="connsiteY6" fmla="*/ 1230751 h 2298926"/>
              <a:gd name="connsiteX7" fmla="*/ 395009 w 4864578"/>
              <a:gd name="connsiteY7" fmla="*/ 1230751 h 2298926"/>
              <a:gd name="connsiteX8" fmla="*/ 2865403 w 4864578"/>
              <a:gd name="connsiteY8" fmla="*/ 12701 h 2298926"/>
              <a:gd name="connsiteX9" fmla="*/ 2779034 w 4864578"/>
              <a:gd name="connsiteY9" fmla="*/ 12701 h 2298926"/>
              <a:gd name="connsiteX10" fmla="*/ 377227 w 4864578"/>
              <a:gd name="connsiteY10" fmla="*/ 1197728 h 2298926"/>
              <a:gd name="connsiteX11" fmla="*/ 133363 w 4864578"/>
              <a:gd name="connsiteY11" fmla="*/ 1394597 h 2298926"/>
              <a:gd name="connsiteX12" fmla="*/ 12701 w 4864578"/>
              <a:gd name="connsiteY12" fmla="*/ 1660054 h 2298926"/>
              <a:gd name="connsiteX13" fmla="*/ 12701 w 4864578"/>
              <a:gd name="connsiteY13" fmla="*/ 1780715 h 2298926"/>
              <a:gd name="connsiteX14" fmla="*/ 69857 w 4864578"/>
              <a:gd name="connsiteY14" fmla="*/ 1964884 h 2298926"/>
              <a:gd name="connsiteX15" fmla="*/ 78748 w 4864578"/>
              <a:gd name="connsiteY15" fmla="*/ 1982665 h 2298926"/>
              <a:gd name="connsiteX16" fmla="*/ 269267 w 4864578"/>
              <a:gd name="connsiteY16" fmla="*/ 2196046 h 2298926"/>
              <a:gd name="connsiteX17" fmla="*/ 560126 w 4864578"/>
              <a:gd name="connsiteY17" fmla="*/ 2286225 h 2298926"/>
              <a:gd name="connsiteX18" fmla="*/ 873847 w 4864578"/>
              <a:gd name="connsiteY18" fmla="*/ 2204937 h 2298926"/>
              <a:gd name="connsiteX19" fmla="*/ 4863309 w 4864578"/>
              <a:gd name="connsiteY19" fmla="*/ 237513 h 2298926"/>
              <a:gd name="connsiteX20" fmla="*/ 4863309 w 4864578"/>
              <a:gd name="connsiteY20" fmla="*/ 195599 h 2298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64578" h="2298926">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bg1"/>
          </a:solidFill>
          <a:ln w="12700" cap="flat">
            <a:noFill/>
            <a:prstDash val="solid"/>
            <a:miter/>
          </a:ln>
        </p:spPr>
        <p:txBody>
          <a:bodyPr rtlCol="0" anchor="ctr"/>
          <a:lstStyle/>
          <a:p>
            <a:endParaRPr lang="ru-RU" dirty="0"/>
          </a:p>
        </p:txBody>
      </p:sp>
      <p:sp>
        <p:nvSpPr>
          <p:cNvPr id="19" name="Title 2">
            <a:extLst>
              <a:ext uri="{FF2B5EF4-FFF2-40B4-BE49-F238E27FC236}">
                <a16:creationId xmlns="" xmlns:a16="http://schemas.microsoft.com/office/drawing/2014/main" id="{3A926948-B9C1-4E84-AF0F-40965A132C47}"/>
              </a:ext>
            </a:extLst>
          </p:cNvPr>
          <p:cNvSpPr>
            <a:spLocks noGrp="1"/>
          </p:cNvSpPr>
          <p:nvPr>
            <p:ph type="title"/>
          </p:nvPr>
        </p:nvSpPr>
        <p:spPr>
          <a:xfrm>
            <a:off x="1960552" y="5707146"/>
            <a:ext cx="5984897" cy="853993"/>
          </a:xfrm>
        </p:spPr>
        <p:txBody>
          <a:bodyPr anchor="t" anchorCtr="0">
            <a:normAutofit/>
          </a:bodyPr>
          <a:lstStyle>
            <a:lvl1pPr marL="0" indent="0" algn="ctr">
              <a:buFont typeface="Arial" panose="020B0604020202020204" pitchFamily="34" charset="0"/>
              <a:buNone/>
              <a:defRPr sz="1800">
                <a:solidFill>
                  <a:schemeClr val="accent1"/>
                </a:solidFill>
                <a:latin typeface="+mn-lt"/>
              </a:defRPr>
            </a:lvl1pPr>
          </a:lstStyle>
          <a:p>
            <a:r>
              <a:rPr lang="en-US" smtClean="0"/>
              <a:t>Click to edit Master title style</a:t>
            </a:r>
            <a:endParaRPr lang="ru-RU"/>
          </a:p>
        </p:txBody>
      </p:sp>
      <p:grpSp>
        <p:nvGrpSpPr>
          <p:cNvPr id="2" name="Group 9">
            <a:extLst>
              <a:ext uri="{FF2B5EF4-FFF2-40B4-BE49-F238E27FC236}">
                <a16:creationId xmlns="" xmlns:a16="http://schemas.microsoft.com/office/drawing/2014/main" id="{223A17C7-5A8B-4D9D-AC8A-2486018F3FB8}"/>
              </a:ext>
            </a:extLst>
          </p:cNvPr>
          <p:cNvGrpSpPr/>
          <p:nvPr/>
        </p:nvGrpSpPr>
        <p:grpSpPr>
          <a:xfrm>
            <a:off x="-15274" y="2319272"/>
            <a:ext cx="2343442" cy="2824836"/>
            <a:chOff x="-18799" y="2319272"/>
            <a:chExt cx="2884236" cy="2824836"/>
          </a:xfrm>
        </p:grpSpPr>
        <p:sp>
          <p:nvSpPr>
            <p:cNvPr id="3" name="Freeform: Shape 2">
              <a:extLst>
                <a:ext uri="{FF2B5EF4-FFF2-40B4-BE49-F238E27FC236}">
                  <a16:creationId xmlns="" xmlns:a16="http://schemas.microsoft.com/office/drawing/2014/main" id="{C42001FF-B76E-4445-BDE5-6BFAD41EBBD4}"/>
                </a:ext>
              </a:extLst>
            </p:cNvPr>
            <p:cNvSpPr/>
            <p:nvPr/>
          </p:nvSpPr>
          <p:spPr>
            <a:xfrm>
              <a:off x="-18799" y="2336694"/>
              <a:ext cx="2871530" cy="2299765"/>
            </a:xfrm>
            <a:custGeom>
              <a:avLst/>
              <a:gdLst>
                <a:gd name="connsiteX0" fmla="*/ 2796565 w 2871529"/>
                <a:gd name="connsiteY0" fmla="*/ 306465 h 2299764"/>
                <a:gd name="connsiteX1" fmla="*/ 2026589 w 2871529"/>
                <a:gd name="connsiteY1" fmla="*/ 91735 h 2299764"/>
                <a:gd name="connsiteX2" fmla="*/ 12706 w 2871529"/>
                <a:gd name="connsiteY2" fmla="*/ 1085336 h 2299764"/>
                <a:gd name="connsiteX3" fmla="*/ 12706 w 2871529"/>
                <a:gd name="connsiteY3" fmla="*/ 2296206 h 2299764"/>
                <a:gd name="connsiteX4" fmla="*/ 2506871 w 2871529"/>
                <a:gd name="connsiteY4" fmla="*/ 1066277 h 2299764"/>
                <a:gd name="connsiteX5" fmla="*/ 2805459 w 2871529"/>
                <a:gd name="connsiteY5" fmla="*/ 324253 h 2299764"/>
                <a:gd name="connsiteX6" fmla="*/ 2796565 w 2871529"/>
                <a:gd name="connsiteY6" fmla="*/ 306465 h 229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71529" h="2299764">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w="12700" cap="flat">
              <a:noFill/>
              <a:prstDash val="solid"/>
              <a:miter/>
            </a:ln>
          </p:spPr>
          <p:txBody>
            <a:bodyPr rtlCol="0" anchor="ctr"/>
            <a:lstStyle/>
            <a:p>
              <a:endParaRPr lang="ru-RU"/>
            </a:p>
          </p:txBody>
        </p:sp>
        <p:sp>
          <p:nvSpPr>
            <p:cNvPr id="4" name="Freeform: Shape 3">
              <a:extLst>
                <a:ext uri="{FF2B5EF4-FFF2-40B4-BE49-F238E27FC236}">
                  <a16:creationId xmlns="" xmlns:a16="http://schemas.microsoft.com/office/drawing/2014/main" id="{55EB89C3-8B52-4763-9DB2-C51CC8AF377C}"/>
                </a:ext>
              </a:extLst>
            </p:cNvPr>
            <p:cNvSpPr/>
            <p:nvPr/>
          </p:nvSpPr>
          <p:spPr>
            <a:xfrm>
              <a:off x="-18799" y="2319272"/>
              <a:ext cx="2884236" cy="2337882"/>
            </a:xfrm>
            <a:custGeom>
              <a:avLst/>
              <a:gdLst>
                <a:gd name="connsiteX0" fmla="*/ 2871530 w 2884235"/>
                <a:gd name="connsiteY0" fmla="*/ 466193 h 2337882"/>
                <a:gd name="connsiteX1" fmla="*/ 2823248 w 2884235"/>
                <a:gd name="connsiteY1" fmla="*/ 334052 h 2337882"/>
                <a:gd name="connsiteX2" fmla="*/ 2814354 w 2884235"/>
                <a:gd name="connsiteY2" fmla="*/ 316263 h 2337882"/>
                <a:gd name="connsiteX3" fmla="*/ 2018965 w 2884235"/>
                <a:gd name="connsiteY3" fmla="*/ 93910 h 2337882"/>
                <a:gd name="connsiteX4" fmla="*/ 12706 w 2884235"/>
                <a:gd name="connsiteY4" fmla="*/ 1081158 h 2337882"/>
                <a:gd name="connsiteX5" fmla="*/ 12706 w 2884235"/>
                <a:gd name="connsiteY5" fmla="*/ 1123087 h 2337882"/>
                <a:gd name="connsiteX6" fmla="*/ 2035483 w 2884235"/>
                <a:gd name="connsiteY6" fmla="*/ 126946 h 2337882"/>
                <a:gd name="connsiteX7" fmla="*/ 2600895 w 2884235"/>
                <a:gd name="connsiteY7" fmla="*/ 133299 h 2337882"/>
                <a:gd name="connsiteX8" fmla="*/ 2780048 w 2884235"/>
                <a:gd name="connsiteY8" fmla="*/ 332781 h 2337882"/>
                <a:gd name="connsiteX9" fmla="*/ 2788942 w 2884235"/>
                <a:gd name="connsiteY9" fmla="*/ 350569 h 2337882"/>
                <a:gd name="connsiteX10" fmla="*/ 2730495 w 2884235"/>
                <a:gd name="connsiteY10" fmla="*/ 879134 h 2337882"/>
                <a:gd name="connsiteX11" fmla="*/ 2497977 w 2884235"/>
                <a:gd name="connsiteY11" fmla="*/ 1065911 h 2337882"/>
                <a:gd name="connsiteX12" fmla="*/ 12706 w 2884235"/>
                <a:gd name="connsiteY12" fmla="*/ 2292028 h 2337882"/>
                <a:gd name="connsiteX13" fmla="*/ 12706 w 2884235"/>
                <a:gd name="connsiteY13" fmla="*/ 2333958 h 2337882"/>
                <a:gd name="connsiteX14" fmla="*/ 2515765 w 2884235"/>
                <a:gd name="connsiteY14" fmla="*/ 1100216 h 2337882"/>
                <a:gd name="connsiteX15" fmla="*/ 2871530 w 2884235"/>
                <a:gd name="connsiteY15" fmla="*/ 687275 h 2337882"/>
                <a:gd name="connsiteX16" fmla="*/ 2871530 w 2884235"/>
                <a:gd name="connsiteY16" fmla="*/ 466193 h 233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84235" h="2337882">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bg1"/>
            </a:solidFill>
            <a:ln w="12700" cap="flat">
              <a:noFill/>
              <a:prstDash val="solid"/>
              <a:miter/>
            </a:ln>
          </p:spPr>
          <p:txBody>
            <a:bodyPr rtlCol="0" anchor="ctr"/>
            <a:lstStyle/>
            <a:p>
              <a:endParaRPr lang="ru-RU"/>
            </a:p>
          </p:txBody>
        </p:sp>
        <p:sp>
          <p:nvSpPr>
            <p:cNvPr id="5" name="Freeform: Shape 4">
              <a:extLst>
                <a:ext uri="{FF2B5EF4-FFF2-40B4-BE49-F238E27FC236}">
                  <a16:creationId xmlns="" xmlns:a16="http://schemas.microsoft.com/office/drawing/2014/main" id="{8F230BC5-B028-4266-A395-BFB56DFDC484}"/>
                </a:ext>
              </a:extLst>
            </p:cNvPr>
            <p:cNvSpPr/>
            <p:nvPr/>
          </p:nvSpPr>
          <p:spPr>
            <a:xfrm>
              <a:off x="-18799" y="3968979"/>
              <a:ext cx="1766118" cy="1156235"/>
            </a:xfrm>
            <a:custGeom>
              <a:avLst/>
              <a:gdLst>
                <a:gd name="connsiteX0" fmla="*/ 1735624 w 1766117"/>
                <a:gd name="connsiteY0" fmla="*/ 98509 h 1156235"/>
                <a:gd name="connsiteX1" fmla="*/ 1437036 w 1766117"/>
                <a:gd name="connsiteY1" fmla="*/ 51497 h 1156235"/>
                <a:gd name="connsiteX2" fmla="*/ 12706 w 1766117"/>
                <a:gd name="connsiteY2" fmla="*/ 754133 h 1156235"/>
                <a:gd name="connsiteX3" fmla="*/ 12706 w 1766117"/>
                <a:gd name="connsiteY3" fmla="*/ 1149286 h 1156235"/>
                <a:gd name="connsiteX4" fmla="*/ 1594589 w 1766117"/>
                <a:gd name="connsiteY4" fmla="*/ 369144 h 1156235"/>
                <a:gd name="connsiteX5" fmla="*/ 1739436 w 1766117"/>
                <a:gd name="connsiteY5" fmla="*/ 103592 h 1156235"/>
                <a:gd name="connsiteX6" fmla="*/ 1735624 w 1766117"/>
                <a:gd name="connsiteY6" fmla="*/ 98509 h 115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6117" h="1156235">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w="12700" cap="flat">
              <a:noFill/>
              <a:prstDash val="solid"/>
              <a:miter/>
            </a:ln>
          </p:spPr>
          <p:txBody>
            <a:bodyPr rtlCol="0" anchor="ctr"/>
            <a:lstStyle/>
            <a:p>
              <a:endParaRPr lang="ru-RU"/>
            </a:p>
          </p:txBody>
        </p:sp>
        <p:sp>
          <p:nvSpPr>
            <p:cNvPr id="9" name="Freeform: Shape 8">
              <a:extLst>
                <a:ext uri="{FF2B5EF4-FFF2-40B4-BE49-F238E27FC236}">
                  <a16:creationId xmlns="" xmlns:a16="http://schemas.microsoft.com/office/drawing/2014/main" id="{5A52C234-DC7D-488B-8975-61485991A4A8}"/>
                </a:ext>
              </a:extLst>
            </p:cNvPr>
            <p:cNvSpPr/>
            <p:nvPr/>
          </p:nvSpPr>
          <p:spPr>
            <a:xfrm>
              <a:off x="-18799" y="3949755"/>
              <a:ext cx="1778824" cy="1194353"/>
            </a:xfrm>
            <a:custGeom>
              <a:avLst/>
              <a:gdLst>
                <a:gd name="connsiteX0" fmla="*/ 1753412 w 1778823"/>
                <a:gd name="connsiteY0" fmla="*/ 108839 h 1194352"/>
                <a:gd name="connsiteX1" fmla="*/ 1429412 w 1778823"/>
                <a:gd name="connsiteY1" fmla="*/ 52933 h 1194352"/>
                <a:gd name="connsiteX2" fmla="*/ 12706 w 1778823"/>
                <a:gd name="connsiteY2" fmla="*/ 751757 h 1194352"/>
                <a:gd name="connsiteX3" fmla="*/ 12706 w 1778823"/>
                <a:gd name="connsiteY3" fmla="*/ 793686 h 1194352"/>
                <a:gd name="connsiteX4" fmla="*/ 1445930 w 1778823"/>
                <a:gd name="connsiteY4" fmla="*/ 87239 h 1194352"/>
                <a:gd name="connsiteX5" fmla="*/ 1719106 w 1778823"/>
                <a:gd name="connsiteY5" fmla="*/ 125357 h 1194352"/>
                <a:gd name="connsiteX6" fmla="*/ 1721647 w 1778823"/>
                <a:gd name="connsiteY6" fmla="*/ 131710 h 1194352"/>
                <a:gd name="connsiteX7" fmla="*/ 1585694 w 1778823"/>
                <a:gd name="connsiteY7" fmla="*/ 371851 h 1194352"/>
                <a:gd name="connsiteX8" fmla="*/ 12706 w 1778823"/>
                <a:gd name="connsiteY8" fmla="*/ 1146910 h 1194352"/>
                <a:gd name="connsiteX9" fmla="*/ 12706 w 1778823"/>
                <a:gd name="connsiteY9" fmla="*/ 1188839 h 1194352"/>
                <a:gd name="connsiteX10" fmla="*/ 1603483 w 1778823"/>
                <a:gd name="connsiteY10" fmla="*/ 404886 h 1194352"/>
                <a:gd name="connsiteX11" fmla="*/ 1755953 w 1778823"/>
                <a:gd name="connsiteY11" fmla="*/ 113921 h 1194352"/>
                <a:gd name="connsiteX12" fmla="*/ 1753412 w 1778823"/>
                <a:gd name="connsiteY12" fmla="*/ 108839 h 119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78823" h="1194352">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bg1"/>
            </a:solidFill>
            <a:ln w="12700" cap="flat">
              <a:noFill/>
              <a:prstDash val="solid"/>
              <a:miter/>
            </a:ln>
          </p:spPr>
          <p:txBody>
            <a:bodyPr rtlCol="0" anchor="ctr"/>
            <a:lstStyle/>
            <a:p>
              <a:endParaRPr lang="ru-RU"/>
            </a:p>
          </p:txBody>
        </p:sp>
      </p:grpSp>
    </p:spTree>
    <p:extLst>
      <p:ext uri="{BB962C8B-B14F-4D97-AF65-F5344CB8AC3E}">
        <p14:creationId xmlns:p14="http://schemas.microsoft.com/office/powerpoint/2010/main" val="2473244470"/>
      </p:ext>
    </p:extLst>
  </p:cSld>
  <p:clrMapOvr>
    <a:masterClrMapping/>
  </p:clrMapOvr>
  <p:transition spd="med" advTm="5000">
    <p:cover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hanks slide">
    <p:spTree>
      <p:nvGrpSpPr>
        <p:cNvPr id="1" name=""/>
        <p:cNvGrpSpPr/>
        <p:nvPr/>
      </p:nvGrpSpPr>
      <p:grpSpPr>
        <a:xfrm>
          <a:off x="0" y="0"/>
          <a:ext cx="0" cy="0"/>
          <a:chOff x="0" y="0"/>
          <a:chExt cx="0" cy="0"/>
        </a:xfrm>
      </p:grpSpPr>
      <p:sp>
        <p:nvSpPr>
          <p:cNvPr id="26" name="Picture Placeholder 25">
            <a:extLst>
              <a:ext uri="{FF2B5EF4-FFF2-40B4-BE49-F238E27FC236}">
                <a16:creationId xmlns="" xmlns:a16="http://schemas.microsoft.com/office/drawing/2014/main" id="{3C229411-48AD-4A50-B02E-041030F18963}"/>
              </a:ext>
            </a:extLst>
          </p:cNvPr>
          <p:cNvSpPr>
            <a:spLocks noGrp="1"/>
          </p:cNvSpPr>
          <p:nvPr>
            <p:ph type="pic" sz="quarter" idx="21"/>
          </p:nvPr>
        </p:nvSpPr>
        <p:spPr>
          <a:xfrm>
            <a:off x="4261716" y="1"/>
            <a:ext cx="5641190" cy="5934621"/>
          </a:xfrm>
          <a:custGeom>
            <a:avLst/>
            <a:gdLst>
              <a:gd name="connsiteX0" fmla="*/ 6940462 w 6943003"/>
              <a:gd name="connsiteY0" fmla="*/ 0 h 5934621"/>
              <a:gd name="connsiteX1" fmla="*/ 6943003 w 6943003"/>
              <a:gd name="connsiteY1" fmla="*/ 0 h 5934621"/>
              <a:gd name="connsiteX2" fmla="*/ 6943003 w 6943003"/>
              <a:gd name="connsiteY2" fmla="*/ 3562350 h 5934621"/>
              <a:gd name="connsiteX3" fmla="*/ 2564043 w 6943003"/>
              <a:gd name="connsiteY3" fmla="*/ 5721350 h 5934621"/>
              <a:gd name="connsiteX4" fmla="*/ 233592 w 6943003"/>
              <a:gd name="connsiteY4" fmla="*/ 4930141 h 5934621"/>
              <a:gd name="connsiteX5" fmla="*/ 213272 w 6943003"/>
              <a:gd name="connsiteY5" fmla="*/ 4889500 h 5934621"/>
              <a:gd name="connsiteX6" fmla="*/ 1004482 w 6943003"/>
              <a:gd name="connsiteY6" fmla="*/ 2559050 h 5934621"/>
              <a:gd name="connsiteX7" fmla="*/ 2136693 w 6943003"/>
              <a:gd name="connsiteY7" fmla="*/ 2000704 h 5934621"/>
              <a:gd name="connsiteX8" fmla="*/ 2183042 w 6943003"/>
              <a:gd name="connsiteY8" fmla="*/ 2039620 h 5934621"/>
              <a:gd name="connsiteX9" fmla="*/ 2473872 w 6943003"/>
              <a:gd name="connsiteY9" fmla="*/ 2129790 h 5934621"/>
              <a:gd name="connsiteX10" fmla="*/ 2787562 w 6943003"/>
              <a:gd name="connsiteY10" fmla="*/ 2048510 h 593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3003" h="5934621">
                <a:moveTo>
                  <a:pt x="6940462" y="0"/>
                </a:moveTo>
                <a:lnTo>
                  <a:pt x="6943003" y="0"/>
                </a:lnTo>
                <a:lnTo>
                  <a:pt x="6943003" y="3562350"/>
                </a:lnTo>
                <a:lnTo>
                  <a:pt x="2564043" y="5721350"/>
                </a:lnTo>
                <a:cubicBezTo>
                  <a:pt x="1003212" y="6490971"/>
                  <a:pt x="233592" y="4930141"/>
                  <a:pt x="233592" y="4930141"/>
                </a:cubicBezTo>
                <a:lnTo>
                  <a:pt x="213272" y="4889500"/>
                </a:lnTo>
                <a:cubicBezTo>
                  <a:pt x="-556348" y="3328670"/>
                  <a:pt x="1004482" y="2559050"/>
                  <a:pt x="1004482" y="2559050"/>
                </a:cubicBezTo>
                <a:lnTo>
                  <a:pt x="2136693" y="2000704"/>
                </a:lnTo>
                <a:lnTo>
                  <a:pt x="2183042" y="2039620"/>
                </a:lnTo>
                <a:cubicBezTo>
                  <a:pt x="2251622" y="2086610"/>
                  <a:pt x="2349412" y="2129790"/>
                  <a:pt x="2473872" y="2129790"/>
                </a:cubicBezTo>
                <a:cubicBezTo>
                  <a:pt x="2564042" y="2129790"/>
                  <a:pt x="2668182" y="2108200"/>
                  <a:pt x="2787562" y="2048510"/>
                </a:cubicBezTo>
                <a:close/>
              </a:path>
            </a:pathLst>
          </a:custGeom>
        </p:spPr>
        <p:txBody>
          <a:bodyPr wrap="square" anchor="ctr" anchorCtr="0">
            <a:noAutofit/>
          </a:bodyPr>
          <a:lstStyle>
            <a:lvl1pPr marL="0" indent="0" algn="ctr">
              <a:buNone/>
              <a:defRPr sz="1400"/>
            </a:lvl1pPr>
          </a:lstStyle>
          <a:p>
            <a:r>
              <a:rPr lang="en-US" smtClean="0"/>
              <a:t>Click icon to add picture</a:t>
            </a:r>
            <a:endParaRPr lang="ru-RU"/>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662142" y="453051"/>
            <a:ext cx="8543925" cy="1325563"/>
          </a:xfrm>
        </p:spPr>
        <p:txBody>
          <a:bodyPr/>
          <a:lstStyle>
            <a:lvl1pPr>
              <a:defRPr/>
            </a:lvl1pPr>
          </a:lstStyle>
          <a:p>
            <a:r>
              <a:rPr lang="en-US" dirty="0"/>
              <a:t>THANK YOU!</a:t>
            </a:r>
            <a:endParaRPr lang="ru-RU" dirty="0"/>
          </a:p>
        </p:txBody>
      </p:sp>
      <p:sp>
        <p:nvSpPr>
          <p:cNvPr id="12" name="Freeform: Shape 11">
            <a:extLst>
              <a:ext uri="{FF2B5EF4-FFF2-40B4-BE49-F238E27FC236}">
                <a16:creationId xmlns="" xmlns:a16="http://schemas.microsoft.com/office/drawing/2014/main" id="{F9E3EED1-7BB3-4B75-BCA9-1C1223740B3C}"/>
              </a:ext>
            </a:extLst>
          </p:cNvPr>
          <p:cNvSpPr/>
          <p:nvPr/>
        </p:nvSpPr>
        <p:spPr>
          <a:xfrm>
            <a:off x="7072476" y="5422906"/>
            <a:ext cx="598488" cy="736600"/>
          </a:xfrm>
          <a:custGeom>
            <a:avLst/>
            <a:gdLst>
              <a:gd name="connsiteX0" fmla="*/ 372104 w 736600"/>
              <a:gd name="connsiteY0" fmla="*/ 731514 h 736600"/>
              <a:gd name="connsiteX1" fmla="*/ 731514 w 736600"/>
              <a:gd name="connsiteY1" fmla="*/ 372104 h 736600"/>
              <a:gd name="connsiteX2" fmla="*/ 372104 w 736600"/>
              <a:gd name="connsiteY2" fmla="*/ 12694 h 736600"/>
              <a:gd name="connsiteX3" fmla="*/ 12694 w 736600"/>
              <a:gd name="connsiteY3" fmla="*/ 372104 h 736600"/>
              <a:gd name="connsiteX4" fmla="*/ 372104 w 736600"/>
              <a:gd name="connsiteY4" fmla="*/ 731514 h 736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00" h="73660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w="12694" cap="flat">
            <a:noFill/>
            <a:prstDash val="solid"/>
            <a:miter/>
          </a:ln>
        </p:spPr>
        <p:txBody>
          <a:bodyPr rtlCol="0" anchor="ctr"/>
          <a:lstStyle/>
          <a:p>
            <a:endParaRPr lang="ru-RU" dirty="0"/>
          </a:p>
        </p:txBody>
      </p:sp>
      <p:sp>
        <p:nvSpPr>
          <p:cNvPr id="16" name="Freeform: Shape 15">
            <a:extLst>
              <a:ext uri="{FF2B5EF4-FFF2-40B4-BE49-F238E27FC236}">
                <a16:creationId xmlns="" xmlns:a16="http://schemas.microsoft.com/office/drawing/2014/main" id="{29016A5F-A55B-4605-B66C-5C6E2BF4919F}"/>
              </a:ext>
            </a:extLst>
          </p:cNvPr>
          <p:cNvSpPr/>
          <p:nvPr/>
        </p:nvSpPr>
        <p:spPr>
          <a:xfrm>
            <a:off x="7848286" y="3776986"/>
            <a:ext cx="2063750" cy="2628900"/>
          </a:xfrm>
          <a:custGeom>
            <a:avLst/>
            <a:gdLst>
              <a:gd name="connsiteX0" fmla="*/ 2528761 w 2540000"/>
              <a:gd name="connsiteY0" fmla="*/ 12694 h 2628900"/>
              <a:gd name="connsiteX1" fmla="*/ 487871 w 2540000"/>
              <a:gd name="connsiteY1" fmla="*/ 1018534 h 2628900"/>
              <a:gd name="connsiteX2" fmla="*/ 113221 w 2540000"/>
              <a:gd name="connsiteY2" fmla="*/ 2120894 h 2628900"/>
              <a:gd name="connsiteX3" fmla="*/ 127191 w 2540000"/>
              <a:gd name="connsiteY3" fmla="*/ 2148834 h 2628900"/>
              <a:gd name="connsiteX4" fmla="*/ 1229551 w 2540000"/>
              <a:gd name="connsiteY4" fmla="*/ 2523484 h 2628900"/>
              <a:gd name="connsiteX5" fmla="*/ 2528761 w 2540000"/>
              <a:gd name="connsiteY5" fmla="*/ 1883404 h 2628900"/>
              <a:gd name="connsiteX6" fmla="*/ 2528761 w 2540000"/>
              <a:gd name="connsiteY6" fmla="*/ 12694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0000" h="262890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w="12694" cap="flat">
            <a:noFill/>
            <a:prstDash val="solid"/>
            <a:miter/>
          </a:ln>
        </p:spPr>
        <p:txBody>
          <a:bodyPr rtlCol="0" anchor="ctr"/>
          <a:lstStyle/>
          <a:p>
            <a:endParaRPr lang="ru-RU" dirty="0"/>
          </a:p>
        </p:txBody>
      </p:sp>
      <p:sp>
        <p:nvSpPr>
          <p:cNvPr id="19" name="Text Placeholder 26">
            <a:extLst>
              <a:ext uri="{FF2B5EF4-FFF2-40B4-BE49-F238E27FC236}">
                <a16:creationId xmlns="" xmlns:a16="http://schemas.microsoft.com/office/drawing/2014/main" id="{9DBE4B29-4897-4A3A-B883-A887BCDA3718}"/>
              </a:ext>
            </a:extLst>
          </p:cNvPr>
          <p:cNvSpPr>
            <a:spLocks noGrp="1"/>
          </p:cNvSpPr>
          <p:nvPr>
            <p:ph type="body" sz="quarter" idx="16" hasCustomPrompt="1"/>
          </p:nvPr>
        </p:nvSpPr>
        <p:spPr>
          <a:xfrm>
            <a:off x="669842" y="3955666"/>
            <a:ext cx="3548619" cy="524711"/>
          </a:xfrm>
        </p:spPr>
        <p:txBody>
          <a:bodyPr>
            <a:noAutofit/>
          </a:bodyPr>
          <a:lstStyle>
            <a:lvl1pPr marL="0" indent="0" algn="l">
              <a:buNone/>
              <a:defRPr sz="2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August Bergqvist</a:t>
            </a:r>
          </a:p>
        </p:txBody>
      </p:sp>
      <p:sp>
        <p:nvSpPr>
          <p:cNvPr id="20" name="Text Placeholder 26">
            <a:extLst>
              <a:ext uri="{FF2B5EF4-FFF2-40B4-BE49-F238E27FC236}">
                <a16:creationId xmlns="" xmlns:a16="http://schemas.microsoft.com/office/drawing/2014/main" id="{0EF4532A-9AB5-4545-A83D-BD0E39635727}"/>
              </a:ext>
            </a:extLst>
          </p:cNvPr>
          <p:cNvSpPr>
            <a:spLocks noGrp="1"/>
          </p:cNvSpPr>
          <p:nvPr>
            <p:ph type="body" sz="quarter" idx="17" hasCustomPrompt="1"/>
          </p:nvPr>
        </p:nvSpPr>
        <p:spPr>
          <a:xfrm>
            <a:off x="669842" y="4633362"/>
            <a:ext cx="3548619"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Phone:</a:t>
            </a:r>
          </a:p>
        </p:txBody>
      </p:sp>
      <p:sp>
        <p:nvSpPr>
          <p:cNvPr id="21" name="Text Placeholder 26">
            <a:extLst>
              <a:ext uri="{FF2B5EF4-FFF2-40B4-BE49-F238E27FC236}">
                <a16:creationId xmlns="" xmlns:a16="http://schemas.microsoft.com/office/drawing/2014/main" id="{D579A1F5-9180-47FE-A31B-4E37384383C4}"/>
              </a:ext>
            </a:extLst>
          </p:cNvPr>
          <p:cNvSpPr>
            <a:spLocks noGrp="1"/>
          </p:cNvSpPr>
          <p:nvPr>
            <p:ph type="body" sz="quarter" idx="18" hasCustomPrompt="1"/>
          </p:nvPr>
        </p:nvSpPr>
        <p:spPr>
          <a:xfrm>
            <a:off x="669842" y="4892977"/>
            <a:ext cx="3548619"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678 555-0128</a:t>
            </a:r>
          </a:p>
        </p:txBody>
      </p:sp>
      <p:sp>
        <p:nvSpPr>
          <p:cNvPr id="22" name="Text Placeholder 26">
            <a:extLst>
              <a:ext uri="{FF2B5EF4-FFF2-40B4-BE49-F238E27FC236}">
                <a16:creationId xmlns="" xmlns:a16="http://schemas.microsoft.com/office/drawing/2014/main" id="{71BBF4E8-67FF-4A65-9EC1-AE832CEBE85D}"/>
              </a:ext>
            </a:extLst>
          </p:cNvPr>
          <p:cNvSpPr>
            <a:spLocks noGrp="1"/>
          </p:cNvSpPr>
          <p:nvPr>
            <p:ph type="body" sz="quarter" idx="19" hasCustomPrompt="1"/>
          </p:nvPr>
        </p:nvSpPr>
        <p:spPr>
          <a:xfrm>
            <a:off x="669842" y="5334300"/>
            <a:ext cx="3548619" cy="365125"/>
          </a:xfrm>
        </p:spPr>
        <p:txBody>
          <a:bodyPr>
            <a:noAutofit/>
          </a:bodyPr>
          <a:lstStyle>
            <a:lvl1pPr marL="0" indent="0" algn="l">
              <a:buNone/>
              <a:defRPr sz="1800" b="1"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Email:</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669842" y="5593915"/>
            <a:ext cx="3548619" cy="365125"/>
          </a:xfrm>
        </p:spPr>
        <p:txBody>
          <a:bodyPr>
            <a:noAutofit/>
          </a:bodyPr>
          <a:lstStyle>
            <a:lvl1pPr marL="0" indent="0" algn="l">
              <a:buNone/>
              <a:defRPr sz="2500" b="1" i="0">
                <a:solidFill>
                  <a:schemeClr val="accent3"/>
                </a:solidFill>
                <a:latin typeface="+mj-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BERGQVIST@EXAMPLE.COM</a:t>
            </a:r>
          </a:p>
        </p:txBody>
      </p:sp>
      <p:sp>
        <p:nvSpPr>
          <p:cNvPr id="3" name="Graphic 23">
            <a:extLst>
              <a:ext uri="{FF2B5EF4-FFF2-40B4-BE49-F238E27FC236}">
                <a16:creationId xmlns="" xmlns:a16="http://schemas.microsoft.com/office/drawing/2014/main" id="{7E62A657-0B76-4081-A698-3C47F1AFC78E}"/>
              </a:ext>
            </a:extLst>
          </p:cNvPr>
          <p:cNvSpPr/>
          <p:nvPr/>
        </p:nvSpPr>
        <p:spPr>
          <a:xfrm>
            <a:off x="732044" y="1561557"/>
            <a:ext cx="2416286" cy="165305"/>
          </a:xfrm>
          <a:custGeom>
            <a:avLst/>
            <a:gdLst>
              <a:gd name="connsiteX0" fmla="*/ 2914974 w 2973890"/>
              <a:gd name="connsiteY0" fmla="*/ 159367 h 165304"/>
              <a:gd name="connsiteX1" fmla="*/ 70199 w 2973890"/>
              <a:gd name="connsiteY1" fmla="*/ 159367 h 165304"/>
              <a:gd name="connsiteX2" fmla="*/ 8816 w 2973890"/>
              <a:gd name="connsiteY2" fmla="*/ 84344 h 165304"/>
              <a:gd name="connsiteX3" fmla="*/ 8816 w 2973890"/>
              <a:gd name="connsiteY3" fmla="*/ 84344 h 165304"/>
              <a:gd name="connsiteX4" fmla="*/ 70199 w 2973890"/>
              <a:gd name="connsiteY4" fmla="*/ 10593 h 165304"/>
              <a:gd name="connsiteX5" fmla="*/ 2913916 w 2973890"/>
              <a:gd name="connsiteY5" fmla="*/ 10593 h 165304"/>
              <a:gd name="connsiteX6" fmla="*/ 2975298 w 2973890"/>
              <a:gd name="connsiteY6" fmla="*/ 84344 h 165304"/>
              <a:gd name="connsiteX7" fmla="*/ 2975298 w 2973890"/>
              <a:gd name="connsiteY7" fmla="*/ 84344 h 165304"/>
              <a:gd name="connsiteX8" fmla="*/ 2914974 w 2973890"/>
              <a:gd name="connsiteY8" fmla="*/ 159367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73890" h="165304">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gradFill>
            <a:gsLst>
              <a:gs pos="0">
                <a:schemeClr val="accent1"/>
              </a:gs>
              <a:gs pos="100000">
                <a:schemeClr val="accent3"/>
              </a:gs>
            </a:gsLst>
            <a:lin ang="0" scaled="1"/>
          </a:gradFill>
          <a:ln w="10580"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C51D0359-A547-4B21-8850-06B9F1CDF9CE}"/>
              </a:ext>
            </a:extLst>
          </p:cNvPr>
          <p:cNvSpPr/>
          <p:nvPr/>
        </p:nvSpPr>
        <p:spPr>
          <a:xfrm>
            <a:off x="5827585" y="-12694"/>
            <a:ext cx="4044950" cy="2133600"/>
          </a:xfrm>
          <a:custGeom>
            <a:avLst/>
            <a:gdLst>
              <a:gd name="connsiteX0" fmla="*/ 2517688 w 4978400"/>
              <a:gd name="connsiteY0" fmla="*/ 12694 h 2133600"/>
              <a:gd name="connsiteX1" fmla="*/ 371388 w 4978400"/>
              <a:gd name="connsiteY1" fmla="*/ 1070604 h 2133600"/>
              <a:gd name="connsiteX2" fmla="*/ 72938 w 4978400"/>
              <a:gd name="connsiteY2" fmla="*/ 1812284 h 2133600"/>
              <a:gd name="connsiteX3" fmla="*/ 81828 w 4978400"/>
              <a:gd name="connsiteY3" fmla="*/ 1830064 h 2133600"/>
              <a:gd name="connsiteX4" fmla="*/ 851448 w 4978400"/>
              <a:gd name="connsiteY4" fmla="*/ 2044694 h 2133600"/>
              <a:gd name="connsiteX5" fmla="*/ 4970058 w 4978400"/>
              <a:gd name="connsiteY5" fmla="*/ 12694 h 2133600"/>
              <a:gd name="connsiteX6" fmla="*/ 2517688 w 4978400"/>
              <a:gd name="connsiteY6" fmla="*/ 12694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400" h="213360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w="12694" cap="flat">
            <a:noFill/>
            <a:prstDash val="solid"/>
            <a:miter/>
          </a:ln>
        </p:spPr>
        <p:txBody>
          <a:bodyPr rtlCol="0" anchor="ctr"/>
          <a:lstStyle/>
          <a:p>
            <a:endParaRPr lang="ru-RU" dirty="0"/>
          </a:p>
        </p:txBody>
      </p:sp>
    </p:spTree>
    <p:extLst>
      <p:ext uri="{BB962C8B-B14F-4D97-AF65-F5344CB8AC3E}">
        <p14:creationId xmlns:p14="http://schemas.microsoft.com/office/powerpoint/2010/main" val="1159374815"/>
      </p:ext>
    </p:extLst>
  </p:cSld>
  <p:clrMapOvr>
    <a:masterClrMapping/>
  </p:clrMapOvr>
  <p:transition spd="med" advTm="5000">
    <p:cover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616353" y="1436921"/>
            <a:ext cx="4623678" cy="1517356"/>
          </a:xfrm>
        </p:spPr>
        <p:txBody>
          <a:bodyPr>
            <a:noAutofit/>
          </a:bodyPr>
          <a:lstStyle>
            <a:lvl1pPr>
              <a:defRPr sz="6000"/>
            </a:lvl1pPr>
          </a:lstStyle>
          <a:p>
            <a:r>
              <a:rPr lang="en-US" dirty="0"/>
              <a:t>PRESENTATION</a:t>
            </a:r>
            <a:br>
              <a:rPr lang="en-US" dirty="0"/>
            </a:br>
            <a:r>
              <a:rPr lang="en-US" dirty="0"/>
              <a:t>TITLE    </a:t>
            </a:r>
            <a:endParaRPr lang="ru-RU" dirty="0"/>
          </a:p>
        </p:txBody>
      </p:sp>
      <p:sp>
        <p:nvSpPr>
          <p:cNvPr id="28" name="Freeform: Shape 27">
            <a:extLst>
              <a:ext uri="{FF2B5EF4-FFF2-40B4-BE49-F238E27FC236}">
                <a16:creationId xmlns="" xmlns:a16="http://schemas.microsoft.com/office/drawing/2014/main" id="{87A7AFAC-3F6D-48D1-A100-148792529BC6}"/>
              </a:ext>
            </a:extLst>
          </p:cNvPr>
          <p:cNvSpPr/>
          <p:nvPr/>
        </p:nvSpPr>
        <p:spPr>
          <a:xfrm>
            <a:off x="6556147" y="5422165"/>
            <a:ext cx="598547" cy="736673"/>
          </a:xfrm>
          <a:custGeom>
            <a:avLst/>
            <a:gdLst>
              <a:gd name="connsiteX0" fmla="*/ 372146 w 736672"/>
              <a:gd name="connsiteY0" fmla="*/ 731592 h 736672"/>
              <a:gd name="connsiteX1" fmla="*/ 731592 w 736672"/>
              <a:gd name="connsiteY1" fmla="*/ 372147 h 736672"/>
              <a:gd name="connsiteX2" fmla="*/ 372146 w 736672"/>
              <a:gd name="connsiteY2" fmla="*/ 12701 h 736672"/>
              <a:gd name="connsiteX3" fmla="*/ 12701 w 736672"/>
              <a:gd name="connsiteY3" fmla="*/ 372147 h 736672"/>
              <a:gd name="connsiteX4" fmla="*/ 372146 w 736672"/>
              <a:gd name="connsiteY4" fmla="*/ 731592 h 736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72" h="736672">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w="12700" cap="flat">
            <a:noFill/>
            <a:prstDash val="solid"/>
            <a:miter/>
          </a:ln>
        </p:spPr>
        <p:txBody>
          <a:bodyPr rtlCol="0" anchor="ctr"/>
          <a:lstStyle/>
          <a:p>
            <a:endParaRPr lang="ru-RU" dirty="0"/>
          </a:p>
        </p:txBody>
      </p:sp>
      <p:sp>
        <p:nvSpPr>
          <p:cNvPr id="29" name="Freeform: Shape 28">
            <a:extLst>
              <a:ext uri="{FF2B5EF4-FFF2-40B4-BE49-F238E27FC236}">
                <a16:creationId xmlns="" xmlns:a16="http://schemas.microsoft.com/office/drawing/2014/main" id="{81A4F88F-4E35-4BB3-AD24-CAC580C12F96}"/>
              </a:ext>
            </a:extLst>
          </p:cNvPr>
          <p:cNvSpPr/>
          <p:nvPr/>
        </p:nvSpPr>
        <p:spPr>
          <a:xfrm>
            <a:off x="7336843" y="3463631"/>
            <a:ext cx="2579942" cy="2946690"/>
          </a:xfrm>
          <a:custGeom>
            <a:avLst/>
            <a:gdLst>
              <a:gd name="connsiteX0" fmla="*/ 3162808 w 3175312"/>
              <a:gd name="connsiteY0" fmla="*/ 12701 h 2946690"/>
              <a:gd name="connsiteX1" fmla="*/ 487925 w 3175312"/>
              <a:gd name="connsiteY1" fmla="*/ 1331091 h 2946690"/>
              <a:gd name="connsiteX2" fmla="*/ 113238 w 3175312"/>
              <a:gd name="connsiteY2" fmla="*/ 2433559 h 2946690"/>
              <a:gd name="connsiteX3" fmla="*/ 127209 w 3175312"/>
              <a:gd name="connsiteY3" fmla="*/ 2461502 h 2946690"/>
              <a:gd name="connsiteX4" fmla="*/ 1229677 w 3175312"/>
              <a:gd name="connsiteY4" fmla="*/ 2836189 h 2946690"/>
              <a:gd name="connsiteX5" fmla="*/ 3162808 w 3175312"/>
              <a:gd name="connsiteY5" fmla="*/ 1882325 h 2946690"/>
              <a:gd name="connsiteX6" fmla="*/ 3162808 w 3175312"/>
              <a:gd name="connsiteY6" fmla="*/ 12701 h 2946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5312" h="294669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w="12700" cap="flat">
            <a:noFill/>
            <a:prstDash val="solid"/>
            <a:miter/>
          </a:ln>
        </p:spPr>
        <p:txBody>
          <a:bodyPr rtlCol="0" anchor="ctr"/>
          <a:lstStyle/>
          <a:p>
            <a:endParaRPr lang="ru-RU" dirty="0"/>
          </a:p>
        </p:txBody>
      </p:sp>
      <p:sp>
        <p:nvSpPr>
          <p:cNvPr id="30" name="Freeform: Shape 29">
            <a:extLst>
              <a:ext uri="{FF2B5EF4-FFF2-40B4-BE49-F238E27FC236}">
                <a16:creationId xmlns="" xmlns:a16="http://schemas.microsoft.com/office/drawing/2014/main" id="{592CE00E-F2AB-4099-8BB8-F109C4F2EFDB}"/>
              </a:ext>
            </a:extLst>
          </p:cNvPr>
          <p:cNvSpPr/>
          <p:nvPr/>
        </p:nvSpPr>
        <p:spPr>
          <a:xfrm>
            <a:off x="8973111" y="4566100"/>
            <a:ext cx="939099" cy="863685"/>
          </a:xfrm>
          <a:custGeom>
            <a:avLst/>
            <a:gdLst>
              <a:gd name="connsiteX0" fmla="*/ 1148938 w 1155813"/>
              <a:gd name="connsiteY0" fmla="*/ 12701 h 863685"/>
              <a:gd name="connsiteX1" fmla="*/ 173482 w 1155813"/>
              <a:gd name="connsiteY1" fmla="*/ 494079 h 863685"/>
              <a:gd name="connsiteX2" fmla="*/ 28688 w 1155813"/>
              <a:gd name="connsiteY2" fmla="*/ 759535 h 863685"/>
              <a:gd name="connsiteX3" fmla="*/ 31228 w 1155813"/>
              <a:gd name="connsiteY3" fmla="*/ 765885 h 863685"/>
              <a:gd name="connsiteX4" fmla="*/ 329707 w 1155813"/>
              <a:gd name="connsiteY4" fmla="*/ 812880 h 863685"/>
              <a:gd name="connsiteX5" fmla="*/ 1147668 w 1155813"/>
              <a:gd name="connsiteY5" fmla="*/ 408980 h 863685"/>
              <a:gd name="connsiteX6" fmla="*/ 1147668 w 1155813"/>
              <a:gd name="connsiteY6" fmla="*/ 12701 h 8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5813" h="863685">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bg1"/>
          </a:solidFill>
          <a:ln w="12700" cap="flat">
            <a:noFill/>
            <a:prstDash val="solid"/>
            <a:miter/>
          </a:ln>
        </p:spPr>
        <p:txBody>
          <a:bodyPr rtlCol="0" anchor="ctr"/>
          <a:lstStyle/>
          <a:p>
            <a:endParaRPr lang="ru-RU" dirty="0"/>
          </a:p>
        </p:txBody>
      </p:sp>
      <p:sp>
        <p:nvSpPr>
          <p:cNvPr id="32" name="Freeform: Shape 31">
            <a:extLst>
              <a:ext uri="{FF2B5EF4-FFF2-40B4-BE49-F238E27FC236}">
                <a16:creationId xmlns="" xmlns:a16="http://schemas.microsoft.com/office/drawing/2014/main" id="{B0920EEC-7CE3-4708-93D2-53699D17E5E3}"/>
              </a:ext>
            </a:extLst>
          </p:cNvPr>
          <p:cNvSpPr/>
          <p:nvPr/>
        </p:nvSpPr>
        <p:spPr>
          <a:xfrm>
            <a:off x="8729225" y="-1688"/>
            <a:ext cx="1176454" cy="1003399"/>
          </a:xfrm>
          <a:custGeom>
            <a:avLst/>
            <a:gdLst>
              <a:gd name="connsiteX0" fmla="*/ 1446147 w 1447942"/>
              <a:gd name="connsiteY0" fmla="*/ 12701 h 1003398"/>
              <a:gd name="connsiteX1" fmla="*/ 173482 w 1447942"/>
              <a:gd name="connsiteY1" fmla="*/ 640143 h 1003398"/>
              <a:gd name="connsiteX2" fmla="*/ 28688 w 1447942"/>
              <a:gd name="connsiteY2" fmla="*/ 905599 h 1003398"/>
              <a:gd name="connsiteX3" fmla="*/ 31227 w 1447942"/>
              <a:gd name="connsiteY3" fmla="*/ 911950 h 1003398"/>
              <a:gd name="connsiteX4" fmla="*/ 329707 w 1447942"/>
              <a:gd name="connsiteY4" fmla="*/ 958944 h 1003398"/>
              <a:gd name="connsiteX5" fmla="*/ 1446147 w 1447942"/>
              <a:gd name="connsiteY5" fmla="*/ 408980 h 1003398"/>
              <a:gd name="connsiteX6" fmla="*/ 1446147 w 1447942"/>
              <a:gd name="connsiteY6" fmla="*/ 12701 h 1003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942" h="1003398">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w="12700"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2DF8B751-9294-46D5-B390-5D322195540F}"/>
              </a:ext>
            </a:extLst>
          </p:cNvPr>
          <p:cNvSpPr/>
          <p:nvPr/>
        </p:nvSpPr>
        <p:spPr>
          <a:xfrm>
            <a:off x="5311134" y="-12701"/>
            <a:ext cx="4045348" cy="2133810"/>
          </a:xfrm>
          <a:custGeom>
            <a:avLst/>
            <a:gdLst>
              <a:gd name="connsiteX0" fmla="*/ 2515401 w 4978890"/>
              <a:gd name="connsiteY0" fmla="*/ 12701 h 2133810"/>
              <a:gd name="connsiteX1" fmla="*/ 371430 w 4978890"/>
              <a:gd name="connsiteY1" fmla="*/ 1069445 h 2133810"/>
              <a:gd name="connsiteX2" fmla="*/ 72951 w 4978890"/>
              <a:gd name="connsiteY2" fmla="*/ 1811198 h 2133810"/>
              <a:gd name="connsiteX3" fmla="*/ 81841 w 4978890"/>
              <a:gd name="connsiteY3" fmla="*/ 1828980 h 2133810"/>
              <a:gd name="connsiteX4" fmla="*/ 851538 w 4978890"/>
              <a:gd name="connsiteY4" fmla="*/ 2043631 h 2133810"/>
              <a:gd name="connsiteX5" fmla="*/ 4968013 w 4978890"/>
              <a:gd name="connsiteY5" fmla="*/ 12701 h 2133810"/>
              <a:gd name="connsiteX6" fmla="*/ 2515401 w 4978890"/>
              <a:gd name="connsiteY6" fmla="*/ 12701 h 213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78890" h="213381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w="12700" cap="flat">
            <a:noFill/>
            <a:prstDash val="solid"/>
            <a:miter/>
          </a:ln>
        </p:spPr>
        <p:txBody>
          <a:bodyPr rtlCol="0" anchor="ctr"/>
          <a:lstStyle/>
          <a:p>
            <a:endParaRPr lang="ru-RU" dirty="0"/>
          </a:p>
        </p:txBody>
      </p:sp>
      <p:sp>
        <p:nvSpPr>
          <p:cNvPr id="34" name="Freeform: Shape 33">
            <a:extLst>
              <a:ext uri="{FF2B5EF4-FFF2-40B4-BE49-F238E27FC236}">
                <a16:creationId xmlns="" xmlns:a16="http://schemas.microsoft.com/office/drawing/2014/main" id="{E0F651C6-BE74-4133-ABA8-316072D4F5B5}"/>
              </a:ext>
            </a:extLst>
          </p:cNvPr>
          <p:cNvSpPr/>
          <p:nvPr/>
        </p:nvSpPr>
        <p:spPr>
          <a:xfrm>
            <a:off x="5296658" y="-12701"/>
            <a:ext cx="4086627" cy="2146511"/>
          </a:xfrm>
          <a:custGeom>
            <a:avLst/>
            <a:gdLst>
              <a:gd name="connsiteX0" fmla="*/ 4942646 w 5029695"/>
              <a:gd name="connsiteY0" fmla="*/ 12701 h 2146511"/>
              <a:gd name="connsiteX1" fmla="*/ 860464 w 5029695"/>
              <a:gd name="connsiteY1" fmla="*/ 2025849 h 2146511"/>
              <a:gd name="connsiteX2" fmla="*/ 295258 w 5029695"/>
              <a:gd name="connsiteY2" fmla="*/ 2019499 h 2146511"/>
              <a:gd name="connsiteX3" fmla="*/ 116171 w 5029695"/>
              <a:gd name="connsiteY3" fmla="*/ 1820089 h 2146511"/>
              <a:gd name="connsiteX4" fmla="*/ 107280 w 5029695"/>
              <a:gd name="connsiteY4" fmla="*/ 1802307 h 2146511"/>
              <a:gd name="connsiteX5" fmla="*/ 165705 w 5029695"/>
              <a:gd name="connsiteY5" fmla="*/ 1273935 h 2146511"/>
              <a:gd name="connsiteX6" fmla="*/ 398138 w 5029695"/>
              <a:gd name="connsiteY6" fmla="*/ 1085957 h 2146511"/>
              <a:gd name="connsiteX7" fmla="*/ 2576402 w 5029695"/>
              <a:gd name="connsiteY7" fmla="*/ 12701 h 2146511"/>
              <a:gd name="connsiteX8" fmla="*/ 2490034 w 5029695"/>
              <a:gd name="connsiteY8" fmla="*/ 12701 h 2146511"/>
              <a:gd name="connsiteX9" fmla="*/ 381626 w 5029695"/>
              <a:gd name="connsiteY9" fmla="*/ 1052934 h 2146511"/>
              <a:gd name="connsiteX10" fmla="*/ 137762 w 5029695"/>
              <a:gd name="connsiteY10" fmla="*/ 1249803 h 2146511"/>
              <a:gd name="connsiteX11" fmla="*/ 74256 w 5029695"/>
              <a:gd name="connsiteY11" fmla="*/ 1820089 h 2146511"/>
              <a:gd name="connsiteX12" fmla="*/ 83147 w 5029695"/>
              <a:gd name="connsiteY12" fmla="*/ 1837871 h 2146511"/>
              <a:gd name="connsiteX13" fmla="*/ 273666 w 5029695"/>
              <a:gd name="connsiteY13" fmla="*/ 2051252 h 2146511"/>
              <a:gd name="connsiteX14" fmla="*/ 564525 w 5029695"/>
              <a:gd name="connsiteY14" fmla="*/ 2141431 h 2146511"/>
              <a:gd name="connsiteX15" fmla="*/ 878246 w 5029695"/>
              <a:gd name="connsiteY15" fmla="*/ 2060143 h 2146511"/>
              <a:gd name="connsiteX16" fmla="*/ 5029014 w 5029695"/>
              <a:gd name="connsiteY16" fmla="*/ 12701 h 2146511"/>
              <a:gd name="connsiteX17" fmla="*/ 4942646 w 5029695"/>
              <a:gd name="connsiteY17" fmla="*/ 12701 h 2146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29695" h="2146511">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bg1"/>
          </a:solidFill>
          <a:ln w="12700" cap="flat">
            <a:noFill/>
            <a:prstDash val="solid"/>
            <a:miter/>
          </a:ln>
        </p:spPr>
        <p:txBody>
          <a:bodyPr rtlCol="0" anchor="ctr"/>
          <a:lstStyle/>
          <a:p>
            <a:endParaRPr lang="ru-RU" dirty="0"/>
          </a:p>
        </p:txBody>
      </p:sp>
      <p:sp>
        <p:nvSpPr>
          <p:cNvPr id="40" name="Graphic 37">
            <a:extLst>
              <a:ext uri="{FF2B5EF4-FFF2-40B4-BE49-F238E27FC236}">
                <a16:creationId xmlns="" xmlns:a16="http://schemas.microsoft.com/office/drawing/2014/main" id="{9F75ED2D-7077-4753-B623-4B9A718EB224}"/>
              </a:ext>
            </a:extLst>
          </p:cNvPr>
          <p:cNvSpPr/>
          <p:nvPr/>
        </p:nvSpPr>
        <p:spPr>
          <a:xfrm>
            <a:off x="727770" y="3124629"/>
            <a:ext cx="1753616" cy="151200"/>
          </a:xfrm>
          <a:custGeom>
            <a:avLst/>
            <a:gdLst>
              <a:gd name="connsiteX0" fmla="*/ 2087180 w 2158295"/>
              <a:gd name="connsiteY0" fmla="*/ 153601 h 165045"/>
              <a:gd name="connsiteX1" fmla="*/ 82504 w 2158295"/>
              <a:gd name="connsiteY1" fmla="*/ 153601 h 165045"/>
              <a:gd name="connsiteX2" fmla="*/ 12677 w 2158295"/>
              <a:gd name="connsiteY2" fmla="*/ 83774 h 165045"/>
              <a:gd name="connsiteX3" fmla="*/ 12677 w 2158295"/>
              <a:gd name="connsiteY3" fmla="*/ 83774 h 165045"/>
              <a:gd name="connsiteX4" fmla="*/ 82504 w 2158295"/>
              <a:gd name="connsiteY4" fmla="*/ 12677 h 165045"/>
              <a:gd name="connsiteX5" fmla="*/ 2087180 w 2158295"/>
              <a:gd name="connsiteY5" fmla="*/ 12677 h 165045"/>
              <a:gd name="connsiteX6" fmla="*/ 2157008 w 2158295"/>
              <a:gd name="connsiteY6" fmla="*/ 82504 h 165045"/>
              <a:gd name="connsiteX7" fmla="*/ 2157008 w 2158295"/>
              <a:gd name="connsiteY7" fmla="*/ 82504 h 165045"/>
              <a:gd name="connsiteX8" fmla="*/ 2087180 w 2158295"/>
              <a:gd name="connsiteY8" fmla="*/ 153601 h 16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58295" h="165045">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1"/>
          </a:gradFill>
          <a:ln w="12681" cap="flat">
            <a:noFill/>
            <a:prstDash val="solid"/>
            <a:miter/>
          </a:ln>
        </p:spPr>
        <p:txBody>
          <a:bodyPr rtlCol="0" anchor="ctr"/>
          <a:lstStyle/>
          <a:p>
            <a:endParaRPr lang="ru-RU" dirty="0"/>
          </a:p>
        </p:txBody>
      </p:sp>
      <p:sp>
        <p:nvSpPr>
          <p:cNvPr id="12" name="Graphic 36">
            <a:extLst>
              <a:ext uri="{FF2B5EF4-FFF2-40B4-BE49-F238E27FC236}">
                <a16:creationId xmlns="" xmlns:a16="http://schemas.microsoft.com/office/drawing/2014/main" id="{21FF5BCF-BC53-4C3F-8B7F-7077B35ADCA8}"/>
              </a:ext>
            </a:extLst>
          </p:cNvPr>
          <p:cNvSpPr/>
          <p:nvPr/>
        </p:nvSpPr>
        <p:spPr>
          <a:xfrm>
            <a:off x="-6350" y="5057879"/>
            <a:ext cx="581025" cy="949829"/>
          </a:xfrm>
          <a:custGeom>
            <a:avLst/>
            <a:gdLst>
              <a:gd name="connsiteX0" fmla="*/ 217522 w 723600"/>
              <a:gd name="connsiteY0" fmla="*/ 9082 h 1015200"/>
              <a:gd name="connsiteX1" fmla="*/ 9082 w 723600"/>
              <a:gd name="connsiteY1" fmla="*/ 9082 h 1015200"/>
              <a:gd name="connsiteX2" fmla="*/ 9082 w 723600"/>
              <a:gd name="connsiteY2" fmla="*/ 1010242 h 1015200"/>
              <a:gd name="connsiteX3" fmla="*/ 217522 w 723600"/>
              <a:gd name="connsiteY3" fmla="*/ 1010242 h 1015200"/>
              <a:gd name="connsiteX4" fmla="*/ 716482 w 723600"/>
              <a:gd name="connsiteY4" fmla="*/ 518842 h 1015200"/>
              <a:gd name="connsiteX5" fmla="*/ 716482 w 723600"/>
              <a:gd name="connsiteY5" fmla="*/ 500482 h 1015200"/>
              <a:gd name="connsiteX6" fmla="*/ 217522 w 723600"/>
              <a:gd name="connsiteY6" fmla="*/ 9082 h 10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600" h="101520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w="10680" cap="flat">
            <a:noFill/>
            <a:prstDash val="solid"/>
            <a:miter/>
          </a:ln>
        </p:spPr>
        <p:txBody>
          <a:bodyPr rtlCol="0" anchor="ctr"/>
          <a:lstStyle/>
          <a:p>
            <a:endParaRPr lang="ru-RU"/>
          </a:p>
        </p:txBody>
      </p:sp>
      <p:sp>
        <p:nvSpPr>
          <p:cNvPr id="15" name="Subtitle 2">
            <a:extLst>
              <a:ext uri="{FF2B5EF4-FFF2-40B4-BE49-F238E27FC236}">
                <a16:creationId xmlns="" xmlns:a16="http://schemas.microsoft.com/office/drawing/2014/main" id="{4BCD5243-C973-44F2-88E8-A4A6E3387B1F}"/>
              </a:ext>
            </a:extLst>
          </p:cNvPr>
          <p:cNvSpPr>
            <a:spLocks noGrp="1"/>
          </p:cNvSpPr>
          <p:nvPr>
            <p:ph type="subTitle" idx="1"/>
          </p:nvPr>
        </p:nvSpPr>
        <p:spPr>
          <a:xfrm>
            <a:off x="616353" y="3429000"/>
            <a:ext cx="2948806" cy="946192"/>
          </a:xfrm>
        </p:spPr>
        <p:txBody>
          <a:bodyPr vert="horz" lIns="91440" tIns="45720" rIns="91440" bIns="45720" rtlCol="0">
            <a:normAutofit/>
          </a:bodyPr>
          <a:lstStyle>
            <a:lvl1pPr marL="0" indent="0">
              <a:buNone/>
              <a:defRPr lang="en-US" b="1" i="0"/>
            </a:lvl1pPr>
          </a:lstStyle>
          <a:p>
            <a:pPr marL="228600" lvl="0" indent="-228600"/>
            <a:r>
              <a:rPr lang="en-US" smtClean="0"/>
              <a:t>Click to edit Master subtitle style</a:t>
            </a:r>
            <a:endParaRPr lang="en-US" dirty="0"/>
          </a:p>
        </p:txBody>
      </p:sp>
    </p:spTree>
    <p:extLst>
      <p:ext uri="{BB962C8B-B14F-4D97-AF65-F5344CB8AC3E}">
        <p14:creationId xmlns:p14="http://schemas.microsoft.com/office/powerpoint/2010/main" val="2636408915"/>
      </p:ext>
    </p:extLst>
  </p:cSld>
  <p:clrMapOvr>
    <a:masterClrMapping/>
  </p:clrMapOvr>
  <p:transition spd="med" advTm="5000">
    <p:cover dir="r"/>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4" name="Oval 33">
            <a:extLst>
              <a:ext uri="{FF2B5EF4-FFF2-40B4-BE49-F238E27FC236}">
                <a16:creationId xmlns="" xmlns:a16="http://schemas.microsoft.com/office/drawing/2014/main" id="{13074BE4-153F-46FE-B915-CD1AEF318A25}"/>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5" name="Graphic 12">
            <a:extLst>
              <a:ext uri="{FF2B5EF4-FFF2-40B4-BE49-F238E27FC236}">
                <a16:creationId xmlns="" xmlns:a16="http://schemas.microsoft.com/office/drawing/2014/main" id="{0B7E91C4-F19E-46BE-B05F-139B5418924E}"/>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10" name="Freeform: Shape 9">
            <a:extLst>
              <a:ext uri="{FF2B5EF4-FFF2-40B4-BE49-F238E27FC236}">
                <a16:creationId xmlns="" xmlns:a16="http://schemas.microsoft.com/office/drawing/2014/main" id="{08A64499-0304-4070-BCB0-67E2BE20A3EA}"/>
              </a:ext>
            </a:extLst>
          </p:cNvPr>
          <p:cNvSpPr/>
          <p:nvPr/>
        </p:nvSpPr>
        <p:spPr>
          <a:xfrm>
            <a:off x="6499042" y="1645349"/>
            <a:ext cx="3409849" cy="1001638"/>
          </a:xfrm>
          <a:custGeom>
            <a:avLst/>
            <a:gdLst>
              <a:gd name="connsiteX0" fmla="*/ 3150394 w 3152775"/>
              <a:gd name="connsiteY0" fmla="*/ 7144 h 752475"/>
              <a:gd name="connsiteX1" fmla="*/ 371952 w 3152775"/>
              <a:gd name="connsiteY1" fmla="*/ 7144 h 752475"/>
              <a:gd name="connsiteX2" fmla="*/ 7144 w 3152775"/>
              <a:gd name="connsiteY2" fmla="*/ 370999 h 752475"/>
              <a:gd name="connsiteX3" fmla="*/ 7144 w 3152775"/>
              <a:gd name="connsiteY3" fmla="*/ 384334 h 752475"/>
              <a:gd name="connsiteX4" fmla="*/ 371952 w 3152775"/>
              <a:gd name="connsiteY4" fmla="*/ 748189 h 752475"/>
              <a:gd name="connsiteX5" fmla="*/ 3150394 w 3152775"/>
              <a:gd name="connsiteY5" fmla="*/ 748189 h 752475"/>
              <a:gd name="connsiteX6" fmla="*/ 3150394 w 3152775"/>
              <a:gd name="connsiteY6" fmla="*/ 7144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2775" h="752475">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w="25400" cap="flat">
            <a:noFill/>
            <a:prstDash val="solid"/>
            <a:miter/>
          </a:ln>
        </p:spPr>
        <p:txBody>
          <a:bodyPr rtlCol="0" anchor="ctr"/>
          <a:lstStyle/>
          <a:p>
            <a:endParaRPr lang="ru-RU" dirty="0"/>
          </a:p>
        </p:txBody>
      </p:sp>
      <p:sp>
        <p:nvSpPr>
          <p:cNvPr id="25" name="Freeform: Shape 24">
            <a:extLst>
              <a:ext uri="{FF2B5EF4-FFF2-40B4-BE49-F238E27FC236}">
                <a16:creationId xmlns="" xmlns:a16="http://schemas.microsoft.com/office/drawing/2014/main" id="{ED1736B3-AE79-40C2-80FF-2FB0FEE27195}"/>
              </a:ext>
            </a:extLst>
          </p:cNvPr>
          <p:cNvSpPr/>
          <p:nvPr/>
        </p:nvSpPr>
        <p:spPr>
          <a:xfrm>
            <a:off x="9901873" y="2632656"/>
            <a:ext cx="4128" cy="25381"/>
          </a:xfrm>
          <a:custGeom>
            <a:avLst/>
            <a:gdLst>
              <a:gd name="connsiteX0" fmla="*/ 0 w 5081"/>
              <a:gd name="connsiteY0" fmla="*/ 0 h 25381"/>
              <a:gd name="connsiteX1" fmla="*/ 5081 w 5081"/>
              <a:gd name="connsiteY1" fmla="*/ 0 h 25381"/>
              <a:gd name="connsiteX2" fmla="*/ 5081 w 5081"/>
              <a:gd name="connsiteY2" fmla="*/ 25381 h 25381"/>
              <a:gd name="connsiteX3" fmla="*/ 0 w 5081"/>
              <a:gd name="connsiteY3" fmla="*/ 25381 h 25381"/>
              <a:gd name="connsiteX4" fmla="*/ 0 w 5081"/>
              <a:gd name="connsiteY4" fmla="*/ 0 h 2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1">
                <a:moveTo>
                  <a:pt x="0" y="0"/>
                </a:moveTo>
                <a:lnTo>
                  <a:pt x="5081" y="0"/>
                </a:lnTo>
                <a:lnTo>
                  <a:pt x="5081" y="25381"/>
                </a:lnTo>
                <a:lnTo>
                  <a:pt x="0" y="25381"/>
                </a:lnTo>
                <a:lnTo>
                  <a:pt x="0" y="0"/>
                </a:lnTo>
                <a:close/>
              </a:path>
            </a:pathLst>
          </a:custGeom>
          <a:solidFill>
            <a:schemeClr val="tx2"/>
          </a:solidFill>
          <a:ln w="12690" cap="flat">
            <a:noFill/>
            <a:prstDash val="solid"/>
            <a:miter/>
          </a:ln>
        </p:spPr>
        <p:txBody>
          <a:bodyPr wrap="square" rtlCol="0" anchor="ctr">
            <a:noAutofit/>
          </a:bodyPr>
          <a:lstStyle/>
          <a:p>
            <a:endParaRPr lang="ru-RU" dirty="0"/>
          </a:p>
        </p:txBody>
      </p:sp>
      <p:sp>
        <p:nvSpPr>
          <p:cNvPr id="2" name="Title 1">
            <a:extLst>
              <a:ext uri="{FF2B5EF4-FFF2-40B4-BE49-F238E27FC236}">
                <a16:creationId xmlns="" xmlns:a16="http://schemas.microsoft.com/office/drawing/2014/main" id="{DC2228EE-3546-4272-9C39-150FF23CE033}"/>
              </a:ext>
            </a:extLst>
          </p:cNvPr>
          <p:cNvSpPr>
            <a:spLocks noGrp="1"/>
          </p:cNvSpPr>
          <p:nvPr>
            <p:ph type="ctrTitle" hasCustomPrompt="1"/>
          </p:nvPr>
        </p:nvSpPr>
        <p:spPr>
          <a:xfrm>
            <a:off x="635364" y="793173"/>
            <a:ext cx="7429500" cy="655621"/>
          </a:xfrm>
        </p:spPr>
        <p:txBody>
          <a:bodyPr anchor="b">
            <a:normAutofit/>
          </a:bodyPr>
          <a:lstStyle>
            <a:lvl1pPr algn="l">
              <a:defRPr sz="4000" b="1">
                <a:gradFill>
                  <a:gsLst>
                    <a:gs pos="0">
                      <a:schemeClr val="accent1"/>
                    </a:gs>
                    <a:gs pos="100000">
                      <a:schemeClr val="accent3"/>
                    </a:gs>
                  </a:gsLst>
                  <a:lin ang="0" scaled="1"/>
                </a:gradFill>
              </a:defRPr>
            </a:lvl1pPr>
          </a:lstStyle>
          <a:p>
            <a:r>
              <a:rPr lang="en-US" dirty="0"/>
              <a:t>DIVIDER SLIDE</a:t>
            </a:r>
            <a:endParaRPr lang="ru-RU" dirty="0"/>
          </a:p>
        </p:txBody>
      </p:sp>
      <p:sp>
        <p:nvSpPr>
          <p:cNvPr id="3" name="Subtitle 2">
            <a:extLst>
              <a:ext uri="{FF2B5EF4-FFF2-40B4-BE49-F238E27FC236}">
                <a16:creationId xmlns="" xmlns:a16="http://schemas.microsoft.com/office/drawing/2014/main" id="{0F2EFCC6-4D5A-4B43-A534-1A868887BC7F}"/>
              </a:ext>
            </a:extLst>
          </p:cNvPr>
          <p:cNvSpPr>
            <a:spLocks noGrp="1"/>
          </p:cNvSpPr>
          <p:nvPr>
            <p:ph type="subTitle" idx="1"/>
          </p:nvPr>
        </p:nvSpPr>
        <p:spPr>
          <a:xfrm>
            <a:off x="646565" y="1877052"/>
            <a:ext cx="5560163" cy="496223"/>
          </a:xfrm>
        </p:spPr>
        <p:txBody>
          <a:bodyPr>
            <a:normAutofit/>
          </a:bodyPr>
          <a:lstStyle>
            <a:lvl1pPr marL="0" indent="0" algn="l">
              <a:buNone/>
              <a:defRPr sz="1800" b="1" i="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ru-RU" dirty="0"/>
          </a:p>
        </p:txBody>
      </p:sp>
      <p:sp>
        <p:nvSpPr>
          <p:cNvPr id="24" name="Graphic 22">
            <a:extLst>
              <a:ext uri="{FF2B5EF4-FFF2-40B4-BE49-F238E27FC236}">
                <a16:creationId xmlns="" xmlns:a16="http://schemas.microsoft.com/office/drawing/2014/main" id="{4EE1436E-33B5-4388-87D8-2D0633CC3CE7}"/>
              </a:ext>
            </a:extLst>
          </p:cNvPr>
          <p:cNvSpPr/>
          <p:nvPr/>
        </p:nvSpPr>
        <p:spPr>
          <a:xfrm>
            <a:off x="733869" y="1550951"/>
            <a:ext cx="2659761" cy="151200"/>
          </a:xfrm>
          <a:custGeom>
            <a:avLst/>
            <a:gdLst>
              <a:gd name="connsiteX0" fmla="*/ 2392204 w 2447925"/>
              <a:gd name="connsiteY0" fmla="*/ 114776 h 114300"/>
              <a:gd name="connsiteX1" fmla="*/ 60484 w 2447925"/>
              <a:gd name="connsiteY1" fmla="*/ 114776 h 114300"/>
              <a:gd name="connsiteX2" fmla="*/ 7144 w 2447925"/>
              <a:gd name="connsiteY2" fmla="*/ 60484 h 114300"/>
              <a:gd name="connsiteX3" fmla="*/ 7144 w 2447925"/>
              <a:gd name="connsiteY3" fmla="*/ 60484 h 114300"/>
              <a:gd name="connsiteX4" fmla="*/ 60484 w 2447925"/>
              <a:gd name="connsiteY4" fmla="*/ 7144 h 114300"/>
              <a:gd name="connsiteX5" fmla="*/ 2392204 w 2447925"/>
              <a:gd name="connsiteY5" fmla="*/ 7144 h 114300"/>
              <a:gd name="connsiteX6" fmla="*/ 2445544 w 2447925"/>
              <a:gd name="connsiteY6" fmla="*/ 60484 h 114300"/>
              <a:gd name="connsiteX7" fmla="*/ 2445544 w 2447925"/>
              <a:gd name="connsiteY7" fmla="*/ 60484 h 114300"/>
              <a:gd name="connsiteX8" fmla="*/ 2392204 w 2447925"/>
              <a:gd name="connsiteY8" fmla="*/ 114776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7925" h="11430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9" name="Freeform: Shape 8">
            <a:extLst>
              <a:ext uri="{FF2B5EF4-FFF2-40B4-BE49-F238E27FC236}">
                <a16:creationId xmlns="" xmlns:a16="http://schemas.microsoft.com/office/drawing/2014/main" id="{A8FB11AB-3031-47CA-85DD-696856C3C62C}"/>
              </a:ext>
            </a:extLst>
          </p:cNvPr>
          <p:cNvSpPr/>
          <p:nvPr/>
        </p:nvSpPr>
        <p:spPr>
          <a:xfrm>
            <a:off x="3168715" y="4662943"/>
            <a:ext cx="6737285" cy="760738"/>
          </a:xfrm>
          <a:custGeom>
            <a:avLst/>
            <a:gdLst>
              <a:gd name="connsiteX0" fmla="*/ 6228874 w 6229350"/>
              <a:gd name="connsiteY0" fmla="*/ 7144 h 571500"/>
              <a:gd name="connsiteX1" fmla="*/ 284321 w 6229350"/>
              <a:gd name="connsiteY1" fmla="*/ 7144 h 571500"/>
              <a:gd name="connsiteX2" fmla="*/ 7144 w 6229350"/>
              <a:gd name="connsiteY2" fmla="*/ 282416 h 571500"/>
              <a:gd name="connsiteX3" fmla="*/ 7144 w 6229350"/>
              <a:gd name="connsiteY3" fmla="*/ 292894 h 571500"/>
              <a:gd name="connsiteX4" fmla="*/ 284321 w 6229350"/>
              <a:gd name="connsiteY4" fmla="*/ 568166 h 571500"/>
              <a:gd name="connsiteX5" fmla="*/ 6228874 w 6229350"/>
              <a:gd name="connsiteY5" fmla="*/ 568166 h 571500"/>
              <a:gd name="connsiteX6" fmla="*/ 6228874 w 6229350"/>
              <a:gd name="connsiteY6" fmla="*/ 71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29350" h="57150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w="25400" cap="flat">
            <a:noFill/>
            <a:prstDash val="solid"/>
            <a:miter/>
          </a:ln>
        </p:spPr>
        <p:txBody>
          <a:bodyPr rtlCol="0" anchor="ctr"/>
          <a:lstStyle/>
          <a:p>
            <a:endParaRPr lang="ru-RU" dirty="0"/>
          </a:p>
        </p:txBody>
      </p:sp>
      <p:sp>
        <p:nvSpPr>
          <p:cNvPr id="38" name="Freeform: Shape 37">
            <a:extLst>
              <a:ext uri="{FF2B5EF4-FFF2-40B4-BE49-F238E27FC236}">
                <a16:creationId xmlns="" xmlns:a16="http://schemas.microsoft.com/office/drawing/2014/main" id="{9CD6F167-FB82-4EFB-BAB9-1D0FEE07B85D}"/>
              </a:ext>
            </a:extLst>
          </p:cNvPr>
          <p:cNvSpPr/>
          <p:nvPr/>
        </p:nvSpPr>
        <p:spPr>
          <a:xfrm>
            <a:off x="3176752" y="4665642"/>
            <a:ext cx="6725120" cy="257213"/>
          </a:xfrm>
          <a:custGeom>
            <a:avLst/>
            <a:gdLst>
              <a:gd name="connsiteX0" fmla="*/ 363403 w 8277071"/>
              <a:gd name="connsiteY0" fmla="*/ 0 h 257213"/>
              <a:gd name="connsiteX1" fmla="*/ 8277071 w 8277071"/>
              <a:gd name="connsiteY1" fmla="*/ 0 h 257213"/>
              <a:gd name="connsiteX2" fmla="*/ 8277071 w 8277071"/>
              <a:gd name="connsiteY2" fmla="*/ 25380 h 257213"/>
              <a:gd name="connsiteX3" fmla="*/ 363403 w 8277071"/>
              <a:gd name="connsiteY3" fmla="*/ 25380 h 257213"/>
              <a:gd name="connsiteX4" fmla="*/ 61632 w 8277071"/>
              <a:gd name="connsiteY4" fmla="*/ 176355 h 257213"/>
              <a:gd name="connsiteX5" fmla="*/ 25441 w 8277071"/>
              <a:gd name="connsiteY5" fmla="*/ 257213 h 257213"/>
              <a:gd name="connsiteX6" fmla="*/ 0 w 8277071"/>
              <a:gd name="connsiteY6" fmla="*/ 257213 h 257213"/>
              <a:gd name="connsiteX7" fmla="*/ 29624 w 8277071"/>
              <a:gd name="connsiteY7" fmla="*/ 181325 h 257213"/>
              <a:gd name="connsiteX8" fmla="*/ 363403 w 8277071"/>
              <a:gd name="connsiteY8" fmla="*/ 0 h 257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77071" h="257213">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6" name="Freeform: Shape 35">
            <a:extLst>
              <a:ext uri="{FF2B5EF4-FFF2-40B4-BE49-F238E27FC236}">
                <a16:creationId xmlns="" xmlns:a16="http://schemas.microsoft.com/office/drawing/2014/main" id="{3DD2082D-81A7-4E2D-8136-9D48016E7FE9}"/>
              </a:ext>
            </a:extLst>
          </p:cNvPr>
          <p:cNvSpPr/>
          <p:nvPr/>
        </p:nvSpPr>
        <p:spPr>
          <a:xfrm>
            <a:off x="9901872" y="4665641"/>
            <a:ext cx="4128" cy="25380"/>
          </a:xfrm>
          <a:custGeom>
            <a:avLst/>
            <a:gdLst>
              <a:gd name="connsiteX0" fmla="*/ 0 w 5081"/>
              <a:gd name="connsiteY0" fmla="*/ 0 h 25380"/>
              <a:gd name="connsiteX1" fmla="*/ 5081 w 5081"/>
              <a:gd name="connsiteY1" fmla="*/ 0 h 25380"/>
              <a:gd name="connsiteX2" fmla="*/ 5081 w 5081"/>
              <a:gd name="connsiteY2" fmla="*/ 25380 h 25380"/>
              <a:gd name="connsiteX3" fmla="*/ 0 w 5081"/>
              <a:gd name="connsiteY3" fmla="*/ 25380 h 25380"/>
              <a:gd name="connsiteX4" fmla="*/ 0 w 5081"/>
              <a:gd name="connsiteY4" fmla="*/ 0 h 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1" h="25380">
                <a:moveTo>
                  <a:pt x="0" y="0"/>
                </a:moveTo>
                <a:lnTo>
                  <a:pt x="5081" y="0"/>
                </a:lnTo>
                <a:lnTo>
                  <a:pt x="5081" y="25380"/>
                </a:lnTo>
                <a:lnTo>
                  <a:pt x="0" y="25380"/>
                </a:lnTo>
                <a:lnTo>
                  <a:pt x="0"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30" name="Freeform: Shape 29">
            <a:extLst>
              <a:ext uri="{FF2B5EF4-FFF2-40B4-BE49-F238E27FC236}">
                <a16:creationId xmlns="" xmlns:a16="http://schemas.microsoft.com/office/drawing/2014/main" id="{ECF16C35-4A81-4062-808C-7697AF0FD6F5}"/>
              </a:ext>
            </a:extLst>
          </p:cNvPr>
          <p:cNvSpPr/>
          <p:nvPr/>
        </p:nvSpPr>
        <p:spPr>
          <a:xfrm>
            <a:off x="3173002" y="4922855"/>
            <a:ext cx="6732998" cy="513089"/>
          </a:xfrm>
          <a:custGeom>
            <a:avLst/>
            <a:gdLst>
              <a:gd name="connsiteX0" fmla="*/ 4615 w 8286767"/>
              <a:gd name="connsiteY0" fmla="*/ 0 h 513089"/>
              <a:gd name="connsiteX1" fmla="*/ 30056 w 8286767"/>
              <a:gd name="connsiteY1" fmla="*/ 0 h 513089"/>
              <a:gd name="connsiteX2" fmla="*/ 27385 w 8286767"/>
              <a:gd name="connsiteY2" fmla="*/ 5967 h 513089"/>
              <a:gd name="connsiteX3" fmla="*/ 12690 w 8286767"/>
              <a:gd name="connsiteY3" fmla="*/ 120958 h 513089"/>
              <a:gd name="connsiteX4" fmla="*/ 12690 w 8286767"/>
              <a:gd name="connsiteY4" fmla="*/ 134918 h 513089"/>
              <a:gd name="connsiteX5" fmla="*/ 368018 w 8286767"/>
              <a:gd name="connsiteY5" fmla="*/ 488977 h 513089"/>
              <a:gd name="connsiteX6" fmla="*/ 8286767 w 8286767"/>
              <a:gd name="connsiteY6" fmla="*/ 488977 h 513089"/>
              <a:gd name="connsiteX7" fmla="*/ 8286767 w 8286767"/>
              <a:gd name="connsiteY7" fmla="*/ 513089 h 513089"/>
              <a:gd name="connsiteX8" fmla="*/ 368018 w 8286767"/>
              <a:gd name="connsiteY8" fmla="*/ 513089 h 513089"/>
              <a:gd name="connsiteX9" fmla="*/ 0 w 8286767"/>
              <a:gd name="connsiteY9" fmla="*/ 225019 h 513089"/>
              <a:gd name="connsiteX10" fmla="*/ 0 w 8286767"/>
              <a:gd name="connsiteY10" fmla="*/ 11822 h 513089"/>
              <a:gd name="connsiteX11" fmla="*/ 4615 w 8286767"/>
              <a:gd name="connsiteY11" fmla="*/ 0 h 513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86767" h="513089">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bg1"/>
          </a:solidFill>
          <a:ln w="12690" cap="flat">
            <a:noFill/>
            <a:prstDash val="solid"/>
            <a:miter/>
          </a:ln>
        </p:spPr>
        <p:txBody>
          <a:bodyPr wrap="square" rtlCol="0" anchor="ctr">
            <a:noAutofit/>
          </a:bodyPr>
          <a:lstStyle/>
          <a:p>
            <a:endParaRPr lang="ru-RU" dirty="0"/>
          </a:p>
        </p:txBody>
      </p:sp>
      <p:sp>
        <p:nvSpPr>
          <p:cNvPr id="7" name="Date Placeholder 6">
            <a:extLst>
              <a:ext uri="{FF2B5EF4-FFF2-40B4-BE49-F238E27FC236}">
                <a16:creationId xmlns="" xmlns:a16="http://schemas.microsoft.com/office/drawing/2014/main" id="{B7EF9C60-0FED-4965-A9BC-CE69886A38CA}"/>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8" name="Footer Placeholder 7">
            <a:extLst>
              <a:ext uri="{FF2B5EF4-FFF2-40B4-BE49-F238E27FC236}">
                <a16:creationId xmlns="" xmlns:a16="http://schemas.microsoft.com/office/drawing/2014/main" id="{239F2410-4015-48DB-BB4D-B5944D8C16B7}"/>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 xmlns:a16="http://schemas.microsoft.com/office/drawing/2014/main" id="{C44F5F26-1B35-405A-AD75-5DFF48CF6BD6}"/>
              </a:ext>
            </a:extLst>
          </p:cNvPr>
          <p:cNvSpPr>
            <a:spLocks noGrp="1"/>
          </p:cNvSpPr>
          <p:nvPr>
            <p:ph type="sldNum" sz="quarter" idx="12"/>
          </p:nvPr>
        </p:nvSpPr>
        <p:spPr/>
        <p:txBody>
          <a:bodyPr/>
          <a:lstStyle/>
          <a:p>
            <a:fld id="{521D953B-347C-404D-8671-3B1A2FBB16D4}" type="slidenum">
              <a:rPr lang="en-US" smtClean="0"/>
              <a:pPr/>
              <a:t>‹#›</a:t>
            </a:fld>
            <a:endParaRPr lang="en-US"/>
          </a:p>
        </p:txBody>
      </p:sp>
    </p:spTree>
    <p:extLst>
      <p:ext uri="{BB962C8B-B14F-4D97-AF65-F5344CB8AC3E}">
        <p14:creationId xmlns:p14="http://schemas.microsoft.com/office/powerpoint/2010/main" val="3493444834"/>
      </p:ext>
    </p:extLst>
  </p:cSld>
  <p:clrMapOvr>
    <a:masterClrMapping/>
  </p:clrMapOvr>
  <p:transition spd="med" advTm="5000">
    <p:cover dir="r"/>
  </p:transition>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40">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grpSp>
        <p:nvGrpSpPr>
          <p:cNvPr id="2" name="Graphic 39">
            <a:extLst>
              <a:ext uri="{FF2B5EF4-FFF2-40B4-BE49-F238E27FC236}">
                <a16:creationId xmlns="" xmlns:a16="http://schemas.microsoft.com/office/drawing/2014/main" id="{1D75FFD8-3F66-48B3-BB01-D4B8A9496851}"/>
              </a:ext>
            </a:extLst>
          </p:cNvPr>
          <p:cNvGrpSpPr/>
          <p:nvPr/>
        </p:nvGrpSpPr>
        <p:grpSpPr>
          <a:xfrm>
            <a:off x="8131786" y="0"/>
            <a:ext cx="17784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Content Placeholder 2">
            <a:extLst>
              <a:ext uri="{FF2B5EF4-FFF2-40B4-BE49-F238E27FC236}">
                <a16:creationId xmlns="" xmlns:a16="http://schemas.microsoft.com/office/drawing/2014/main" id="{D7B996D2-06BA-413A-BDEE-428A188D3ADF}"/>
              </a:ext>
            </a:extLst>
          </p:cNvPr>
          <p:cNvSpPr>
            <a:spLocks noGrp="1"/>
          </p:cNvSpPr>
          <p:nvPr>
            <p:ph idx="1"/>
          </p:nvPr>
        </p:nvSpPr>
        <p:spPr>
          <a:xfrm>
            <a:off x="681038" y="1825625"/>
            <a:ext cx="8543925" cy="4351338"/>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a:extLst>
              <a:ext uri="{FF2B5EF4-FFF2-40B4-BE49-F238E27FC236}">
                <a16:creationId xmlns="" xmlns:a16="http://schemas.microsoft.com/office/drawing/2014/main" id="{5E5109FC-8CB6-4120-99CF-163DDAB90612}"/>
              </a:ext>
            </a:extLst>
          </p:cNvPr>
          <p:cNvSpPr>
            <a:spLocks noGrp="1"/>
          </p:cNvSpPr>
          <p:nvPr>
            <p:ph type="title"/>
          </p:nvPr>
        </p:nvSpPr>
        <p:spPr>
          <a:xfrm>
            <a:off x="681037" y="365126"/>
            <a:ext cx="7353546" cy="945498"/>
          </a:xfrm>
        </p:spPr>
        <p:txBody>
          <a:bodyPr/>
          <a:lstStyle/>
          <a:p>
            <a:r>
              <a:rPr lang="en-US" smtClean="0"/>
              <a:t>Click to edit Master title style</a:t>
            </a:r>
            <a:endParaRPr lang="en-US"/>
          </a:p>
        </p:txBody>
      </p:sp>
      <p:sp>
        <p:nvSpPr>
          <p:cNvPr id="20" name="Graphic 19">
            <a:extLst>
              <a:ext uri="{FF2B5EF4-FFF2-40B4-BE49-F238E27FC236}">
                <a16:creationId xmlns="" xmlns:a16="http://schemas.microsoft.com/office/drawing/2014/main" id="{9462DA56-F882-470A-8F8C-A55B25FD8A7A}"/>
              </a:ext>
            </a:extLst>
          </p:cNvPr>
          <p:cNvSpPr/>
          <p:nvPr/>
        </p:nvSpPr>
        <p:spPr>
          <a:xfrm>
            <a:off x="681037" y="1492524"/>
            <a:ext cx="5000054"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1858012402"/>
      </p:ext>
    </p:extLst>
  </p:cSld>
  <p:clrMapOvr>
    <a:masterClrMapping/>
  </p:clrMapOvr>
  <p:transition spd="med" advTm="5000">
    <p:cover dir="r"/>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grpSp>
        <p:nvGrpSpPr>
          <p:cNvPr id="2" name="Graphic 39">
            <a:extLst>
              <a:ext uri="{FF2B5EF4-FFF2-40B4-BE49-F238E27FC236}">
                <a16:creationId xmlns="" xmlns:a16="http://schemas.microsoft.com/office/drawing/2014/main" id="{1D75FFD8-3F66-48B3-BB01-D4B8A9496851}"/>
              </a:ext>
            </a:extLst>
          </p:cNvPr>
          <p:cNvGrpSpPr/>
          <p:nvPr/>
        </p:nvGrpSpPr>
        <p:grpSpPr>
          <a:xfrm>
            <a:off x="8131786" y="0"/>
            <a:ext cx="17784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5E5109FC-8CB6-4120-99CF-163DDAB90612}"/>
              </a:ext>
            </a:extLst>
          </p:cNvPr>
          <p:cNvSpPr>
            <a:spLocks noGrp="1"/>
          </p:cNvSpPr>
          <p:nvPr>
            <p:ph type="title"/>
          </p:nvPr>
        </p:nvSpPr>
        <p:spPr>
          <a:xfrm>
            <a:off x="681037" y="365126"/>
            <a:ext cx="7353546" cy="945498"/>
          </a:xfrm>
        </p:spPr>
        <p:txBody>
          <a:bodyPr/>
          <a:lstStyle/>
          <a:p>
            <a:r>
              <a:rPr lang="en-US" smtClean="0"/>
              <a:t>Click to edit Master title style</a:t>
            </a:r>
            <a:endParaRPr lang="en-US"/>
          </a:p>
        </p:txBody>
      </p:sp>
      <p:sp>
        <p:nvSpPr>
          <p:cNvPr id="20" name="Graphic 19">
            <a:extLst>
              <a:ext uri="{FF2B5EF4-FFF2-40B4-BE49-F238E27FC236}">
                <a16:creationId xmlns="" xmlns:a16="http://schemas.microsoft.com/office/drawing/2014/main" id="{9462DA56-F882-470A-8F8C-A55B25FD8A7A}"/>
              </a:ext>
            </a:extLst>
          </p:cNvPr>
          <p:cNvSpPr/>
          <p:nvPr/>
        </p:nvSpPr>
        <p:spPr>
          <a:xfrm>
            <a:off x="681037" y="1492524"/>
            <a:ext cx="5000054"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7" name="Text Placeholder 2">
            <a:extLst>
              <a:ext uri="{FF2B5EF4-FFF2-40B4-BE49-F238E27FC236}">
                <a16:creationId xmlns="" xmlns:a16="http://schemas.microsoft.com/office/drawing/2014/main" id="{24B91177-A100-491C-B5EF-BC77E2E33F72}"/>
              </a:ext>
            </a:extLst>
          </p:cNvPr>
          <p:cNvSpPr>
            <a:spLocks noGrp="1"/>
          </p:cNvSpPr>
          <p:nvPr>
            <p:ph type="body" idx="1"/>
          </p:nvPr>
        </p:nvSpPr>
        <p:spPr>
          <a:xfrm>
            <a:off x="682328" y="1825624"/>
            <a:ext cx="4190702" cy="421084"/>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Content Placeholder 3">
            <a:extLst>
              <a:ext uri="{FF2B5EF4-FFF2-40B4-BE49-F238E27FC236}">
                <a16:creationId xmlns="" xmlns:a16="http://schemas.microsoft.com/office/drawing/2014/main" id="{B6758D2F-C9AC-4514-B48E-2863E8DDE0CF}"/>
              </a:ext>
            </a:extLst>
          </p:cNvPr>
          <p:cNvSpPr>
            <a:spLocks noGrp="1"/>
          </p:cNvSpPr>
          <p:nvPr>
            <p:ph sz="half" idx="2"/>
          </p:nvPr>
        </p:nvSpPr>
        <p:spPr>
          <a:xfrm>
            <a:off x="682328" y="2323459"/>
            <a:ext cx="4190702"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4">
            <a:extLst>
              <a:ext uri="{FF2B5EF4-FFF2-40B4-BE49-F238E27FC236}">
                <a16:creationId xmlns="" xmlns:a16="http://schemas.microsoft.com/office/drawing/2014/main" id="{633C3A9F-17E4-45DF-8DB7-7A55846AAA8F}"/>
              </a:ext>
            </a:extLst>
          </p:cNvPr>
          <p:cNvSpPr>
            <a:spLocks noGrp="1"/>
          </p:cNvSpPr>
          <p:nvPr>
            <p:ph type="body" sz="quarter" idx="3"/>
          </p:nvPr>
        </p:nvSpPr>
        <p:spPr>
          <a:xfrm>
            <a:off x="5014913" y="1828800"/>
            <a:ext cx="4211340" cy="417908"/>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Content Placeholder 5">
            <a:extLst>
              <a:ext uri="{FF2B5EF4-FFF2-40B4-BE49-F238E27FC236}">
                <a16:creationId xmlns="" xmlns:a16="http://schemas.microsoft.com/office/drawing/2014/main" id="{C19AB308-7C32-46C9-B8DB-AA96B7ED0D62}"/>
              </a:ext>
            </a:extLst>
          </p:cNvPr>
          <p:cNvSpPr>
            <a:spLocks noGrp="1"/>
          </p:cNvSpPr>
          <p:nvPr>
            <p:ph sz="quarter" idx="4"/>
          </p:nvPr>
        </p:nvSpPr>
        <p:spPr>
          <a:xfrm>
            <a:off x="5014913" y="2323459"/>
            <a:ext cx="4211340" cy="3387547"/>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3384647"/>
      </p:ext>
    </p:extLst>
  </p:cSld>
  <p:clrMapOvr>
    <a:masterClrMapping/>
  </p:clrMapOvr>
  <p:transition spd="med" advTm="5000">
    <p:cover dir="r"/>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grpSp>
        <p:nvGrpSpPr>
          <p:cNvPr id="2" name="Graphic 39">
            <a:extLst>
              <a:ext uri="{FF2B5EF4-FFF2-40B4-BE49-F238E27FC236}">
                <a16:creationId xmlns="" xmlns:a16="http://schemas.microsoft.com/office/drawing/2014/main" id="{1D75FFD8-3F66-48B3-BB01-D4B8A9496851}"/>
              </a:ext>
            </a:extLst>
          </p:cNvPr>
          <p:cNvGrpSpPr/>
          <p:nvPr/>
        </p:nvGrpSpPr>
        <p:grpSpPr>
          <a:xfrm>
            <a:off x="8131786" y="0"/>
            <a:ext cx="17784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7" name="Title 6">
            <a:extLst>
              <a:ext uri="{FF2B5EF4-FFF2-40B4-BE49-F238E27FC236}">
                <a16:creationId xmlns="" xmlns:a16="http://schemas.microsoft.com/office/drawing/2014/main" id="{5E5109FC-8CB6-4120-99CF-163DDAB90612}"/>
              </a:ext>
            </a:extLst>
          </p:cNvPr>
          <p:cNvSpPr>
            <a:spLocks noGrp="1"/>
          </p:cNvSpPr>
          <p:nvPr>
            <p:ph type="title"/>
          </p:nvPr>
        </p:nvSpPr>
        <p:spPr>
          <a:xfrm>
            <a:off x="681037" y="365126"/>
            <a:ext cx="7353546" cy="945498"/>
          </a:xfrm>
        </p:spPr>
        <p:txBody>
          <a:bodyPr/>
          <a:lstStyle/>
          <a:p>
            <a:r>
              <a:rPr lang="en-US" smtClean="0"/>
              <a:t>Click to edit Master title style</a:t>
            </a:r>
            <a:endParaRPr lang="en-US"/>
          </a:p>
        </p:txBody>
      </p:sp>
      <p:sp>
        <p:nvSpPr>
          <p:cNvPr id="20" name="Graphic 19">
            <a:extLst>
              <a:ext uri="{FF2B5EF4-FFF2-40B4-BE49-F238E27FC236}">
                <a16:creationId xmlns="" xmlns:a16="http://schemas.microsoft.com/office/drawing/2014/main" id="{9462DA56-F882-470A-8F8C-A55B25FD8A7A}"/>
              </a:ext>
            </a:extLst>
          </p:cNvPr>
          <p:cNvSpPr/>
          <p:nvPr/>
        </p:nvSpPr>
        <p:spPr>
          <a:xfrm>
            <a:off x="681037" y="1492524"/>
            <a:ext cx="5000054"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23" name="Content Placeholder 2">
            <a:extLst>
              <a:ext uri="{FF2B5EF4-FFF2-40B4-BE49-F238E27FC236}">
                <a16:creationId xmlns="" xmlns:a16="http://schemas.microsoft.com/office/drawing/2014/main" id="{CD5AE8A8-E027-4529-A5B7-4D355C71E647}"/>
              </a:ext>
            </a:extLst>
          </p:cNvPr>
          <p:cNvSpPr>
            <a:spLocks noGrp="1"/>
          </p:cNvSpPr>
          <p:nvPr>
            <p:ph sz="half" idx="1"/>
          </p:nvPr>
        </p:nvSpPr>
        <p:spPr>
          <a:xfrm>
            <a:off x="681038" y="1825625"/>
            <a:ext cx="4210050" cy="3885380"/>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4" name="Content Placeholder 3">
            <a:extLst>
              <a:ext uri="{FF2B5EF4-FFF2-40B4-BE49-F238E27FC236}">
                <a16:creationId xmlns="" xmlns:a16="http://schemas.microsoft.com/office/drawing/2014/main" id="{FB3E4803-F2CA-4138-9997-6108BFDFE7E2}"/>
              </a:ext>
            </a:extLst>
          </p:cNvPr>
          <p:cNvSpPr>
            <a:spLocks noGrp="1"/>
          </p:cNvSpPr>
          <p:nvPr>
            <p:ph sz="half" idx="2"/>
          </p:nvPr>
        </p:nvSpPr>
        <p:spPr>
          <a:xfrm>
            <a:off x="5035964" y="1825624"/>
            <a:ext cx="4210050" cy="3929249"/>
          </a:xfrm>
        </p:spPr>
        <p:txBody>
          <a:bodyPr>
            <a:normAutofit/>
          </a:bodyPr>
          <a:lstStyle>
            <a:lvl1pP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8867990"/>
      </p:ext>
    </p:extLst>
  </p:cSld>
  <p:clrMapOvr>
    <a:masterClrMapping/>
  </p:clrMapOvr>
  <p:transition spd="med" advTm="5000">
    <p:cover dir="r"/>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7" name="Picture Placeholder 56">
            <a:extLst>
              <a:ext uri="{FF2B5EF4-FFF2-40B4-BE49-F238E27FC236}">
                <a16:creationId xmlns="" xmlns:a16="http://schemas.microsoft.com/office/drawing/2014/main" id="{8E328517-DD21-40E0-B948-B25B366BDEC7}"/>
              </a:ext>
            </a:extLst>
          </p:cNvPr>
          <p:cNvSpPr>
            <a:spLocks noGrp="1"/>
          </p:cNvSpPr>
          <p:nvPr>
            <p:ph type="pic" idx="1"/>
          </p:nvPr>
        </p:nvSpPr>
        <p:spPr>
          <a:xfrm>
            <a:off x="4692883" y="532519"/>
            <a:ext cx="5213117" cy="4534825"/>
          </a:xfrm>
          <a:custGeom>
            <a:avLst/>
            <a:gdLst>
              <a:gd name="connsiteX0" fmla="*/ 2868981 w 6416144"/>
              <a:gd name="connsiteY0" fmla="*/ 4534824 h 4534825"/>
              <a:gd name="connsiteX1" fmla="*/ 6408833 w 6416144"/>
              <a:gd name="connsiteY1" fmla="*/ 4534824 h 4534825"/>
              <a:gd name="connsiteX2" fmla="*/ 6408833 w 6416144"/>
              <a:gd name="connsiteY2" fmla="*/ 4534825 h 4534825"/>
              <a:gd name="connsiteX3" fmla="*/ 2868981 w 6416144"/>
              <a:gd name="connsiteY3" fmla="*/ 4534825 h 4534825"/>
              <a:gd name="connsiteX4" fmla="*/ 4642500 w 6416144"/>
              <a:gd name="connsiteY4" fmla="*/ 3896784 h 4534825"/>
              <a:gd name="connsiteX5" fmla="*/ 4642501 w 6416144"/>
              <a:gd name="connsiteY5" fmla="*/ 3896784 h 4534825"/>
              <a:gd name="connsiteX6" fmla="*/ 4642605 w 6416144"/>
              <a:gd name="connsiteY6" fmla="*/ 3899015 h 4534825"/>
              <a:gd name="connsiteX7" fmla="*/ 4905429 w 6416144"/>
              <a:gd name="connsiteY7" fmla="*/ 4145635 h 4534825"/>
              <a:gd name="connsiteX8" fmla="*/ 4905428 w 6416144"/>
              <a:gd name="connsiteY8" fmla="*/ 4145635 h 4534825"/>
              <a:gd name="connsiteX9" fmla="*/ 4642604 w 6416144"/>
              <a:gd name="connsiteY9" fmla="*/ 3899015 h 4534825"/>
              <a:gd name="connsiteX10" fmla="*/ 6416144 w 6416144"/>
              <a:gd name="connsiteY10" fmla="*/ 0 h 4534825"/>
              <a:gd name="connsiteX11" fmla="*/ 6416144 w 6416144"/>
              <a:gd name="connsiteY11" fmla="*/ 233966 h 4534825"/>
              <a:gd name="connsiteX12" fmla="*/ 5581177 w 6416144"/>
              <a:gd name="connsiteY12" fmla="*/ 233966 h 4534825"/>
              <a:gd name="connsiteX13" fmla="*/ 5317839 w 6416144"/>
              <a:gd name="connsiteY13" fmla="*/ 428980 h 4534825"/>
              <a:gd name="connsiteX14" fmla="*/ 5317839 w 6416144"/>
              <a:gd name="connsiteY14" fmla="*/ 436628 h 4534825"/>
              <a:gd name="connsiteX15" fmla="*/ 5581177 w 6416144"/>
              <a:gd name="connsiteY15" fmla="*/ 631642 h 4534825"/>
              <a:gd name="connsiteX16" fmla="*/ 6416144 w 6416144"/>
              <a:gd name="connsiteY16" fmla="*/ 631642 h 4534825"/>
              <a:gd name="connsiteX17" fmla="*/ 6416144 w 6416144"/>
              <a:gd name="connsiteY17" fmla="*/ 4534824 h 4534825"/>
              <a:gd name="connsiteX18" fmla="*/ 6408833 w 6416144"/>
              <a:gd name="connsiteY18" fmla="*/ 4534824 h 4534825"/>
              <a:gd name="connsiteX19" fmla="*/ 6408833 w 6416144"/>
              <a:gd name="connsiteY19" fmla="*/ 4145635 h 4534825"/>
              <a:gd name="connsiteX20" fmla="*/ 6412028 w 6416144"/>
              <a:gd name="connsiteY20" fmla="*/ 4145635 h 4534825"/>
              <a:gd name="connsiteX21" fmla="*/ 6412028 w 6416144"/>
              <a:gd name="connsiteY21" fmla="*/ 3620144 h 4534825"/>
              <a:gd name="connsiteX22" fmla="*/ 4905428 w 6416144"/>
              <a:gd name="connsiteY22" fmla="*/ 3620144 h 4534825"/>
              <a:gd name="connsiteX23" fmla="*/ 4642090 w 6416144"/>
              <a:gd name="connsiteY23" fmla="*/ 3877837 h 4534825"/>
              <a:gd name="connsiteX24" fmla="*/ 4642090 w 6416144"/>
              <a:gd name="connsiteY24" fmla="*/ 3887942 h 4534825"/>
              <a:gd name="connsiteX25" fmla="*/ 4642500 w 6416144"/>
              <a:gd name="connsiteY25" fmla="*/ 3896784 h 4534825"/>
              <a:gd name="connsiteX26" fmla="*/ 3281687 w 6416144"/>
              <a:gd name="connsiteY26" fmla="*/ 3896784 h 4534825"/>
              <a:gd name="connsiteX27" fmla="*/ 2832240 w 6416144"/>
              <a:gd name="connsiteY27" fmla="*/ 4343957 h 4534825"/>
              <a:gd name="connsiteX28" fmla="*/ 2832240 w 6416144"/>
              <a:gd name="connsiteY28" fmla="*/ 4360378 h 4534825"/>
              <a:gd name="connsiteX29" fmla="*/ 2855942 w 6416144"/>
              <a:gd name="connsiteY29" fmla="*/ 4501866 h 4534825"/>
              <a:gd name="connsiteX30" fmla="*/ 2868981 w 6416144"/>
              <a:gd name="connsiteY30" fmla="*/ 4534824 h 4534825"/>
              <a:gd name="connsiteX31" fmla="*/ 1415799 w 6416144"/>
              <a:gd name="connsiteY31" fmla="*/ 4534824 h 4534825"/>
              <a:gd name="connsiteX32" fmla="*/ 1316204 w 6416144"/>
              <a:gd name="connsiteY32" fmla="*/ 4515398 h 4534825"/>
              <a:gd name="connsiteX33" fmla="*/ 1033 w 6416144"/>
              <a:gd name="connsiteY33" fmla="*/ 2292638 h 4534825"/>
              <a:gd name="connsiteX34" fmla="*/ 1594209 w 6416144"/>
              <a:gd name="connsiteY34" fmla="*/ 23854 h 4534825"/>
              <a:gd name="connsiteX35" fmla="*/ 1554064 w 6416144"/>
              <a:gd name="connsiteY35" fmla="*/ 11750 h 453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16144" h="4534825">
                <a:moveTo>
                  <a:pt x="2868981" y="4534824"/>
                </a:moveTo>
                <a:lnTo>
                  <a:pt x="6408833" y="4534824"/>
                </a:lnTo>
                <a:lnTo>
                  <a:pt x="6408833" y="4534825"/>
                </a:lnTo>
                <a:lnTo>
                  <a:pt x="2868981" y="4534825"/>
                </a:lnTo>
                <a:close/>
                <a:moveTo>
                  <a:pt x="4642500" y="3896784"/>
                </a:moveTo>
                <a:lnTo>
                  <a:pt x="4642501" y="3896784"/>
                </a:lnTo>
                <a:lnTo>
                  <a:pt x="4642605" y="3899015"/>
                </a:lnTo>
                <a:cubicBezTo>
                  <a:pt x="4646206" y="3948339"/>
                  <a:pt x="4675008" y="4145635"/>
                  <a:pt x="4905429" y="4145635"/>
                </a:cubicBezTo>
                <a:lnTo>
                  <a:pt x="4905428" y="4145635"/>
                </a:lnTo>
                <a:cubicBezTo>
                  <a:pt x="4675007" y="4145635"/>
                  <a:pt x="4646205" y="3948339"/>
                  <a:pt x="4642604" y="3899015"/>
                </a:cubicBezTo>
                <a:close/>
                <a:moveTo>
                  <a:pt x="6416144" y="0"/>
                </a:moveTo>
                <a:lnTo>
                  <a:pt x="6416144" y="233966"/>
                </a:lnTo>
                <a:lnTo>
                  <a:pt x="5581177" y="233966"/>
                </a:lnTo>
                <a:cubicBezTo>
                  <a:pt x="5581177" y="233966"/>
                  <a:pt x="5317839" y="233966"/>
                  <a:pt x="5317839" y="428980"/>
                </a:cubicBezTo>
                <a:lnTo>
                  <a:pt x="5317839" y="436628"/>
                </a:lnTo>
                <a:cubicBezTo>
                  <a:pt x="5317839" y="436628"/>
                  <a:pt x="5317839" y="631642"/>
                  <a:pt x="5581177" y="631642"/>
                </a:cubicBezTo>
                <a:lnTo>
                  <a:pt x="6416144" y="631642"/>
                </a:lnTo>
                <a:lnTo>
                  <a:pt x="6416144" y="4534824"/>
                </a:lnTo>
                <a:lnTo>
                  <a:pt x="6408833" y="4534824"/>
                </a:lnTo>
                <a:lnTo>
                  <a:pt x="6408833" y="4145635"/>
                </a:lnTo>
                <a:lnTo>
                  <a:pt x="6412028" y="4145635"/>
                </a:lnTo>
                <a:lnTo>
                  <a:pt x="6412028" y="3620144"/>
                </a:lnTo>
                <a:lnTo>
                  <a:pt x="4905428" y="3620144"/>
                </a:lnTo>
                <a:cubicBezTo>
                  <a:pt x="4905428" y="3620144"/>
                  <a:pt x="4642090" y="3620144"/>
                  <a:pt x="4642090" y="3877837"/>
                </a:cubicBezTo>
                <a:lnTo>
                  <a:pt x="4642090" y="3887942"/>
                </a:lnTo>
                <a:lnTo>
                  <a:pt x="4642500" y="3896784"/>
                </a:lnTo>
                <a:lnTo>
                  <a:pt x="3281687" y="3896784"/>
                </a:lnTo>
                <a:cubicBezTo>
                  <a:pt x="3281687" y="3896784"/>
                  <a:pt x="2832240" y="3896784"/>
                  <a:pt x="2832240" y="4343957"/>
                </a:cubicBezTo>
                <a:lnTo>
                  <a:pt x="2832240" y="4360378"/>
                </a:lnTo>
                <a:cubicBezTo>
                  <a:pt x="2832240" y="4360378"/>
                  <a:pt x="2832240" y="4423262"/>
                  <a:pt x="2855942" y="4501866"/>
                </a:cubicBezTo>
                <a:lnTo>
                  <a:pt x="2868981" y="4534824"/>
                </a:lnTo>
                <a:lnTo>
                  <a:pt x="1415799" y="4534824"/>
                </a:lnTo>
                <a:lnTo>
                  <a:pt x="1316204" y="4515398"/>
                </a:lnTo>
                <a:cubicBezTo>
                  <a:pt x="682558" y="4348152"/>
                  <a:pt x="32583" y="3566545"/>
                  <a:pt x="1033" y="2292638"/>
                </a:cubicBezTo>
                <a:cubicBezTo>
                  <a:pt x="-35023" y="836743"/>
                  <a:pt x="880886" y="23854"/>
                  <a:pt x="1594209" y="23854"/>
                </a:cubicBezTo>
                <a:cubicBezTo>
                  <a:pt x="1590120" y="19819"/>
                  <a:pt x="1558153" y="15785"/>
                  <a:pt x="1554064" y="11750"/>
                </a:cubicBez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5" name="Oval 34">
            <a:extLst>
              <a:ext uri="{FF2B5EF4-FFF2-40B4-BE49-F238E27FC236}">
                <a16:creationId xmlns="" xmlns:a16="http://schemas.microsoft.com/office/drawing/2014/main" id="{7BC6DBB9-1B34-4374-A887-DC30F9E2F62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 xmlns:a16="http://schemas.microsoft.com/office/drawing/2014/main" id="{00DE0AE3-F44D-4F2C-B7A3-C253AA498DEF}"/>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659986" y="5797770"/>
            <a:ext cx="3175894"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38" name="Freeform: Shape 37">
            <a:extLst>
              <a:ext uri="{FF2B5EF4-FFF2-40B4-BE49-F238E27FC236}">
                <a16:creationId xmlns="" xmlns:a16="http://schemas.microsoft.com/office/drawing/2014/main" id="{C6C05708-08C7-4EF1-B0D8-6A01C1B1AD85}"/>
              </a:ext>
            </a:extLst>
          </p:cNvPr>
          <p:cNvSpPr/>
          <p:nvPr/>
        </p:nvSpPr>
        <p:spPr>
          <a:xfrm>
            <a:off x="8461194" y="4433244"/>
            <a:ext cx="1448362"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 xmlns:a16="http://schemas.microsoft.com/office/drawing/2014/main" id="{38956B41-4EE0-4C7C-8436-027F5DE8B1BC}"/>
              </a:ext>
            </a:extLst>
          </p:cNvPr>
          <p:cNvSpPr/>
          <p:nvPr/>
        </p:nvSpPr>
        <p:spPr>
          <a:xfrm>
            <a:off x="721161" y="2045663"/>
            <a:ext cx="3075567"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E08687FC-7322-4F20-9769-1ECF4296A96E}"/>
              </a:ext>
            </a:extLst>
          </p:cNvPr>
          <p:cNvSpPr/>
          <p:nvPr/>
        </p:nvSpPr>
        <p:spPr>
          <a:xfrm>
            <a:off x="8463765" y="4161025"/>
            <a:ext cx="1450419"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0FCCDE26-7222-4C1B-884A-0FAE84FA57DB}"/>
              </a:ext>
            </a:extLst>
          </p:cNvPr>
          <p:cNvSpPr/>
          <p:nvPr/>
        </p:nvSpPr>
        <p:spPr>
          <a:xfrm>
            <a:off x="6993261" y="4437665"/>
            <a:ext cx="2921412"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 xmlns:a16="http://schemas.microsoft.com/office/drawing/2014/main" id="{2AC78A4D-01A3-43A6-BE82-E64E2BF16D65}"/>
              </a:ext>
            </a:extLst>
          </p:cNvPr>
          <p:cNvSpPr>
            <a:spLocks noGrp="1"/>
          </p:cNvSpPr>
          <p:nvPr>
            <p:ph type="title"/>
          </p:nvPr>
        </p:nvSpPr>
        <p:spPr>
          <a:xfrm>
            <a:off x="682328" y="457200"/>
            <a:ext cx="3194943"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 xmlns:a16="http://schemas.microsoft.com/office/drawing/2014/main" id="{E6544955-4597-4E52-9C7E-8AEB5D2A4983}"/>
              </a:ext>
            </a:extLst>
          </p:cNvPr>
          <p:cNvSpPr>
            <a:spLocks noGrp="1"/>
          </p:cNvSpPr>
          <p:nvPr>
            <p:ph type="body" sz="half" idx="2"/>
          </p:nvPr>
        </p:nvSpPr>
        <p:spPr>
          <a:xfrm>
            <a:off x="682328" y="2356700"/>
            <a:ext cx="3194943"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02305132"/>
      </p:ext>
    </p:extLst>
  </p:cSld>
  <p:clrMapOvr>
    <a:masterClrMapping/>
  </p:clrMapOvr>
  <p:transition spd="med" advTm="5000">
    <p:cover dir="r"/>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5" name="Oval 34">
            <a:extLst>
              <a:ext uri="{FF2B5EF4-FFF2-40B4-BE49-F238E27FC236}">
                <a16:creationId xmlns="" xmlns:a16="http://schemas.microsoft.com/office/drawing/2014/main" id="{7BC6DBB9-1B34-4374-A887-DC30F9E2F62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6" name="Graphic 12">
            <a:extLst>
              <a:ext uri="{FF2B5EF4-FFF2-40B4-BE49-F238E27FC236}">
                <a16:creationId xmlns="" xmlns:a16="http://schemas.microsoft.com/office/drawing/2014/main" id="{00DE0AE3-F44D-4F2C-B7A3-C253AA498DEF}"/>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AC6F89F8-3E24-406D-9C49-00E6E47E4AAC}"/>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4392DBDA-ED00-4248-AC6D-0CE0B821B52F}"/>
              </a:ext>
            </a:extLst>
          </p:cNvPr>
          <p:cNvSpPr>
            <a:spLocks noGrp="1"/>
          </p:cNvSpPr>
          <p:nvPr>
            <p:ph type="ftr" sz="quarter" idx="11"/>
          </p:nvPr>
        </p:nvSpPr>
        <p:spPr>
          <a:xfrm>
            <a:off x="659986" y="5797770"/>
            <a:ext cx="3175894"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C2B5F97-2F18-4EF2-9CBC-AAAB9FF4CC91}"/>
              </a:ext>
            </a:extLst>
          </p:cNvPr>
          <p:cNvSpPr>
            <a:spLocks noGrp="1"/>
          </p:cNvSpPr>
          <p:nvPr>
            <p:ph type="sldNum" sz="quarter" idx="12"/>
          </p:nvPr>
        </p:nvSpPr>
        <p:spPr/>
        <p:txBody>
          <a:bodyPr/>
          <a:lstStyle/>
          <a:p>
            <a:fld id="{521D953B-347C-404D-8671-3B1A2FBB16D4}" type="slidenum">
              <a:rPr lang="en-US" smtClean="0"/>
              <a:pPr/>
              <a:t>‹#›</a:t>
            </a:fld>
            <a:endParaRPr lang="en-US"/>
          </a:p>
        </p:txBody>
      </p:sp>
      <p:sp>
        <p:nvSpPr>
          <p:cNvPr id="38" name="Freeform: Shape 37">
            <a:extLst>
              <a:ext uri="{FF2B5EF4-FFF2-40B4-BE49-F238E27FC236}">
                <a16:creationId xmlns="" xmlns:a16="http://schemas.microsoft.com/office/drawing/2014/main" id="{C6C05708-08C7-4EF1-B0D8-6A01C1B1AD85}"/>
              </a:ext>
            </a:extLst>
          </p:cNvPr>
          <p:cNvSpPr/>
          <p:nvPr/>
        </p:nvSpPr>
        <p:spPr>
          <a:xfrm>
            <a:off x="8461194" y="4433244"/>
            <a:ext cx="1448362" cy="30316"/>
          </a:xfrm>
          <a:custGeom>
            <a:avLst/>
            <a:gdLst>
              <a:gd name="connsiteX0" fmla="*/ 0 w 1782599"/>
              <a:gd name="connsiteY0" fmla="*/ 0 h 30316"/>
              <a:gd name="connsiteX1" fmla="*/ 1782599 w 1782599"/>
              <a:gd name="connsiteY1" fmla="*/ 0 h 30316"/>
              <a:gd name="connsiteX2" fmla="*/ 1782599 w 1782599"/>
              <a:gd name="connsiteY2" fmla="*/ 30316 h 30316"/>
              <a:gd name="connsiteX3" fmla="*/ 2488 w 1782599"/>
              <a:gd name="connsiteY3" fmla="*/ 30316 h 30316"/>
              <a:gd name="connsiteX4" fmla="*/ 643 w 1782599"/>
              <a:gd name="connsiteY4" fmla="*/ 16129 h 30316"/>
              <a:gd name="connsiteX5" fmla="*/ 0 w 1782599"/>
              <a:gd name="connsiteY5" fmla="*/ 3788 h 30316"/>
              <a:gd name="connsiteX6" fmla="*/ 0 w 1782599"/>
              <a:gd name="connsiteY6" fmla="*/ 0 h 30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2599" h="30316">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bg2"/>
          </a:solidFill>
          <a:ln w="9525" cap="flat">
            <a:noFill/>
            <a:prstDash val="solid"/>
            <a:miter/>
          </a:ln>
        </p:spPr>
        <p:txBody>
          <a:bodyPr wrap="square" rtlCol="0" anchor="ctr">
            <a:noAutofit/>
          </a:bodyPr>
          <a:lstStyle/>
          <a:p>
            <a:endParaRPr lang="ru-RU" dirty="0"/>
          </a:p>
        </p:txBody>
      </p:sp>
      <p:sp>
        <p:nvSpPr>
          <p:cNvPr id="3" name="Graphic 33">
            <a:extLst>
              <a:ext uri="{FF2B5EF4-FFF2-40B4-BE49-F238E27FC236}">
                <a16:creationId xmlns="" xmlns:a16="http://schemas.microsoft.com/office/drawing/2014/main" id="{38956B41-4EE0-4C7C-8436-027F5DE8B1BC}"/>
              </a:ext>
            </a:extLst>
          </p:cNvPr>
          <p:cNvSpPr/>
          <p:nvPr/>
        </p:nvSpPr>
        <p:spPr>
          <a:xfrm>
            <a:off x="721161" y="2045663"/>
            <a:ext cx="3075567" cy="165305"/>
          </a:xfrm>
          <a:custGeom>
            <a:avLst/>
            <a:gdLst>
              <a:gd name="connsiteX0" fmla="*/ 3700149 w 3785313"/>
              <a:gd name="connsiteY0" fmla="*/ 162194 h 165304"/>
              <a:gd name="connsiteX1" fmla="*/ 92020 w 3785313"/>
              <a:gd name="connsiteY1" fmla="*/ 162194 h 165304"/>
              <a:gd name="connsiteX2" fmla="*/ 14166 w 3785313"/>
              <a:gd name="connsiteY2" fmla="*/ 87171 h 165304"/>
              <a:gd name="connsiteX3" fmla="*/ 14166 w 3785313"/>
              <a:gd name="connsiteY3" fmla="*/ 87171 h 165304"/>
              <a:gd name="connsiteX4" fmla="*/ 92020 w 3785313"/>
              <a:gd name="connsiteY4" fmla="*/ 13420 h 165304"/>
              <a:gd name="connsiteX5" fmla="*/ 3698806 w 3785313"/>
              <a:gd name="connsiteY5" fmla="*/ 13420 h 165304"/>
              <a:gd name="connsiteX6" fmla="*/ 3776660 w 3785313"/>
              <a:gd name="connsiteY6" fmla="*/ 87171 h 165304"/>
              <a:gd name="connsiteX7" fmla="*/ 3776660 w 3785313"/>
              <a:gd name="connsiteY7" fmla="*/ 87171 h 165304"/>
              <a:gd name="connsiteX8" fmla="*/ 3700149 w 3785313"/>
              <a:gd name="connsiteY8" fmla="*/ 162194 h 165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5313" h="165304">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1"/>
          </a:gradFill>
          <a:ln w="13403" cap="flat">
            <a:noFill/>
            <a:prstDash val="solid"/>
            <a:miter/>
          </a:ln>
        </p:spPr>
        <p:txBody>
          <a:bodyPr rtlCol="0" anchor="ctr"/>
          <a:lstStyle/>
          <a:p>
            <a:endParaRPr lang="ru-RU" dirty="0"/>
          </a:p>
        </p:txBody>
      </p:sp>
      <p:sp>
        <p:nvSpPr>
          <p:cNvPr id="33" name="Freeform: Shape 32">
            <a:extLst>
              <a:ext uri="{FF2B5EF4-FFF2-40B4-BE49-F238E27FC236}">
                <a16:creationId xmlns="" xmlns:a16="http://schemas.microsoft.com/office/drawing/2014/main" id="{E08687FC-7322-4F20-9769-1ECF4296A96E}"/>
              </a:ext>
            </a:extLst>
          </p:cNvPr>
          <p:cNvSpPr/>
          <p:nvPr/>
        </p:nvSpPr>
        <p:spPr>
          <a:xfrm>
            <a:off x="8463765" y="4161025"/>
            <a:ext cx="1450419" cy="543175"/>
          </a:xfrm>
          <a:custGeom>
            <a:avLst/>
            <a:gdLst>
              <a:gd name="connsiteX0" fmla="*/ 1338739 w 1343025"/>
              <a:gd name="connsiteY0" fmla="*/ 7144 h 409575"/>
              <a:gd name="connsiteX1" fmla="*/ 205264 w 1343025"/>
              <a:gd name="connsiteY1" fmla="*/ 7144 h 409575"/>
              <a:gd name="connsiteX2" fmla="*/ 7144 w 1343025"/>
              <a:gd name="connsiteY2" fmla="*/ 201454 h 409575"/>
              <a:gd name="connsiteX3" fmla="*/ 7144 w 1343025"/>
              <a:gd name="connsiteY3" fmla="*/ 209074 h 409575"/>
              <a:gd name="connsiteX4" fmla="*/ 205264 w 1343025"/>
              <a:gd name="connsiteY4" fmla="*/ 403384 h 409575"/>
              <a:gd name="connsiteX5" fmla="*/ 1338739 w 1343025"/>
              <a:gd name="connsiteY5" fmla="*/ 403384 h 409575"/>
              <a:gd name="connsiteX6" fmla="*/ 1338739 w 1343025"/>
              <a:gd name="connsiteY6" fmla="*/ 714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3025" h="409575">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w="9525" cap="flat">
            <a:noFill/>
            <a:prstDash val="solid"/>
            <a:miter/>
          </a:ln>
        </p:spPr>
        <p:txBody>
          <a:bodyPr rtlCol="0" anchor="ctr"/>
          <a:lstStyle/>
          <a:p>
            <a:endParaRPr lang="ru-RU" dirty="0"/>
          </a:p>
        </p:txBody>
      </p:sp>
      <p:sp>
        <p:nvSpPr>
          <p:cNvPr id="41" name="Freeform: Shape 40">
            <a:extLst>
              <a:ext uri="{FF2B5EF4-FFF2-40B4-BE49-F238E27FC236}">
                <a16:creationId xmlns="" xmlns:a16="http://schemas.microsoft.com/office/drawing/2014/main" id="{0FCCDE26-7222-4C1B-884A-0FAE84FA57DB}"/>
              </a:ext>
            </a:extLst>
          </p:cNvPr>
          <p:cNvSpPr/>
          <p:nvPr/>
        </p:nvSpPr>
        <p:spPr>
          <a:xfrm>
            <a:off x="6993261" y="4437665"/>
            <a:ext cx="2921412" cy="922135"/>
          </a:xfrm>
          <a:custGeom>
            <a:avLst/>
            <a:gdLst>
              <a:gd name="connsiteX0" fmla="*/ 2697957 w 2705100"/>
              <a:gd name="connsiteY0" fmla="*/ 7144 h 695325"/>
              <a:gd name="connsiteX1" fmla="*/ 345281 w 2705100"/>
              <a:gd name="connsiteY1" fmla="*/ 7144 h 695325"/>
              <a:gd name="connsiteX2" fmla="*/ 7144 w 2705100"/>
              <a:gd name="connsiteY2" fmla="*/ 344329 h 695325"/>
              <a:gd name="connsiteX3" fmla="*/ 7144 w 2705100"/>
              <a:gd name="connsiteY3" fmla="*/ 356711 h 695325"/>
              <a:gd name="connsiteX4" fmla="*/ 345281 w 2705100"/>
              <a:gd name="connsiteY4" fmla="*/ 693896 h 695325"/>
              <a:gd name="connsiteX5" fmla="*/ 2697957 w 2705100"/>
              <a:gd name="connsiteY5" fmla="*/ 693896 h 695325"/>
              <a:gd name="connsiteX6" fmla="*/ 2697957 w 2705100"/>
              <a:gd name="connsiteY6" fmla="*/ 7144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5100" h="695325">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w="9525" cap="flat">
            <a:noFill/>
            <a:prstDash val="solid"/>
            <a:miter/>
          </a:ln>
        </p:spPr>
        <p:txBody>
          <a:bodyPr rtlCol="0" anchor="ctr"/>
          <a:lstStyle/>
          <a:p>
            <a:endParaRPr lang="ru-RU" dirty="0"/>
          </a:p>
        </p:txBody>
      </p:sp>
      <p:sp>
        <p:nvSpPr>
          <p:cNvPr id="19" name="Title 1">
            <a:extLst>
              <a:ext uri="{FF2B5EF4-FFF2-40B4-BE49-F238E27FC236}">
                <a16:creationId xmlns="" xmlns:a16="http://schemas.microsoft.com/office/drawing/2014/main" id="{2AC78A4D-01A3-43A6-BE82-E64E2BF16D65}"/>
              </a:ext>
            </a:extLst>
          </p:cNvPr>
          <p:cNvSpPr>
            <a:spLocks noGrp="1"/>
          </p:cNvSpPr>
          <p:nvPr>
            <p:ph type="title"/>
          </p:nvPr>
        </p:nvSpPr>
        <p:spPr>
          <a:xfrm>
            <a:off x="682328" y="457200"/>
            <a:ext cx="3194943" cy="1442729"/>
          </a:xfrm>
        </p:spPr>
        <p:txBody>
          <a:bodyPr anchor="b"/>
          <a:lstStyle>
            <a:lvl1pPr>
              <a:defRPr sz="3200"/>
            </a:lvl1pPr>
          </a:lstStyle>
          <a:p>
            <a:r>
              <a:rPr lang="en-US" smtClean="0"/>
              <a:t>Click to edit Master title style</a:t>
            </a:r>
            <a:endParaRPr lang="en-US"/>
          </a:p>
        </p:txBody>
      </p:sp>
      <p:sp>
        <p:nvSpPr>
          <p:cNvPr id="20" name="Text Placeholder 3">
            <a:extLst>
              <a:ext uri="{FF2B5EF4-FFF2-40B4-BE49-F238E27FC236}">
                <a16:creationId xmlns="" xmlns:a16="http://schemas.microsoft.com/office/drawing/2014/main" id="{E6544955-4597-4E52-9C7E-8AEB5D2A4983}"/>
              </a:ext>
            </a:extLst>
          </p:cNvPr>
          <p:cNvSpPr>
            <a:spLocks noGrp="1"/>
          </p:cNvSpPr>
          <p:nvPr>
            <p:ph type="body" sz="half" idx="2"/>
          </p:nvPr>
        </p:nvSpPr>
        <p:spPr>
          <a:xfrm>
            <a:off x="682328" y="2356700"/>
            <a:ext cx="3194943" cy="3512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4" name="Content Placeholder 2">
            <a:extLst>
              <a:ext uri="{FF2B5EF4-FFF2-40B4-BE49-F238E27FC236}">
                <a16:creationId xmlns="" xmlns:a16="http://schemas.microsoft.com/office/drawing/2014/main" id="{A28A6791-A2CB-40CE-AEF5-A729106DA43B}"/>
              </a:ext>
            </a:extLst>
          </p:cNvPr>
          <p:cNvSpPr>
            <a:spLocks noGrp="1"/>
          </p:cNvSpPr>
          <p:nvPr>
            <p:ph idx="1"/>
          </p:nvPr>
        </p:nvSpPr>
        <p:spPr>
          <a:xfrm>
            <a:off x="4211340" y="457201"/>
            <a:ext cx="5405735"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75906"/>
      </p:ext>
    </p:extLst>
  </p:cSld>
  <p:clrMapOvr>
    <a:masterClrMapping/>
  </p:clrMapOvr>
  <p:transition spd="med" advTm="5000">
    <p:cover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600206"/>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527042" y="1600206"/>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grpSp>
        <p:nvGrpSpPr>
          <p:cNvPr id="2" name="Graphic 39">
            <a:extLst>
              <a:ext uri="{FF2B5EF4-FFF2-40B4-BE49-F238E27FC236}">
                <a16:creationId xmlns="" xmlns:a16="http://schemas.microsoft.com/office/drawing/2014/main" id="{1D75FFD8-3F66-48B3-BB01-D4B8A9496851}"/>
              </a:ext>
            </a:extLst>
          </p:cNvPr>
          <p:cNvGrpSpPr/>
          <p:nvPr/>
        </p:nvGrpSpPr>
        <p:grpSpPr>
          <a:xfrm>
            <a:off x="8131786" y="0"/>
            <a:ext cx="17784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
        <p:nvSpPr>
          <p:cNvPr id="18" name="Graphic 19">
            <a:extLst>
              <a:ext uri="{FF2B5EF4-FFF2-40B4-BE49-F238E27FC236}">
                <a16:creationId xmlns="" xmlns:a16="http://schemas.microsoft.com/office/drawing/2014/main" id="{436C4D92-1746-4D54-8232-468DFF66CF79}"/>
              </a:ext>
            </a:extLst>
          </p:cNvPr>
          <p:cNvSpPr/>
          <p:nvPr/>
        </p:nvSpPr>
        <p:spPr>
          <a:xfrm>
            <a:off x="681037" y="1492524"/>
            <a:ext cx="5000054" cy="151200"/>
          </a:xfrm>
          <a:custGeom>
            <a:avLst/>
            <a:gdLst>
              <a:gd name="connsiteX0" fmla="*/ 4568666 w 4629150"/>
              <a:gd name="connsiteY0" fmla="*/ 118586 h 123825"/>
              <a:gd name="connsiteX1" fmla="*/ 62389 w 4629150"/>
              <a:gd name="connsiteY1" fmla="*/ 118586 h 123825"/>
              <a:gd name="connsiteX2" fmla="*/ 7144 w 4629150"/>
              <a:gd name="connsiteY2" fmla="*/ 62389 h 123825"/>
              <a:gd name="connsiteX3" fmla="*/ 7144 w 4629150"/>
              <a:gd name="connsiteY3" fmla="*/ 62389 h 123825"/>
              <a:gd name="connsiteX4" fmla="*/ 62389 w 4629150"/>
              <a:gd name="connsiteY4" fmla="*/ 7144 h 123825"/>
              <a:gd name="connsiteX5" fmla="*/ 4568666 w 4629150"/>
              <a:gd name="connsiteY5" fmla="*/ 7144 h 123825"/>
              <a:gd name="connsiteX6" fmla="*/ 4623912 w 4629150"/>
              <a:gd name="connsiteY6" fmla="*/ 62389 h 123825"/>
              <a:gd name="connsiteX7" fmla="*/ 4623912 w 4629150"/>
              <a:gd name="connsiteY7" fmla="*/ 62389 h 123825"/>
              <a:gd name="connsiteX8" fmla="*/ 4568666 w 4629150"/>
              <a:gd name="connsiteY8" fmla="*/ 11858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29150" h="123825">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1"/>
          </a:gradFill>
          <a:ln w="9525" cap="flat">
            <a:noFill/>
            <a:prstDash val="solid"/>
            <a:miter/>
          </a:ln>
        </p:spPr>
        <p:txBody>
          <a:bodyPr rtlCol="0" anchor="ctr"/>
          <a:lstStyle/>
          <a:p>
            <a:endParaRPr lang="ru-RU" dirty="0"/>
          </a:p>
        </p:txBody>
      </p:sp>
      <p:sp>
        <p:nvSpPr>
          <p:cNvPr id="19" name="Title 6">
            <a:extLst>
              <a:ext uri="{FF2B5EF4-FFF2-40B4-BE49-F238E27FC236}">
                <a16:creationId xmlns="" xmlns:a16="http://schemas.microsoft.com/office/drawing/2014/main" id="{E77FD51D-3B1F-4D51-8A61-6CF8222774BD}"/>
              </a:ext>
            </a:extLst>
          </p:cNvPr>
          <p:cNvSpPr>
            <a:spLocks noGrp="1"/>
          </p:cNvSpPr>
          <p:nvPr>
            <p:ph type="title"/>
          </p:nvPr>
        </p:nvSpPr>
        <p:spPr>
          <a:xfrm>
            <a:off x="681037" y="365126"/>
            <a:ext cx="7353546" cy="945498"/>
          </a:xfrm>
        </p:spPr>
        <p:txBody>
          <a:bodyPr/>
          <a:lstStyle/>
          <a:p>
            <a:r>
              <a:rPr lang="en-US" smtClean="0"/>
              <a:t>Click to edit Master title style</a:t>
            </a:r>
            <a:endParaRPr lang="en-US"/>
          </a:p>
        </p:txBody>
      </p:sp>
    </p:spTree>
    <p:extLst>
      <p:ext uri="{BB962C8B-B14F-4D97-AF65-F5344CB8AC3E}">
        <p14:creationId xmlns:p14="http://schemas.microsoft.com/office/powerpoint/2010/main" val="4236564275"/>
      </p:ext>
    </p:extLst>
  </p:cSld>
  <p:clrMapOvr>
    <a:masterClrMapping/>
  </p:clrMapOvr>
  <p:transition spd="med" advTm="5000">
    <p:cover dir="r"/>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8" name="Oval 47">
            <a:extLst>
              <a:ext uri="{FF2B5EF4-FFF2-40B4-BE49-F238E27FC236}">
                <a16:creationId xmlns="" xmlns:a16="http://schemas.microsoft.com/office/drawing/2014/main" id="{2F290D8B-987A-4555-890C-F3CD026BF7BF}"/>
              </a:ext>
            </a:extLst>
          </p:cNvPr>
          <p:cNvSpPr/>
          <p:nvPr/>
        </p:nvSpPr>
        <p:spPr>
          <a:xfrm>
            <a:off x="8850904" y="5803030"/>
            <a:ext cx="312975" cy="385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9" name="Graphic 12">
            <a:extLst>
              <a:ext uri="{FF2B5EF4-FFF2-40B4-BE49-F238E27FC236}">
                <a16:creationId xmlns="" xmlns:a16="http://schemas.microsoft.com/office/drawing/2014/main" id="{6139C5E6-5A04-4458-8EF9-628BFBA73A92}"/>
              </a:ext>
            </a:extLst>
          </p:cNvPr>
          <p:cNvSpPr/>
          <p:nvPr/>
        </p:nvSpPr>
        <p:spPr>
          <a:xfrm>
            <a:off x="9209112" y="5787812"/>
            <a:ext cx="707289" cy="409651"/>
          </a:xfrm>
          <a:custGeom>
            <a:avLst/>
            <a:gdLst>
              <a:gd name="connsiteX0" fmla="*/ 203546 w 870509"/>
              <a:gd name="connsiteY0" fmla="*/ 400690 h 409651"/>
              <a:gd name="connsiteX1" fmla="*/ 860268 w 870509"/>
              <a:gd name="connsiteY1" fmla="*/ 400690 h 409651"/>
              <a:gd name="connsiteX2" fmla="*/ 860268 w 870509"/>
              <a:gd name="connsiteY2" fmla="*/ 12802 h 409651"/>
              <a:gd name="connsiteX3" fmla="*/ 203546 w 870509"/>
              <a:gd name="connsiteY3" fmla="*/ 12802 h 409651"/>
              <a:gd name="connsiteX4" fmla="*/ 12802 w 870509"/>
              <a:gd name="connsiteY4" fmla="*/ 203545 h 409651"/>
              <a:gd name="connsiteX5" fmla="*/ 12802 w 870509"/>
              <a:gd name="connsiteY5" fmla="*/ 211226 h 409651"/>
              <a:gd name="connsiteX6" fmla="*/ 203546 w 870509"/>
              <a:gd name="connsiteY6" fmla="*/ 400690 h 40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509" h="409651">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flip="none" rotWithShape="1">
            <a:gsLst>
              <a:gs pos="12000">
                <a:schemeClr val="accent1"/>
              </a:gs>
              <a:gs pos="100000">
                <a:schemeClr val="accent3"/>
              </a:gs>
            </a:gsLst>
            <a:lin ang="0" scaled="1"/>
            <a:tileRect/>
          </a:gradFill>
          <a:ln w="12700" cap="flat">
            <a:noFill/>
            <a:prstDash val="solid"/>
            <a:miter/>
          </a:ln>
        </p:spPr>
        <p:txBody>
          <a:bodyPr rtlCol="0" anchor="ctr"/>
          <a:lstStyle/>
          <a:p>
            <a:endParaRPr lang="ru-RU" dirty="0"/>
          </a:p>
        </p:txBody>
      </p:sp>
      <p:sp>
        <p:nvSpPr>
          <p:cNvPr id="4" name="Date Placeholder 3">
            <a:extLst>
              <a:ext uri="{FF2B5EF4-FFF2-40B4-BE49-F238E27FC236}">
                <a16:creationId xmlns="" xmlns:a16="http://schemas.microsoft.com/office/drawing/2014/main" id="{DC2A0631-3130-4C36-8E5E-80464B1A62A7}"/>
              </a:ext>
            </a:extLst>
          </p:cNvPr>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a:extLst>
              <a:ext uri="{FF2B5EF4-FFF2-40B4-BE49-F238E27FC236}">
                <a16:creationId xmlns="" xmlns:a16="http://schemas.microsoft.com/office/drawing/2014/main" id="{79230F82-FE68-4450-98DF-5D29369AEE76}"/>
              </a:ext>
            </a:extLst>
          </p:cNvPr>
          <p:cNvSpPr>
            <a:spLocks noGrp="1"/>
          </p:cNvSpPr>
          <p:nvPr>
            <p:ph type="ftr" sz="quarter" idx="11"/>
          </p:nvPr>
        </p:nvSpPr>
        <p:spPr>
          <a:xfrm>
            <a:off x="659986" y="5797770"/>
            <a:ext cx="3343275"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E6603C1-6E1A-4E4B-9555-31D84B6BDAD9}"/>
              </a:ext>
            </a:extLst>
          </p:cNvPr>
          <p:cNvSpPr>
            <a:spLocks noGrp="1"/>
          </p:cNvSpPr>
          <p:nvPr>
            <p:ph type="sldNum" sz="quarter" idx="12"/>
          </p:nvPr>
        </p:nvSpPr>
        <p:spPr/>
        <p:txBody>
          <a:bodyPr/>
          <a:lstStyle/>
          <a:p>
            <a:fld id="{521D953B-347C-404D-8671-3B1A2FBB16D4}" type="slidenum">
              <a:rPr lang="en-US" smtClean="0"/>
              <a:pPr/>
              <a:t>‹#›</a:t>
            </a:fld>
            <a:endParaRPr lang="en-US"/>
          </a:p>
        </p:txBody>
      </p:sp>
      <p:grpSp>
        <p:nvGrpSpPr>
          <p:cNvPr id="2" name="Graphic 39">
            <a:extLst>
              <a:ext uri="{FF2B5EF4-FFF2-40B4-BE49-F238E27FC236}">
                <a16:creationId xmlns="" xmlns:a16="http://schemas.microsoft.com/office/drawing/2014/main" id="{1D75FFD8-3F66-48B3-BB01-D4B8A9496851}"/>
              </a:ext>
            </a:extLst>
          </p:cNvPr>
          <p:cNvGrpSpPr/>
          <p:nvPr/>
        </p:nvGrpSpPr>
        <p:grpSpPr>
          <a:xfrm>
            <a:off x="8131786" y="0"/>
            <a:ext cx="1778400" cy="1933794"/>
            <a:chOff x="10003200" y="0"/>
            <a:chExt cx="2188800" cy="1933794"/>
          </a:xfrm>
        </p:grpSpPr>
        <p:sp>
          <p:nvSpPr>
            <p:cNvPr id="42" name="Freeform: Shape 41">
              <a:extLst>
                <a:ext uri="{FF2B5EF4-FFF2-40B4-BE49-F238E27FC236}">
                  <a16:creationId xmlns="" xmlns:a16="http://schemas.microsoft.com/office/drawing/2014/main" id="{9BA0EC60-510D-41EF-AFE6-E4E6BD83F8C9}"/>
                </a:ext>
              </a:extLst>
            </p:cNvPr>
            <p:cNvSpPr/>
            <p:nvPr/>
          </p:nvSpPr>
          <p:spPr>
            <a:xfrm>
              <a:off x="10712341" y="-7969"/>
              <a:ext cx="1466283" cy="1009398"/>
            </a:xfrm>
            <a:custGeom>
              <a:avLst/>
              <a:gdLst>
                <a:gd name="connsiteX0" fmla="*/ 1467972 w 1466283"/>
                <a:gd name="connsiteY0" fmla="*/ 752798 h 1009397"/>
                <a:gd name="connsiteX1" fmla="*/ 1221466 w 1466283"/>
                <a:gd name="connsiteY1" fmla="*/ 871801 h 1009397"/>
                <a:gd name="connsiteX2" fmla="*/ 425635 w 1466283"/>
                <a:gd name="connsiteY2" fmla="*/ 821862 h 1009397"/>
                <a:gd name="connsiteX3" fmla="*/ 158942 w 1466283"/>
                <a:gd name="connsiteY3" fmla="*/ 510543 h 1009397"/>
                <a:gd name="connsiteX4" fmla="*/ 145129 w 1466283"/>
                <a:gd name="connsiteY4" fmla="*/ 482917 h 1009397"/>
                <a:gd name="connsiteX5" fmla="*/ 52689 w 1466283"/>
                <a:gd name="connsiteY5" fmla="*/ 7969 h 1009397"/>
                <a:gd name="connsiteX6" fmla="*/ 14439 w 1466283"/>
                <a:gd name="connsiteY6" fmla="*/ 7969 h 1009397"/>
                <a:gd name="connsiteX7" fmla="*/ 111128 w 1466283"/>
                <a:gd name="connsiteY7" fmla="*/ 499918 h 1009397"/>
                <a:gd name="connsiteX8" fmla="*/ 124941 w 1466283"/>
                <a:gd name="connsiteY8" fmla="*/ 527543 h 1009397"/>
                <a:gd name="connsiteX9" fmla="*/ 402260 w 1466283"/>
                <a:gd name="connsiteY9" fmla="*/ 851613 h 1009397"/>
                <a:gd name="connsiteX10" fmla="*/ 845333 w 1466283"/>
                <a:gd name="connsiteY10" fmla="*/ 1004617 h 1009397"/>
                <a:gd name="connsiteX11" fmla="*/ 1238467 w 1466283"/>
                <a:gd name="connsiteY11" fmla="*/ 906864 h 1009397"/>
                <a:gd name="connsiteX12" fmla="*/ 1467972 w 1466283"/>
                <a:gd name="connsiteY12" fmla="*/ 795299 h 1009397"/>
                <a:gd name="connsiteX13" fmla="*/ 1467972 w 1466283"/>
                <a:gd name="connsiteY13" fmla="*/ 752798 h 1009397"/>
                <a:gd name="connsiteX14" fmla="*/ 1467972 w 1466283"/>
                <a:gd name="connsiteY14" fmla="*/ 752798 h 1009397"/>
                <a:gd name="connsiteX15" fmla="*/ 1467972 w 1466283"/>
                <a:gd name="connsiteY15" fmla="*/ 752798 h 1009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6283" h="1009397">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bg1"/>
            </a:solidFill>
            <a:ln w="9525" cap="flat">
              <a:noFill/>
              <a:prstDash val="solid"/>
              <a:miter/>
            </a:ln>
          </p:spPr>
          <p:txBody>
            <a:bodyPr rtlCol="0" anchor="ctr"/>
            <a:lstStyle/>
            <a:p>
              <a:endParaRPr lang="ru-RU" dirty="0"/>
            </a:p>
          </p:txBody>
        </p:sp>
        <p:sp>
          <p:nvSpPr>
            <p:cNvPr id="43" name="Freeform: Shape 42">
              <a:extLst>
                <a:ext uri="{FF2B5EF4-FFF2-40B4-BE49-F238E27FC236}">
                  <a16:creationId xmlns="" xmlns:a16="http://schemas.microsoft.com/office/drawing/2014/main" id="{0162C508-E081-418C-A19D-15A59388C43A}"/>
                </a:ext>
              </a:extLst>
            </p:cNvPr>
            <p:cNvSpPr/>
            <p:nvPr/>
          </p:nvSpPr>
          <p:spPr>
            <a:xfrm>
              <a:off x="10014209" y="321414"/>
              <a:ext cx="2178175" cy="1593786"/>
            </a:xfrm>
            <a:custGeom>
              <a:avLst/>
              <a:gdLst>
                <a:gd name="connsiteX0" fmla="*/ 231247 w 2178174"/>
                <a:gd name="connsiteY0" fmla="*/ 950428 h 1593786"/>
                <a:gd name="connsiteX1" fmla="*/ 45305 w 2178174"/>
                <a:gd name="connsiteY1" fmla="*/ 1404126 h 1593786"/>
                <a:gd name="connsiteX2" fmla="*/ 50617 w 2178174"/>
                <a:gd name="connsiteY2" fmla="*/ 1415814 h 1593786"/>
                <a:gd name="connsiteX3" fmla="*/ 529816 w 2178174"/>
                <a:gd name="connsiteY3" fmla="*/ 1547566 h 1593786"/>
                <a:gd name="connsiteX4" fmla="*/ 2173541 w 2178174"/>
                <a:gd name="connsiteY4" fmla="*/ 749611 h 1593786"/>
                <a:gd name="connsiteX5" fmla="*/ 2173541 w 2178174"/>
                <a:gd name="connsiteY5" fmla="*/ 7969 h 1593786"/>
                <a:gd name="connsiteX6" fmla="*/ 231247 w 2178174"/>
                <a:gd name="connsiteY6" fmla="*/ 950428 h 159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8174" h="1593786">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w="9525" cap="flat">
              <a:noFill/>
              <a:prstDash val="solid"/>
              <a:miter/>
            </a:ln>
          </p:spPr>
          <p:txBody>
            <a:bodyPr rtlCol="0" anchor="ctr"/>
            <a:lstStyle/>
            <a:p>
              <a:endParaRPr lang="ru-RU" dirty="0"/>
            </a:p>
          </p:txBody>
        </p:sp>
        <p:sp>
          <p:nvSpPr>
            <p:cNvPr id="44" name="Freeform: Shape 43">
              <a:extLst>
                <a:ext uri="{FF2B5EF4-FFF2-40B4-BE49-F238E27FC236}">
                  <a16:creationId xmlns="" xmlns:a16="http://schemas.microsoft.com/office/drawing/2014/main" id="{2A710D7D-FC65-4BF6-BDA4-E59B01AD6FBC}"/>
                </a:ext>
              </a:extLst>
            </p:cNvPr>
            <p:cNvSpPr/>
            <p:nvPr/>
          </p:nvSpPr>
          <p:spPr>
            <a:xfrm>
              <a:off x="10732016" y="-7969"/>
              <a:ext cx="1455658" cy="839394"/>
            </a:xfrm>
            <a:custGeom>
              <a:avLst/>
              <a:gdLst>
                <a:gd name="connsiteX0" fmla="*/ 123329 w 1455658"/>
                <a:gd name="connsiteY0" fmla="*/ 521168 h 839394"/>
                <a:gd name="connsiteX1" fmla="*/ 390022 w 1455658"/>
                <a:gd name="connsiteY1" fmla="*/ 834613 h 839394"/>
                <a:gd name="connsiteX2" fmla="*/ 1455734 w 1455658"/>
                <a:gd name="connsiteY2" fmla="*/ 317163 h 839394"/>
                <a:gd name="connsiteX3" fmla="*/ 1456797 w 1455658"/>
                <a:gd name="connsiteY3" fmla="*/ 7969 h 839394"/>
                <a:gd name="connsiteX4" fmla="*/ 14951 w 1455658"/>
                <a:gd name="connsiteY4" fmla="*/ 7969 h 839394"/>
                <a:gd name="connsiteX5" fmla="*/ 109516 w 1455658"/>
                <a:gd name="connsiteY5" fmla="*/ 493543 h 839394"/>
                <a:gd name="connsiteX6" fmla="*/ 123329 w 1455658"/>
                <a:gd name="connsiteY6" fmla="*/ 521168 h 83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5658" h="839394">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w="9525" cap="flat">
              <a:noFill/>
              <a:prstDash val="solid"/>
              <a:miter/>
            </a:ln>
          </p:spPr>
          <p:txBody>
            <a:bodyPr rtlCol="0" anchor="ctr"/>
            <a:lstStyle/>
            <a:p>
              <a:endParaRPr lang="ru-RU" dirty="0"/>
            </a:p>
          </p:txBody>
        </p:sp>
        <p:sp>
          <p:nvSpPr>
            <p:cNvPr id="45" name="Freeform: Shape 44">
              <a:extLst>
                <a:ext uri="{FF2B5EF4-FFF2-40B4-BE49-F238E27FC236}">
                  <a16:creationId xmlns="" xmlns:a16="http://schemas.microsoft.com/office/drawing/2014/main" id="{18811B6B-BBB0-4D69-AEF8-AD0A7F9A4B57}"/>
                </a:ext>
              </a:extLst>
            </p:cNvPr>
            <p:cNvSpPr/>
            <p:nvPr/>
          </p:nvSpPr>
          <p:spPr>
            <a:xfrm>
              <a:off x="11124635" y="1146995"/>
              <a:ext cx="1062524" cy="743767"/>
            </a:xfrm>
            <a:custGeom>
              <a:avLst/>
              <a:gdLst>
                <a:gd name="connsiteX0" fmla="*/ 1064178 w 1062524"/>
                <a:gd name="connsiteY0" fmla="*/ 7969 h 743766"/>
                <a:gd name="connsiteX1" fmla="*/ 91968 w 1062524"/>
                <a:gd name="connsiteY1" fmla="*/ 480792 h 743766"/>
                <a:gd name="connsiteX2" fmla="*/ 22904 w 1062524"/>
                <a:gd name="connsiteY2" fmla="*/ 658234 h 743766"/>
                <a:gd name="connsiteX3" fmla="*/ 25029 w 1062524"/>
                <a:gd name="connsiteY3" fmla="*/ 663546 h 743766"/>
                <a:gd name="connsiteX4" fmla="*/ 209908 w 1062524"/>
                <a:gd name="connsiteY4" fmla="*/ 718798 h 743766"/>
                <a:gd name="connsiteX5" fmla="*/ 1064178 w 1062524"/>
                <a:gd name="connsiteY5" fmla="*/ 302288 h 743766"/>
                <a:gd name="connsiteX6" fmla="*/ 1064178 w 1062524"/>
                <a:gd name="connsiteY6" fmla="*/ 7969 h 74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524" h="743766">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w="9525" cap="flat">
              <a:noFill/>
              <a:prstDash val="solid"/>
              <a:miter/>
            </a:ln>
          </p:spPr>
          <p:txBody>
            <a:bodyPr rtlCol="0" anchor="ctr"/>
            <a:lstStyle/>
            <a:p>
              <a:endParaRPr lang="ru-RU" dirty="0"/>
            </a:p>
          </p:txBody>
        </p:sp>
        <p:sp>
          <p:nvSpPr>
            <p:cNvPr id="46" name="Freeform: Shape 45">
              <a:extLst>
                <a:ext uri="{FF2B5EF4-FFF2-40B4-BE49-F238E27FC236}">
                  <a16:creationId xmlns="" xmlns:a16="http://schemas.microsoft.com/office/drawing/2014/main" id="{3DB7F04C-0D31-4172-9D02-F8C8B2043EB9}"/>
                </a:ext>
              </a:extLst>
            </p:cNvPr>
            <p:cNvSpPr/>
            <p:nvPr/>
          </p:nvSpPr>
          <p:spPr>
            <a:xfrm>
              <a:off x="11105057" y="1128932"/>
              <a:ext cx="1083775" cy="775643"/>
            </a:xfrm>
            <a:custGeom>
              <a:avLst/>
              <a:gdLst>
                <a:gd name="connsiteX0" fmla="*/ 219924 w 1083774"/>
                <a:gd name="connsiteY0" fmla="*/ 719860 h 775642"/>
                <a:gd name="connsiteX1" fmla="*/ 60545 w 1083774"/>
                <a:gd name="connsiteY1" fmla="*/ 674172 h 775642"/>
                <a:gd name="connsiteX2" fmla="*/ 58420 w 1083774"/>
                <a:gd name="connsiteY2" fmla="*/ 668859 h 775642"/>
                <a:gd name="connsiteX3" fmla="*/ 118984 w 1083774"/>
                <a:gd name="connsiteY3" fmla="*/ 515856 h 775642"/>
                <a:gd name="connsiteX4" fmla="*/ 1083756 w 1083774"/>
                <a:gd name="connsiteY4" fmla="*/ 48345 h 775642"/>
                <a:gd name="connsiteX5" fmla="*/ 1083756 w 1083774"/>
                <a:gd name="connsiteY5" fmla="*/ 7969 h 775642"/>
                <a:gd name="connsiteX6" fmla="*/ 103046 w 1083774"/>
                <a:gd name="connsiteY6" fmla="*/ 482917 h 775642"/>
                <a:gd name="connsiteX7" fmla="*/ 14856 w 1083774"/>
                <a:gd name="connsiteY7" fmla="*/ 578544 h 775642"/>
                <a:gd name="connsiteX8" fmla="*/ 24419 w 1083774"/>
                <a:gd name="connsiteY8" fmla="*/ 686922 h 775642"/>
                <a:gd name="connsiteX9" fmla="*/ 26544 w 1083774"/>
                <a:gd name="connsiteY9" fmla="*/ 692234 h 775642"/>
                <a:gd name="connsiteX10" fmla="*/ 157235 w 1083774"/>
                <a:gd name="connsiteY10" fmla="*/ 775111 h 775642"/>
                <a:gd name="connsiteX11" fmla="*/ 236924 w 1083774"/>
                <a:gd name="connsiteY11" fmla="*/ 754923 h 775642"/>
                <a:gd name="connsiteX12" fmla="*/ 1083756 w 1083774"/>
                <a:gd name="connsiteY12" fmla="*/ 344789 h 775642"/>
                <a:gd name="connsiteX13" fmla="*/ 1083756 w 1083774"/>
                <a:gd name="connsiteY13" fmla="*/ 301226 h 775642"/>
                <a:gd name="connsiteX14" fmla="*/ 219924 w 1083774"/>
                <a:gd name="connsiteY14" fmla="*/ 719860 h 775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3774" h="775642">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bg1"/>
            </a:solidFill>
            <a:ln w="9525" cap="flat">
              <a:noFill/>
              <a:prstDash val="solid"/>
              <a:miter/>
            </a:ln>
          </p:spPr>
          <p:txBody>
            <a:bodyPr rtlCol="0" anchor="ctr"/>
            <a:lstStyle/>
            <a:p>
              <a:endParaRPr lang="ru-RU" dirty="0"/>
            </a:p>
          </p:txBody>
        </p:sp>
        <p:sp>
          <p:nvSpPr>
            <p:cNvPr id="47" name="Freeform: Shape 46">
              <a:extLst>
                <a:ext uri="{FF2B5EF4-FFF2-40B4-BE49-F238E27FC236}">
                  <a16:creationId xmlns="" xmlns:a16="http://schemas.microsoft.com/office/drawing/2014/main" id="{1FB04931-77A8-4259-95CA-DA7DEDB2DEFD}"/>
                </a:ext>
              </a:extLst>
            </p:cNvPr>
            <p:cNvSpPr/>
            <p:nvPr/>
          </p:nvSpPr>
          <p:spPr>
            <a:xfrm>
              <a:off x="9994666" y="301226"/>
              <a:ext cx="2199425" cy="1636287"/>
            </a:xfrm>
            <a:custGeom>
              <a:avLst/>
              <a:gdLst>
                <a:gd name="connsiteX0" fmla="*/ 538733 w 2199425"/>
                <a:gd name="connsiteY0" fmla="*/ 1550754 h 1636287"/>
                <a:gd name="connsiteX1" fmla="*/ 86098 w 2199425"/>
                <a:gd name="connsiteY1" fmla="*/ 1428564 h 1636287"/>
                <a:gd name="connsiteX2" fmla="*/ 80785 w 2199425"/>
                <a:gd name="connsiteY2" fmla="*/ 1416876 h 1636287"/>
                <a:gd name="connsiteX3" fmla="*/ 115848 w 2199425"/>
                <a:gd name="connsiteY3" fmla="*/ 1102369 h 1636287"/>
                <a:gd name="connsiteX4" fmla="*/ 257164 w 2199425"/>
                <a:gd name="connsiteY4" fmla="*/ 988679 h 1636287"/>
                <a:gd name="connsiteX5" fmla="*/ 2193084 w 2199425"/>
                <a:gd name="connsiteY5" fmla="*/ 49407 h 1636287"/>
                <a:gd name="connsiteX6" fmla="*/ 2193084 w 2199425"/>
                <a:gd name="connsiteY6" fmla="*/ 7969 h 1636287"/>
                <a:gd name="connsiteX7" fmla="*/ 241226 w 2199425"/>
                <a:gd name="connsiteY7" fmla="*/ 954678 h 1636287"/>
                <a:gd name="connsiteX8" fmla="*/ 23409 w 2199425"/>
                <a:gd name="connsiteY8" fmla="*/ 1187371 h 1636287"/>
                <a:gd name="connsiteX9" fmla="*/ 47847 w 2199425"/>
                <a:gd name="connsiteY9" fmla="*/ 1433876 h 1636287"/>
                <a:gd name="connsiteX10" fmla="*/ 53160 w 2199425"/>
                <a:gd name="connsiteY10" fmla="*/ 1445564 h 1636287"/>
                <a:gd name="connsiteX11" fmla="*/ 358104 w 2199425"/>
                <a:gd name="connsiteY11" fmla="*/ 1635756 h 1636287"/>
                <a:gd name="connsiteX12" fmla="*/ 555734 w 2199425"/>
                <a:gd name="connsiteY12" fmla="*/ 1585817 h 1636287"/>
                <a:gd name="connsiteX13" fmla="*/ 2193084 w 2199425"/>
                <a:gd name="connsiteY13" fmla="*/ 789987 h 1636287"/>
                <a:gd name="connsiteX14" fmla="*/ 2193084 w 2199425"/>
                <a:gd name="connsiteY14" fmla="*/ 748548 h 1636287"/>
                <a:gd name="connsiteX15" fmla="*/ 538733 w 2199425"/>
                <a:gd name="connsiteY15" fmla="*/ 1550754 h 163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425" h="1636287">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bg1"/>
            </a:solidFill>
            <a:ln w="9525" cap="flat">
              <a:noFill/>
              <a:prstDash val="solid"/>
              <a:miter/>
            </a:ln>
          </p:spPr>
          <p:txBody>
            <a:bodyPr rtlCol="0" anchor="ctr"/>
            <a:lstStyle/>
            <a:p>
              <a:endParaRPr lang="ru-RU" dirty="0"/>
            </a:p>
          </p:txBody>
        </p:sp>
      </p:grpSp>
    </p:spTree>
    <p:extLst>
      <p:ext uri="{BB962C8B-B14F-4D97-AF65-F5344CB8AC3E}">
        <p14:creationId xmlns:p14="http://schemas.microsoft.com/office/powerpoint/2010/main" val="1414157824"/>
      </p:ext>
    </p:extLst>
  </p:cSld>
  <p:clrMapOvr>
    <a:masterClrMapping/>
  </p:clrMapOvr>
  <p:transition spd="med" advTm="5000">
    <p:cover dir="r"/>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ctrTitle"/>
          </p:nvPr>
        </p:nvSpPr>
        <p:spPr>
          <a:xfrm>
            <a:off x="1422697" y="1300786"/>
            <a:ext cx="706060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22697" y="3886200"/>
            <a:ext cx="706060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3"/>
            <a:ext cx="8420609"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1" y="828563"/>
            <a:ext cx="8410799"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742441" y="3657458"/>
            <a:ext cx="8410799"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8"/>
            <a:ext cx="8421116"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742441" y="2367093"/>
            <a:ext cx="414864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014912" y="2367093"/>
            <a:ext cx="4148138"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4" name="Title 1"/>
          <p:cNvSpPr>
            <a:spLocks noGrp="1"/>
          </p:cNvSpPr>
          <p:nvPr>
            <p:ph type="title"/>
          </p:nvPr>
        </p:nvSpPr>
        <p:spPr>
          <a:xfrm>
            <a:off x="742443" y="618518"/>
            <a:ext cx="8421116"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31391" y="2371018"/>
            <a:ext cx="3959698"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742442" y="3051013"/>
            <a:ext cx="414864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97094" y="2371018"/>
            <a:ext cx="3966466"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014913" y="3051013"/>
            <a:ext cx="4148138"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609600"/>
            <a:ext cx="3197747"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4125926" y="609601"/>
            <a:ext cx="503763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42442" y="2632852"/>
            <a:ext cx="319774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5867400"/>
            <a:ext cx="381381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527042" y="5867400"/>
            <a:ext cx="381381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527042"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609600"/>
            <a:ext cx="4822162"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32653" y="609601"/>
            <a:ext cx="264497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58" y="2632852"/>
            <a:ext cx="4822146"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58" y="4289374"/>
            <a:ext cx="8421101"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62605" y="698261"/>
            <a:ext cx="7980807"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42442" y="5108728"/>
            <a:ext cx="8421117"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609599"/>
            <a:ext cx="8421117"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2" y="4204821"/>
            <a:ext cx="8421117"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1175047" y="609600"/>
            <a:ext cx="7558486"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98024" y="3610032"/>
            <a:ext cx="7111243"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742442" y="4372797"/>
            <a:ext cx="8421117"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
        <p:nvSpPr>
          <p:cNvPr id="13" name="TextBox 12"/>
          <p:cNvSpPr txBox="1"/>
          <p:nvPr/>
        </p:nvSpPr>
        <p:spPr>
          <a:xfrm>
            <a:off x="813709" y="754166"/>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578016" y="2993578"/>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a:xfrm>
            <a:off x="742442" y="2138722"/>
            <a:ext cx="8421117"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742442" y="4662335"/>
            <a:ext cx="8421117"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5" name="Title 1"/>
          <p:cNvSpPr>
            <a:spLocks noGrp="1"/>
          </p:cNvSpPr>
          <p:nvPr>
            <p:ph type="title"/>
          </p:nvPr>
        </p:nvSpPr>
        <p:spPr>
          <a:xfrm>
            <a:off x="742442" y="609600"/>
            <a:ext cx="8421117"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742441" y="2367093"/>
            <a:ext cx="268041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742441" y="2943356"/>
            <a:ext cx="268041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617566" y="2367093"/>
            <a:ext cx="267436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608596" y="2943356"/>
            <a:ext cx="268397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6478305" y="2367093"/>
            <a:ext cx="2685254"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6478305" y="2943356"/>
            <a:ext cx="2685254"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0" name="Title 1"/>
          <p:cNvSpPr>
            <a:spLocks noGrp="1"/>
          </p:cNvSpPr>
          <p:nvPr>
            <p:ph type="title"/>
          </p:nvPr>
        </p:nvSpPr>
        <p:spPr>
          <a:xfrm>
            <a:off x="742442" y="610772"/>
            <a:ext cx="8421117"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742442" y="4204820"/>
            <a:ext cx="2678332"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42442" y="2367093"/>
            <a:ext cx="2678332"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742442" y="4781082"/>
            <a:ext cx="2678332"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609742" y="4204820"/>
            <a:ext cx="2682735"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608595" y="2367093"/>
            <a:ext cx="268397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608595" y="4781081"/>
            <a:ext cx="268397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6478305" y="4204820"/>
            <a:ext cx="2681803"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478305" y="2367093"/>
            <a:ext cx="268525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6478203" y="4781079"/>
            <a:ext cx="2685356"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742442" y="2367094"/>
            <a:ext cx="8421117"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Vertical Title 1"/>
          <p:cNvSpPr>
            <a:spLocks noGrp="1"/>
          </p:cNvSpPr>
          <p:nvPr>
            <p:ph type="title" orient="vert"/>
          </p:nvPr>
        </p:nvSpPr>
        <p:spPr>
          <a:xfrm>
            <a:off x="7088981" y="609602"/>
            <a:ext cx="2074577"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742442" y="609602"/>
            <a:ext cx="622271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p:cover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320040"/>
            <a:ext cx="7845552"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28600"/>
            <a:ext cx="638937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97416"/>
            <a:ext cx="638937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1"/>
            <a:ext cx="784225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647806" y="1004677"/>
            <a:ext cx="467948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646434" y="998825"/>
            <a:ext cx="467948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838189" y="1143000"/>
            <a:ext cx="371475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838189" y="3283634"/>
            <a:ext cx="371475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10" name="Picture Placeholder 9"/>
          <p:cNvSpPr>
            <a:spLocks noGrp="1"/>
          </p:cNvSpPr>
          <p:nvPr>
            <p:ph type="pic" idx="1"/>
          </p:nvPr>
        </p:nvSpPr>
        <p:spPr>
          <a:xfrm>
            <a:off x="718990" y="1041002"/>
            <a:ext cx="455676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274965"/>
            <a:ext cx="1651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274652"/>
            <a:ext cx="65214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96384" y="6557946"/>
            <a:ext cx="2169336" cy="226902"/>
          </a:xfrm>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a:xfrm>
            <a:off x="495300" y="6556248"/>
            <a:ext cx="3962400" cy="228600"/>
          </a:xfrm>
        </p:spPr>
        <p:txBody>
          <a:bodyPr/>
          <a:lstStyle>
            <a:extLst/>
          </a:lstStyle>
          <a:p>
            <a:endParaRPr lang="en-US"/>
          </a:p>
        </p:txBody>
      </p:sp>
      <p:sp>
        <p:nvSpPr>
          <p:cNvPr id="6" name="Slide Number Placeholder 5"/>
          <p:cNvSpPr>
            <a:spLocks noGrp="1"/>
          </p:cNvSpPr>
          <p:nvPr>
            <p:ph type="sldNum" sz="quarter" idx="12"/>
          </p:nvPr>
        </p:nvSpPr>
        <p:spPr>
          <a:xfrm>
            <a:off x="6775704" y="6553200"/>
            <a:ext cx="637364" cy="228600"/>
          </a:xfrm>
        </p:spPr>
        <p:txBody>
          <a:bodyPr/>
          <a:lstStyle>
            <a:lvl1pPr>
              <a:defRPr>
                <a:solidFill>
                  <a:schemeClr val="tx2"/>
                </a:solidFill>
              </a:defRPr>
            </a:lvl1pPr>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2"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3" y="1859767"/>
            <a:ext cx="4378589"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2"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3" y="2514600"/>
            <a:ext cx="4378589"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74548" y="2704664"/>
            <a:ext cx="84201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3"/>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6" y="1676400"/>
            <a:ext cx="553773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6"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9"/>
            <a:ext cx="2397252"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60400" y="2828786"/>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50300" y="6356360"/>
            <a:ext cx="660400" cy="365125"/>
          </a:xfrm>
        </p:spPr>
        <p:txBody>
          <a:bodyPr/>
          <a:lstStyle/>
          <a:p>
            <a:fld id="{521D953B-347C-404D-8671-3B1A2FBB16D4}" type="slidenum">
              <a:rPr lang="en-US" smtClean="0"/>
              <a:pPr/>
              <a:t>‹#›</a:t>
            </a:fld>
            <a:endParaRPr lang="en-US"/>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7" y="6219835"/>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Tm="5000">
    <p:cover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551940" y="359898"/>
            <a:ext cx="802386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551940" y="1850064"/>
            <a:ext cx="802386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8" name="Oval 7"/>
          <p:cNvSpPr/>
          <p:nvPr/>
        </p:nvSpPr>
        <p:spPr>
          <a:xfrm>
            <a:off x="998219" y="1413802"/>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253607" y="1345016"/>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advTm="5000">
    <p:cover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473132" y="-54"/>
            <a:ext cx="74295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793258" y="2600325"/>
            <a:ext cx="69342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793258" y="1066800"/>
            <a:ext cx="69342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10" name="Rectangle 9"/>
          <p:cNvSpPr/>
          <p:nvPr/>
        </p:nvSpPr>
        <p:spPr bwMode="invGray">
          <a:xfrm>
            <a:off x="2476500" y="0"/>
            <a:ext cx="8255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353348" y="2814656"/>
            <a:ext cx="227838"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608736" y="2745870"/>
            <a:ext cx="69342"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advTm="5000">
    <p:cover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55524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715762" y="1524000"/>
            <a:ext cx="39624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5160336"/>
            <a:ext cx="89154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9530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52060" y="328278"/>
            <a:ext cx="435864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52060" y="969336"/>
            <a:ext cx="435864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5242" y="274320"/>
            <a:ext cx="812292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99566" y="0"/>
            <a:ext cx="8806434"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6" name="Rectangle 5"/>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advTm="5000">
    <p:cover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16779"/>
            <a:ext cx="41275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5300" y="1406964"/>
            <a:ext cx="41275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95300" y="2133603"/>
            <a:ext cx="883285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77471" y="1066801"/>
            <a:ext cx="29718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21D953B-347C-404D-8671-3B1A2FBB16D4}" type="slidenum">
              <a:rPr lang="en-US" smtClean="0"/>
              <a:pPr/>
              <a:t>‹#›</a:t>
            </a:fld>
            <a:endParaRPr lang="en-US"/>
          </a:p>
        </p:txBody>
      </p:sp>
      <p:sp>
        <p:nvSpPr>
          <p:cNvPr id="8" name="Rectangle 7"/>
          <p:cNvSpPr/>
          <p:nvPr/>
        </p:nvSpPr>
        <p:spPr>
          <a:xfrm>
            <a:off x="825500" y="1066800"/>
            <a:ext cx="4953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908050" y="1143013"/>
            <a:ext cx="47879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429787" y="954341"/>
            <a:ext cx="74295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420639" y="936786"/>
            <a:ext cx="703326"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908050" y="4800600"/>
            <a:ext cx="47879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med" advTm="5000">
    <p:cover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274649"/>
            <a:ext cx="19812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38250" y="274650"/>
            <a:ext cx="602615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906" y="6053328"/>
            <a:ext cx="2436876"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555748" y="6044184"/>
            <a:ext cx="73502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559050" y="4038600"/>
            <a:ext cx="701675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559050" y="6050037"/>
            <a:ext cx="72644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82550" y="6068699"/>
            <a:ext cx="2228850" cy="685800"/>
          </a:xfrm>
        </p:spPr>
        <p:txBody>
          <a:bodyPr>
            <a:noAutofit/>
          </a:bodyPr>
          <a:lstStyle>
            <a:lvl1pPr algn="ctr">
              <a:defRPr sz="2000">
                <a:solidFill>
                  <a:srgbClr val="FFFFFF"/>
                </a:solidFill>
              </a:defRPr>
            </a:lvl1pPr>
          </a:lstStyle>
          <a:p>
            <a:fld id="{326190C5-2853-4D0A-8D2E-15A7B9A63FA5}" type="datetimeFigureOut">
              <a:rPr lang="en-US" smtClean="0"/>
              <a:pPr/>
              <a:t>11/21/2021</a:t>
            </a:fld>
            <a:endParaRPr lang="en-US"/>
          </a:p>
        </p:txBody>
      </p:sp>
      <p:sp>
        <p:nvSpPr>
          <p:cNvPr id="17" name="Footer Placeholder 16"/>
          <p:cNvSpPr>
            <a:spLocks noGrp="1"/>
          </p:cNvSpPr>
          <p:nvPr>
            <p:ph type="ftr" sz="quarter" idx="11"/>
          </p:nvPr>
        </p:nvSpPr>
        <p:spPr>
          <a:xfrm>
            <a:off x="2259176" y="236548"/>
            <a:ext cx="635635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667750" y="228600"/>
            <a:ext cx="908050" cy="381000"/>
          </a:xfrm>
        </p:spPr>
        <p:txBody>
          <a:bodyPr/>
          <a:lstStyle>
            <a:lvl1pPr>
              <a:defRPr>
                <a:solidFill>
                  <a:schemeClr val="tx2"/>
                </a:solidFill>
              </a:defRPr>
            </a:lvl1pPr>
          </a:lstStyle>
          <a:p>
            <a:fld id="{521D953B-347C-404D-8671-3B1A2FBB16D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63702" y="228600"/>
            <a:ext cx="883285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21D953B-347C-404D-8671-3B1A2FBB16D4}" type="slidenum">
              <a:rPr lang="en-US" smtClean="0"/>
              <a:pPr/>
              <a:t>‹#›</a:t>
            </a:fld>
            <a:endParaRPr lang="en-US"/>
          </a:p>
        </p:txBody>
      </p:sp>
      <p:sp>
        <p:nvSpPr>
          <p:cNvPr id="8" name="Content Placeholder 7"/>
          <p:cNvSpPr>
            <a:spLocks noGrp="1"/>
          </p:cNvSpPr>
          <p:nvPr>
            <p:ph sz="quarter" idx="1"/>
          </p:nvPr>
        </p:nvSpPr>
        <p:spPr>
          <a:xfrm>
            <a:off x="663702" y="1600200"/>
            <a:ext cx="883285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5000">
    <p:cover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5906" y="2743209"/>
            <a:ext cx="7716706"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906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40335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485900" y="1600200"/>
            <a:ext cx="84201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485900" y="1600200"/>
            <a:ext cx="8255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13" name="Slide Number Placeholder 12"/>
          <p:cNvSpPr>
            <a:spLocks noGrp="1"/>
          </p:cNvSpPr>
          <p:nvPr>
            <p:ph type="sldNum" sz="quarter" idx="11"/>
          </p:nvPr>
        </p:nvSpPr>
        <p:spPr>
          <a:xfrm>
            <a:off x="0" y="1752600"/>
            <a:ext cx="1403350" cy="701676"/>
          </a:xfrm>
        </p:spPr>
        <p:txBody>
          <a:bodyPr>
            <a:noAutofit/>
          </a:bodyPr>
          <a:lstStyle>
            <a:lvl1pPr>
              <a:defRPr sz="2400">
                <a:solidFill>
                  <a:srgbClr val="FFFFFF"/>
                </a:solidFill>
              </a:defRPr>
            </a:lvl1pPr>
          </a:lstStyle>
          <a:p>
            <a:fld id="{521D953B-347C-404D-8671-3B1A2FBB16D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60400"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248643" y="1589567"/>
            <a:ext cx="421005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326190C5-2853-4D0A-8D2E-15A7B9A63FA5}" type="datetimeFigureOut">
              <a:rPr lang="en-US" smtClean="0"/>
              <a:pPr/>
              <a:t>11/21/2021</a:t>
            </a:fld>
            <a:endParaRPr lang="en-US"/>
          </a:p>
        </p:txBody>
      </p:sp>
      <p:sp>
        <p:nvSpPr>
          <p:cNvPr id="10" name="Slide Number Placeholder 9"/>
          <p:cNvSpPr>
            <a:spLocks noGrp="1"/>
          </p:cNvSpPr>
          <p:nvPr>
            <p:ph type="sldNum" sz="quarter" idx="16"/>
          </p:nvPr>
        </p:nvSpPr>
        <p:spPr/>
        <p:txBody>
          <a:bodyPr rtlCol="0"/>
          <a:lstStyle/>
          <a:p>
            <a:fld id="{521D953B-347C-404D-8671-3B1A2FBB16D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7850" y="273050"/>
            <a:ext cx="883285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60400" y="2438401"/>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200650" y="2438401"/>
            <a:ext cx="421005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326190C5-2853-4D0A-8D2E-15A7B9A63FA5}" type="datetimeFigureOut">
              <a:rPr lang="en-US" smtClean="0"/>
              <a:pPr/>
              <a:t>11/21/2021</a:t>
            </a:fld>
            <a:endParaRPr lang="en-US"/>
          </a:p>
        </p:txBody>
      </p:sp>
      <p:sp>
        <p:nvSpPr>
          <p:cNvPr id="12" name="Slide Number Placeholder 11"/>
          <p:cNvSpPr>
            <a:spLocks noGrp="1"/>
          </p:cNvSpPr>
          <p:nvPr>
            <p:ph type="sldNum" sz="quarter" idx="16"/>
          </p:nvPr>
        </p:nvSpPr>
        <p:spPr/>
        <p:txBody>
          <a:bodyPr rtlCol="0"/>
          <a:lstStyle/>
          <a:p>
            <a:fld id="{521D953B-347C-404D-8671-3B1A2FBB16D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60400" y="1752600"/>
            <a:ext cx="421005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5200650" y="1752600"/>
            <a:ext cx="421005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spd="med" advTm="5000">
    <p:cover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95302"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032113" y="1859767"/>
            <a:ext cx="4378589"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95302" y="2514600"/>
            <a:ext cx="437687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2113" y="2514600"/>
            <a:ext cx="4378589"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77850" cy="381000"/>
          </a:xfrm>
        </p:spPr>
        <p:txBody>
          <a:bodyPr/>
          <a:lstStyle>
            <a:lvl1pPr>
              <a:defRPr>
                <a:solidFill>
                  <a:schemeClr val="tx2"/>
                </a:solidFill>
              </a:defRPr>
            </a:lvl1p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273050"/>
            <a:ext cx="87503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521D953B-347C-404D-8671-3B1A2FBB16D4}" type="slidenum">
              <a:rPr lang="en-US" smtClean="0"/>
              <a:pPr/>
              <a:t>‹#›</a:t>
            </a:fld>
            <a:endParaRPr lang="en-US"/>
          </a:p>
        </p:txBody>
      </p:sp>
      <p:sp>
        <p:nvSpPr>
          <p:cNvPr id="3" name="Text Placeholder 2"/>
          <p:cNvSpPr>
            <a:spLocks noGrp="1"/>
          </p:cNvSpPr>
          <p:nvPr>
            <p:ph type="body" idx="2"/>
          </p:nvPr>
        </p:nvSpPr>
        <p:spPr>
          <a:xfrm>
            <a:off x="660400" y="1752600"/>
            <a:ext cx="173355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559050" y="1752600"/>
            <a:ext cx="69342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spd="med" advTm="5000">
    <p:cover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3550" y="5486400"/>
            <a:ext cx="79248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906" y="4572000"/>
            <a:ext cx="9906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906" y="4663440"/>
            <a:ext cx="158496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674114" y="4654296"/>
            <a:ext cx="8231886"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733550" y="4648200"/>
            <a:ext cx="79248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568450" y="0"/>
            <a:ext cx="108966"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769100" y="6248410"/>
            <a:ext cx="2889250" cy="365125"/>
          </a:xfrm>
        </p:spPr>
        <p:txBody>
          <a:bodyPr rtlCol="0"/>
          <a:lstStyle/>
          <a:p>
            <a:fld id="{326190C5-2853-4D0A-8D2E-15A7B9A63FA5}" type="datetimeFigureOut">
              <a:rPr lang="en-US" smtClean="0"/>
              <a:pPr/>
              <a:t>11/21/2021</a:t>
            </a:fld>
            <a:endParaRPr lang="en-US"/>
          </a:p>
        </p:txBody>
      </p:sp>
      <p:sp>
        <p:nvSpPr>
          <p:cNvPr id="13" name="Slide Number Placeholder 12"/>
          <p:cNvSpPr>
            <a:spLocks noGrp="1"/>
          </p:cNvSpPr>
          <p:nvPr>
            <p:ph type="sldNum" sz="quarter" idx="11"/>
          </p:nvPr>
        </p:nvSpPr>
        <p:spPr>
          <a:xfrm>
            <a:off x="0" y="4667249"/>
            <a:ext cx="1568450" cy="663578"/>
          </a:xfrm>
        </p:spPr>
        <p:txBody>
          <a:bodyPr rtlCol="0"/>
          <a:lstStyle>
            <a:lvl1pPr>
              <a:defRPr sz="2800"/>
            </a:lvl1pPr>
          </a:lstStyle>
          <a:p>
            <a:fld id="{521D953B-347C-404D-8671-3B1A2FBB16D4}" type="slidenum">
              <a:rPr lang="en-US" smtClean="0"/>
              <a:pPr/>
              <a:t>‹#›</a:t>
            </a:fld>
            <a:endParaRPr lang="en-US"/>
          </a:p>
        </p:txBody>
      </p:sp>
      <p:sp>
        <p:nvSpPr>
          <p:cNvPr id="14" name="Footer Placeholder 13"/>
          <p:cNvSpPr>
            <a:spLocks noGrp="1"/>
          </p:cNvSpPr>
          <p:nvPr>
            <p:ph type="ftr" sz="quarter" idx="12"/>
          </p:nvPr>
        </p:nvSpPr>
        <p:spPr>
          <a:xfrm>
            <a:off x="1733550" y="6248216"/>
            <a:ext cx="4953000" cy="365125"/>
          </a:xfrm>
        </p:spPr>
        <p:txBody>
          <a:bodyPr rtlCol="0"/>
          <a:lstStyle/>
          <a:p>
            <a:endParaRPr lang="en-US"/>
          </a:p>
        </p:txBody>
      </p:sp>
      <p:sp>
        <p:nvSpPr>
          <p:cNvPr id="3" name="Picture Placeholder 2"/>
          <p:cNvSpPr>
            <a:spLocks noGrp="1"/>
          </p:cNvSpPr>
          <p:nvPr>
            <p:ph type="pic" idx="1"/>
          </p:nvPr>
        </p:nvSpPr>
        <p:spPr>
          <a:xfrm>
            <a:off x="1690624" y="0"/>
            <a:ext cx="8215376"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99300" y="609610"/>
            <a:ext cx="222885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609600"/>
            <a:ext cx="602615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7099300" y="6248412"/>
            <a:ext cx="2393950" cy="365125"/>
          </a:xfrm>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a:xfrm>
            <a:off x="495305" y="6248217"/>
            <a:ext cx="6037940" cy="365125"/>
          </a:xfrm>
        </p:spPr>
        <p:txBody>
          <a:bodyPr/>
          <a:lstStyle/>
          <a:p>
            <a:endParaRPr lang="en-US"/>
          </a:p>
        </p:txBody>
      </p:sp>
      <p:sp>
        <p:nvSpPr>
          <p:cNvPr id="7" name="Rectangle 6"/>
          <p:cNvSpPr/>
          <p:nvPr/>
        </p:nvSpPr>
        <p:spPr bwMode="white">
          <a:xfrm>
            <a:off x="6604345" y="0"/>
            <a:ext cx="34671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653875" y="609600"/>
            <a:ext cx="24765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653875" y="0"/>
            <a:ext cx="24765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6511000" y="134281"/>
            <a:ext cx="533400" cy="264849"/>
          </a:xfrm>
        </p:spPr>
        <p:txBody>
          <a:bodyPr/>
          <a:lstStyle/>
          <a:p>
            <a:fld id="{521D953B-347C-404D-8671-3B1A2FBB16D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6" y="273060"/>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6"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57212" y="5349912"/>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412750" y="4853421"/>
            <a:ext cx="916305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412750" y="3886200"/>
            <a:ext cx="916305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915400" y="6473952"/>
            <a:ext cx="822198" cy="246888"/>
          </a:xfrm>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19" name="Footer Placeholder 18"/>
          <p:cNvSpPr>
            <a:spLocks noGrp="1"/>
          </p:cNvSpPr>
          <p:nvPr>
            <p:ph type="ftr" sz="quarter" idx="11"/>
          </p:nvPr>
        </p:nvSpPr>
        <p:spPr>
          <a:xfrm>
            <a:off x="3879850" y="76203"/>
            <a:ext cx="3136900" cy="288925"/>
          </a:xfrm>
        </p:spPr>
        <p:txBody>
          <a:bodyPr/>
          <a:lstStyle/>
          <a:p>
            <a:endParaRPr lang="en-US"/>
          </a:p>
        </p:txBody>
      </p:sp>
      <p:sp>
        <p:nvSpPr>
          <p:cNvPr id="16" name="Slide Number Placeholder 15"/>
          <p:cNvSpPr>
            <a:spLocks noGrp="1"/>
          </p:cNvSpPr>
          <p:nvPr>
            <p:ph type="sldNum" sz="quarter" idx="12"/>
          </p:nvPr>
        </p:nvSpPr>
        <p:spPr>
          <a:xfrm>
            <a:off x="8915400" y="6473952"/>
            <a:ext cx="822198" cy="246888"/>
          </a:xfrm>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57212" y="3444904"/>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412750" y="1676401"/>
            <a:ext cx="916305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21D953B-347C-404D-8671-3B1A2FBB16D4}" type="slidenum">
              <a:rPr lang="en-US" smtClean="0"/>
              <a:pPr/>
              <a:t>‹#›</a:t>
            </a:fld>
            <a:endParaRPr lang="en-US"/>
          </a:p>
        </p:txBody>
      </p:sp>
      <p:sp>
        <p:nvSpPr>
          <p:cNvPr id="8" name="Title 7"/>
          <p:cNvSpPr>
            <a:spLocks noGrp="1"/>
          </p:cNvSpPr>
          <p:nvPr>
            <p:ph type="title"/>
          </p:nvPr>
        </p:nvSpPr>
        <p:spPr>
          <a:xfrm>
            <a:off x="195514" y="2947087"/>
            <a:ext cx="94107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med" advTm="5000">
    <p:cover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26898" y="457200"/>
            <a:ext cx="94107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30200" y="1600200"/>
            <a:ext cx="454025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5035550" y="1600200"/>
            <a:ext cx="470535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30200" y="5410200"/>
            <a:ext cx="932815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04900" y="666750"/>
            <a:ext cx="4648102"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5032114" y="666750"/>
            <a:ext cx="464992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04900" y="1316046"/>
            <a:ext cx="4648102"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5036125" y="1316046"/>
            <a:ext cx="4645914"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915400" y="6477000"/>
            <a:ext cx="825500" cy="246888"/>
          </a:xfrm>
        </p:spPr>
        <p:txBody>
          <a:bodyPr/>
          <a:lstStyle/>
          <a:p>
            <a:fld id="{521D953B-347C-404D-8671-3B1A2FBB16D4}" type="slidenum">
              <a:rPr lang="en-US" smtClean="0"/>
              <a:pPr/>
              <a:t>‹#›</a:t>
            </a:fld>
            <a:endParaRPr lang="en-US"/>
          </a:p>
        </p:txBody>
      </p:sp>
      <p:sp>
        <p:nvSpPr>
          <p:cNvPr id="11" name="Straight Connector 10"/>
          <p:cNvSpPr>
            <a:spLocks noChangeShapeType="1"/>
          </p:cNvSpPr>
          <p:nvPr/>
        </p:nvSpPr>
        <p:spPr bwMode="auto">
          <a:xfrm>
            <a:off x="557212" y="6019810"/>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med" advTm="5000">
    <p:cover dir="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26898" y="457200"/>
            <a:ext cx="94107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57212" y="5849127"/>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95300" y="5486400"/>
            <a:ext cx="916305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95306" y="609600"/>
            <a:ext cx="3259006"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872976" y="609600"/>
            <a:ext cx="578538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797300" y="616634"/>
            <a:ext cx="54483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21D953B-347C-404D-8671-3B1A2FBB16D4}" type="slidenum">
              <a:rPr lang="en-US" smtClean="0"/>
              <a:pPr/>
              <a:t>‹#›</a:t>
            </a:fld>
            <a:endParaRPr lang="en-US"/>
          </a:p>
        </p:txBody>
      </p:sp>
      <p:sp>
        <p:nvSpPr>
          <p:cNvPr id="17" name="Title 16"/>
          <p:cNvSpPr>
            <a:spLocks noGrp="1"/>
          </p:cNvSpPr>
          <p:nvPr>
            <p:ph type="title"/>
          </p:nvPr>
        </p:nvSpPr>
        <p:spPr>
          <a:xfrm>
            <a:off x="412750" y="4993760"/>
            <a:ext cx="635635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412750" y="5533218"/>
            <a:ext cx="635635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med" advTm="5000">
    <p:cover dir="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549279"/>
            <a:ext cx="1981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549279"/>
            <a:ext cx="67691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5"/>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3"/>
            <a:ext cx="29718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872976" y="1676400"/>
            <a:ext cx="553773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9"/>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22"/>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6"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6" y="273060"/>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6"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8"/>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274648"/>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861031" y="3810008"/>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861056" y="3897010"/>
            <a:ext cx="404495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861056" y="4115167"/>
            <a:ext cx="404495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861050" y="4164403"/>
            <a:ext cx="212979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861050" y="4199572"/>
            <a:ext cx="212979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861050" y="3962400"/>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991216" y="406098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906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 y="3675533"/>
            <a:ext cx="9906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948561" y="3643090"/>
            <a:ext cx="2957447"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906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95300" y="2401897"/>
            <a:ext cx="916305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95300" y="3899938"/>
            <a:ext cx="536575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264400" y="4206240"/>
            <a:ext cx="1040130" cy="457200"/>
          </a:xfrm>
        </p:spPr>
        <p:txBody>
          <a:bodyPr/>
          <a:lstStyle/>
          <a:p>
            <a:fld id="{326190C5-2853-4D0A-8D2E-15A7B9A63FA5}" type="datetimeFigureOut">
              <a:rPr lang="en-US" smtClean="0"/>
              <a:pPr/>
              <a:t>11/21/2021</a:t>
            </a:fld>
            <a:endParaRPr lang="en-US"/>
          </a:p>
        </p:txBody>
      </p:sp>
      <p:sp>
        <p:nvSpPr>
          <p:cNvPr id="17" name="Footer Placeholder 16"/>
          <p:cNvSpPr>
            <a:spLocks noGrp="1"/>
          </p:cNvSpPr>
          <p:nvPr>
            <p:ph type="ftr" sz="quarter" idx="11"/>
          </p:nvPr>
        </p:nvSpPr>
        <p:spPr>
          <a:xfrm>
            <a:off x="5861050" y="4205288"/>
            <a:ext cx="1403350" cy="457200"/>
          </a:xfrm>
        </p:spPr>
        <p:txBody>
          <a:bodyPr/>
          <a:lstStyle/>
          <a:p>
            <a:endParaRPr lang="en-US"/>
          </a:p>
        </p:txBody>
      </p:sp>
      <p:sp>
        <p:nvSpPr>
          <p:cNvPr id="29" name="Slide Number Placeholder 28"/>
          <p:cNvSpPr>
            <a:spLocks noGrp="1"/>
          </p:cNvSpPr>
          <p:nvPr>
            <p:ph type="sldNum" sz="quarter" idx="12"/>
          </p:nvPr>
        </p:nvSpPr>
        <p:spPr>
          <a:xfrm>
            <a:off x="9013431" y="1136"/>
            <a:ext cx="810021" cy="365760"/>
          </a:xfrm>
        </p:spPr>
        <p:txBody>
          <a:bodyPr/>
          <a:lstStyle>
            <a:lvl1pPr algn="r">
              <a:defRPr sz="1800">
                <a:solidFill>
                  <a:schemeClr val="bg1"/>
                </a:solidFill>
              </a:defRPr>
            </a:lvl1p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429566" y="1108077"/>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671146" y="5359769"/>
            <a:ext cx="168402"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60400" y="1176999"/>
            <a:ext cx="2397252"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60400" y="2828786"/>
            <a:ext cx="239395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50300" y="6356360"/>
            <a:ext cx="660400" cy="365125"/>
          </a:xfrm>
        </p:spPr>
        <p:txBody>
          <a:bodyPr/>
          <a:lstStyle/>
          <a:p>
            <a:fld id="{521D953B-347C-404D-8671-3B1A2FBB16D4}" type="slidenum">
              <a:rPr lang="en-US" smtClean="0"/>
              <a:pPr/>
              <a:t>‹#›</a:t>
            </a:fld>
            <a:endParaRPr lang="en-US"/>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746627" y="6219835"/>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advTm="5000">
    <p:cover dir="r"/>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1981209"/>
            <a:ext cx="84201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82506" y="3367089"/>
            <a:ext cx="84201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95300" y="2249433"/>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5550" y="2249433"/>
            <a:ext cx="437515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2750" y="1143000"/>
            <a:ext cx="90805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12750" y="2244970"/>
            <a:ext cx="4378452"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114663" y="2244970"/>
            <a:ext cx="4378589"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12750" y="2708519"/>
            <a:ext cx="4378452"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111500" y="2708519"/>
            <a:ext cx="4378589"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26190C5-2853-4D0A-8D2E-15A7B9A63FA5}" type="datetimeFigureOut">
              <a:rPr lang="en-US" smtClean="0"/>
              <a:pPr/>
              <a:t>11/21/2021</a:t>
            </a:fld>
            <a:endParaRPr lang="en-US"/>
          </a:p>
        </p:txBody>
      </p:sp>
      <p:sp>
        <p:nvSpPr>
          <p:cNvPr id="27" name="Slide Number Placeholder 26"/>
          <p:cNvSpPr>
            <a:spLocks noGrp="1"/>
          </p:cNvSpPr>
          <p:nvPr>
            <p:ph type="sldNum" sz="quarter" idx="11"/>
          </p:nvPr>
        </p:nvSpPr>
        <p:spPr/>
        <p:txBody>
          <a:bodyPr rtlCol="0"/>
          <a:lstStyle/>
          <a:p>
            <a:fld id="{521D953B-347C-404D-8671-3B1A2FBB16D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1143000"/>
            <a:ext cx="89154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7132320" y="612648"/>
            <a:ext cx="1037036" cy="457200"/>
          </a:xfrm>
        </p:spPr>
        <p:txBody>
          <a:bodyPr/>
          <a:lstStyle/>
          <a:p>
            <a:fld id="{326190C5-2853-4D0A-8D2E-15A7B9A63FA5}" type="datetimeFigureOut">
              <a:rPr lang="en-US" smtClean="0"/>
              <a:pPr/>
              <a:t>11/21/2021</a:t>
            </a:fld>
            <a:endParaRPr lang="en-US"/>
          </a:p>
        </p:txBody>
      </p:sp>
      <p:sp>
        <p:nvSpPr>
          <p:cNvPr id="4" name="Footer Placeholder 3"/>
          <p:cNvSpPr>
            <a:spLocks noGrp="1"/>
          </p:cNvSpPr>
          <p:nvPr>
            <p:ph type="ftr" sz="quarter" idx="11"/>
          </p:nvPr>
        </p:nvSpPr>
        <p:spPr>
          <a:xfrm>
            <a:off x="5695950" y="612648"/>
            <a:ext cx="1436370" cy="457200"/>
          </a:xfrm>
        </p:spPr>
        <p:txBody>
          <a:bodyPr/>
          <a:lstStyle/>
          <a:p>
            <a:endParaRPr lang="en-US"/>
          </a:p>
        </p:txBody>
      </p:sp>
      <p:sp>
        <p:nvSpPr>
          <p:cNvPr id="5" name="Slide Number Placeholder 4"/>
          <p:cNvSpPr>
            <a:spLocks noGrp="1"/>
          </p:cNvSpPr>
          <p:nvPr>
            <p:ph type="sldNum" sz="quarter" idx="12"/>
          </p:nvPr>
        </p:nvSpPr>
        <p:spPr>
          <a:xfrm>
            <a:off x="8855964" y="2272"/>
            <a:ext cx="825500" cy="365760"/>
          </a:xfrm>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99621" y="1101970"/>
            <a:ext cx="366522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799621" y="2010727"/>
            <a:ext cx="366522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65100" y="776287"/>
            <a:ext cx="5527548"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93809" y="1109162"/>
            <a:ext cx="6357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37310" y="1143000"/>
            <a:ext cx="4953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595813" y="3274318"/>
            <a:ext cx="28067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46950" y="1143000"/>
            <a:ext cx="206375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95300" y="1143000"/>
            <a:ext cx="67691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6190C5-2853-4D0A-8D2E-15A7B9A63FA5}" type="datetimeFigureOut">
              <a:rPr lang="en-US" smtClean="0"/>
              <a:pPr/>
              <a:t>11/21/2021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D953B-347C-404D-8671-3B1A2FBB16D4}" type="slidenum">
              <a:rPr lang="en-US" smtClean="0"/>
              <a:pPr/>
              <a:t>‹#›</a:t>
            </a:fld>
            <a:endParaRPr lang="en-US"/>
          </a:p>
        </p:txBody>
      </p:sp>
    </p:spTree>
  </p:cSld>
  <p:clrMapOvr>
    <a:masterClrMapping/>
  </p:clrMapOvr>
  <p:transition spd="med" advTm="5000">
    <p:cover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slideLayout" Target="../slideLayouts/slideLayout145.xml"/><Relationship Id="rId18" Type="http://schemas.openxmlformats.org/officeDocument/2006/relationships/slideLayout" Target="../slideLayouts/slideLayout15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17" Type="http://schemas.openxmlformats.org/officeDocument/2006/relationships/slideLayout" Target="../slideLayouts/slideLayout149.xml"/><Relationship Id="rId2" Type="http://schemas.openxmlformats.org/officeDocument/2006/relationships/slideLayout" Target="../slideLayouts/slideLayout134.xml"/><Relationship Id="rId16" Type="http://schemas.openxmlformats.org/officeDocument/2006/relationships/slideLayout" Target="../slideLayouts/slideLayout148.xml"/><Relationship Id="rId20" Type="http://schemas.openxmlformats.org/officeDocument/2006/relationships/theme" Target="../theme/theme13.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slideLayout" Target="../slideLayouts/slideLayout147.xml"/><Relationship Id="rId10" Type="http://schemas.openxmlformats.org/officeDocument/2006/relationships/slideLayout" Target="../slideLayouts/slideLayout142.xml"/><Relationship Id="rId19" Type="http://schemas.openxmlformats.org/officeDocument/2006/relationships/slideLayout" Target="../slideLayouts/slideLayout151.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19" Type="http://schemas.openxmlformats.org/officeDocument/2006/relationships/image" Target="../media/image12.png"/><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7" y="-7143"/>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95300" y="6356360"/>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6190C5-2853-4D0A-8D2E-15A7B9A63FA5}" type="datetimeFigureOut">
              <a:rPr lang="en-US" smtClean="0"/>
              <a:pPr/>
              <a:t>11/21/2021</a:t>
            </a:fld>
            <a:endParaRPr lang="en-US"/>
          </a:p>
        </p:txBody>
      </p:sp>
      <p:sp>
        <p:nvSpPr>
          <p:cNvPr id="22" name="Footer Placeholder 21"/>
          <p:cNvSpPr>
            <a:spLocks noGrp="1"/>
          </p:cNvSpPr>
          <p:nvPr>
            <p:ph type="ftr" sz="quarter" idx="3"/>
          </p:nvPr>
        </p:nvSpPr>
        <p:spPr>
          <a:xfrm>
            <a:off x="2889250" y="6356360"/>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8585200" y="6356360"/>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1D953B-347C-404D-8671-3B1A2FBB16D4}" type="slidenum">
              <a:rPr lang="en-US" smtClean="0"/>
              <a:pPr/>
              <a:t>‹#›</a:t>
            </a:fld>
            <a:endParaRPr lang="en-US"/>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621" y="14076"/>
            <a:ext cx="9890760"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6" y="7037"/>
            <a:ext cx="9898381"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7007861" y="4948410"/>
            <a:ext cx="289560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95300" y="267494"/>
            <a:ext cx="89154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1882808"/>
            <a:ext cx="89154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5190744" y="6480969"/>
            <a:ext cx="2311400" cy="301752"/>
          </a:xfrm>
          <a:prstGeom prst="rect">
            <a:avLst/>
          </a:prstGeom>
        </p:spPr>
        <p:txBody>
          <a:bodyPr vert="horz" anchor="b"/>
          <a:lstStyle>
            <a:lvl1pPr algn="l" eaLnBrk="1" latinLnBrk="0" hangingPunct="1">
              <a:defRPr kumimoji="0" sz="1000" b="0">
                <a:solidFill>
                  <a:schemeClr val="tx1"/>
                </a:solidFill>
              </a:defRPr>
            </a:lvl1pPr>
          </a:lstStyle>
          <a:p>
            <a:fld id="{326190C5-2853-4D0A-8D2E-15A7B9A63FA5}" type="datetimeFigureOut">
              <a:rPr lang="en-US" smtClean="0"/>
              <a:pPr/>
              <a:t>11/21/2021</a:t>
            </a:fld>
            <a:endParaRPr lang="en-US"/>
          </a:p>
        </p:txBody>
      </p:sp>
      <p:sp>
        <p:nvSpPr>
          <p:cNvPr id="3" name="Footer Placeholder 2"/>
          <p:cNvSpPr>
            <a:spLocks noGrp="1"/>
          </p:cNvSpPr>
          <p:nvPr>
            <p:ph type="ftr" sz="quarter" idx="3"/>
          </p:nvPr>
        </p:nvSpPr>
        <p:spPr>
          <a:xfrm>
            <a:off x="495302" y="6481900"/>
            <a:ext cx="4615061"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8221980" y="6480969"/>
            <a:ext cx="544830" cy="301752"/>
          </a:xfrm>
          <a:prstGeom prst="rect">
            <a:avLst/>
          </a:prstGeom>
        </p:spPr>
        <p:txBody>
          <a:bodyPr vert="horz" anchor="b"/>
          <a:lstStyle>
            <a:lvl1pPr algn="ctr" eaLnBrk="1" latinLnBrk="0" hangingPunct="1">
              <a:defRPr kumimoji="0" sz="1200">
                <a:solidFill>
                  <a:schemeClr val="tx1"/>
                </a:solidFill>
              </a:defRPr>
            </a:lvl1pPr>
          </a:lstStyle>
          <a:p>
            <a:fld id="{521D953B-347C-404D-8671-3B1A2FBB16D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ransition spd="med" advTm="5000">
    <p:cover dir="r"/>
  </p:transition>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40880" y="5944936"/>
            <a:ext cx="5352343"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26194" y="5939011"/>
            <a:ext cx="399798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541" y="5791253"/>
            <a:ext cx="3685841"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0007" y="5787748"/>
            <a:ext cx="3689303"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95300" y="274638"/>
            <a:ext cx="89154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481336"/>
            <a:ext cx="89154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7287618" y="6407944"/>
            <a:ext cx="2080260" cy="365760"/>
          </a:xfrm>
          <a:prstGeom prst="rect">
            <a:avLst/>
          </a:prstGeom>
        </p:spPr>
        <p:txBody>
          <a:bodyPr vert="horz" anchor="b"/>
          <a:lstStyle>
            <a:lvl1pPr algn="l" eaLnBrk="1" latinLnBrk="0" hangingPunct="1">
              <a:defRPr kumimoji="0" sz="1000">
                <a:solidFill>
                  <a:schemeClr val="tx1"/>
                </a:solidFill>
              </a:defRPr>
            </a:lvl1pPr>
            <a:extLst/>
          </a:lstStyle>
          <a:p>
            <a:fld id="{326190C5-2853-4D0A-8D2E-15A7B9A63FA5}" type="datetimeFigureOut">
              <a:rPr lang="en-US" smtClean="0"/>
              <a:pPr/>
              <a:t>11/21/2021</a:t>
            </a:fld>
            <a:endParaRPr lang="en-US"/>
          </a:p>
        </p:txBody>
      </p:sp>
      <p:sp>
        <p:nvSpPr>
          <p:cNvPr id="22" name="Footer Placeholder 21"/>
          <p:cNvSpPr>
            <a:spLocks noGrp="1"/>
          </p:cNvSpPr>
          <p:nvPr>
            <p:ph type="ftr" sz="quarter" idx="3"/>
          </p:nvPr>
        </p:nvSpPr>
        <p:spPr>
          <a:xfrm>
            <a:off x="4745084" y="6407954"/>
            <a:ext cx="254657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9367878" y="6407954"/>
            <a:ext cx="396240" cy="365125"/>
          </a:xfrm>
          <a:prstGeom prst="rect">
            <a:avLst/>
          </a:prstGeom>
        </p:spPr>
        <p:txBody>
          <a:bodyPr vert="horz" anchor="b"/>
          <a:lstStyle>
            <a:lvl1pPr algn="r" eaLnBrk="1" latinLnBrk="0" hangingPunct="1">
              <a:defRPr kumimoji="0" sz="1000" b="0">
                <a:solidFill>
                  <a:schemeClr val="tx1"/>
                </a:solidFill>
              </a:defRPr>
            </a:lvl1pPr>
            <a:extLst/>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8"/>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6" y="308286"/>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861031" y="360254"/>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861056" y="440122"/>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842052" y="-2001"/>
            <a:ext cx="62429"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95300" y="1143000"/>
            <a:ext cx="89154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326190C5-2853-4D0A-8D2E-15A7B9A63FA5}" type="datetimeFigureOut">
              <a:rPr lang="en-US" smtClean="0"/>
              <a:pPr/>
              <a:t>11/21/2021</a:t>
            </a:fld>
            <a:endParaRPr lang="en-US"/>
          </a:p>
        </p:txBody>
      </p:sp>
      <p:sp>
        <p:nvSpPr>
          <p:cNvPr id="3" name="Footer Placeholder 2"/>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8DB6A3A-74E6-4FE2-8AD2-CEB070447182}"/>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smtClean="0"/>
              <a:t>Click to edit Master title style</a:t>
            </a:r>
            <a:endParaRPr lang="ru-RU" dirty="0"/>
          </a:p>
        </p:txBody>
      </p:sp>
      <p:sp>
        <p:nvSpPr>
          <p:cNvPr id="3" name="Text Placeholder 2">
            <a:extLst>
              <a:ext uri="{FF2B5EF4-FFF2-40B4-BE49-F238E27FC236}">
                <a16:creationId xmlns="" xmlns:a16="http://schemas.microsoft.com/office/drawing/2014/main" id="{2C0128AA-FDF4-4DD5-A009-3C58D24570F2}"/>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Date Placeholder 3">
            <a:extLst>
              <a:ext uri="{FF2B5EF4-FFF2-40B4-BE49-F238E27FC236}">
                <a16:creationId xmlns="" xmlns:a16="http://schemas.microsoft.com/office/drawing/2014/main" id="{BB1C2DC0-7E13-4A66-9F9B-371BA9C6E4F1}"/>
              </a:ext>
            </a:extLst>
          </p:cNvPr>
          <p:cNvSpPr>
            <a:spLocks noGrp="1"/>
          </p:cNvSpPr>
          <p:nvPr>
            <p:ph type="dt" sz="half" idx="2"/>
          </p:nvPr>
        </p:nvSpPr>
        <p:spPr>
          <a:xfrm>
            <a:off x="3838575" y="5816819"/>
            <a:ext cx="222885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fld id="{326190C5-2853-4D0A-8D2E-15A7B9A63FA5}" type="datetimeFigureOut">
              <a:rPr lang="en-US" smtClean="0"/>
              <a:pPr/>
              <a:t>11/21/2021</a:t>
            </a:fld>
            <a:endParaRPr lang="en-US"/>
          </a:p>
        </p:txBody>
      </p:sp>
      <p:sp>
        <p:nvSpPr>
          <p:cNvPr id="6" name="Slide Number Placeholder 5">
            <a:extLst>
              <a:ext uri="{FF2B5EF4-FFF2-40B4-BE49-F238E27FC236}">
                <a16:creationId xmlns="" xmlns:a16="http://schemas.microsoft.com/office/drawing/2014/main" id="{9475097E-EB08-4475-9112-275B8402794C}"/>
              </a:ext>
            </a:extLst>
          </p:cNvPr>
          <p:cNvSpPr>
            <a:spLocks noGrp="1"/>
          </p:cNvSpPr>
          <p:nvPr>
            <p:ph type="sldNum" sz="quarter" idx="4"/>
          </p:nvPr>
        </p:nvSpPr>
        <p:spPr>
          <a:xfrm>
            <a:off x="8778541" y="5816820"/>
            <a:ext cx="446422" cy="365125"/>
          </a:xfrm>
          <a:prstGeom prst="rect">
            <a:avLst/>
          </a:prstGeom>
        </p:spPr>
        <p:txBody>
          <a:bodyPr vert="horz" lIns="91440" tIns="45720" rIns="91440" bIns="45720" rtlCol="0" anchor="ctr"/>
          <a:lstStyle>
            <a:lvl1pPr algn="ctr">
              <a:defRPr sz="1000">
                <a:solidFill>
                  <a:schemeClr val="bg1"/>
                </a:solidFill>
              </a:defRPr>
            </a:lvl1pPr>
          </a:lstStyle>
          <a:p>
            <a:fld id="{521D953B-347C-404D-8671-3B1A2FBB16D4}" type="slidenum">
              <a:rPr lang="en-US" smtClean="0"/>
              <a:pPr/>
              <a:t>‹#›</a:t>
            </a:fld>
            <a:endParaRPr lang="en-US"/>
          </a:p>
        </p:txBody>
      </p:sp>
      <p:sp>
        <p:nvSpPr>
          <p:cNvPr id="11" name="Footer Placeholder 4">
            <a:extLst>
              <a:ext uri="{FF2B5EF4-FFF2-40B4-BE49-F238E27FC236}">
                <a16:creationId xmlns="" xmlns:a16="http://schemas.microsoft.com/office/drawing/2014/main" id="{1F296578-6D40-435B-861E-0904DDC10B7C}"/>
              </a:ext>
            </a:extLst>
          </p:cNvPr>
          <p:cNvSpPr>
            <a:spLocks noGrp="1"/>
          </p:cNvSpPr>
          <p:nvPr>
            <p:ph type="ftr" sz="quarter" idx="3"/>
          </p:nvPr>
        </p:nvSpPr>
        <p:spPr>
          <a:xfrm>
            <a:off x="659986" y="5816820"/>
            <a:ext cx="2761495" cy="365125"/>
          </a:xfrm>
          <a:prstGeom prst="rect">
            <a:avLst/>
          </a:prstGeom>
        </p:spPr>
        <p:txBody>
          <a:bodyPr vert="horz" lIns="91440" tIns="45720" rIns="91440" bIns="45720" rtlCol="0" anchor="ctr"/>
          <a:lstStyle>
            <a:lvl1pPr algn="l">
              <a:defRPr sz="1000">
                <a:solidFill>
                  <a:schemeClr val="accent1"/>
                </a:solidFill>
              </a:defRPr>
            </a:lvl1pPr>
          </a:lstStyle>
          <a:p>
            <a:endParaRPr lang="en-US"/>
          </a:p>
        </p:txBody>
      </p:sp>
    </p:spTree>
    <p:extLst>
      <p:ext uri="{BB962C8B-B14F-4D97-AF65-F5344CB8AC3E}">
        <p14:creationId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25" r:id="rId17"/>
    <p:sldLayoutId id="2147484326" r:id="rId18"/>
    <p:sldLayoutId id="2147484327" r:id="rId19"/>
  </p:sldLayoutIdLst>
  <p:transition spd="med" advTm="5000">
    <p:cover dir="r"/>
  </p:transition>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gradFill>
            <a:gsLst>
              <a:gs pos="0">
                <a:schemeClr val="accent1"/>
              </a:gs>
              <a:gs pos="100000">
                <a:schemeClr val="accent3"/>
              </a:gs>
            </a:gsLst>
            <a:lin ang="0" scaled="1"/>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print">
            <a:alphaModFix/>
            <a:extLst>
              <a:ext uri="{28A0092B-C50C-407E-A947-70E740481C1C}">
                <a14:useLocalDpi xmlns:a14="http://schemas.microsoft.com/office/drawing/2010/main" val="0"/>
              </a:ext>
            </a:extLst>
          </a:blip>
          <a:srcRect/>
          <a:stretch>
            <a:fillRect/>
          </a:stretch>
        </p:blipFill>
        <p:spPr bwMode="auto">
          <a:xfrm>
            <a:off x="1" y="-1"/>
            <a:ext cx="9906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742443" y="618518"/>
            <a:ext cx="8421116"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42442" y="2367094"/>
            <a:ext cx="8421117"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38974" y="5883276"/>
            <a:ext cx="2228850" cy="365125"/>
          </a:xfrm>
          <a:prstGeom prst="rect">
            <a:avLst/>
          </a:prstGeom>
        </p:spPr>
        <p:txBody>
          <a:bodyPr vert="horz" lIns="91440" tIns="45720" rIns="91440" bIns="45720" rtlCol="0" anchor="ctr"/>
          <a:lstStyle>
            <a:lvl1pPr algn="r">
              <a:defRPr sz="1000">
                <a:solidFill>
                  <a:schemeClr val="tx1"/>
                </a:solidFill>
              </a:defRPr>
            </a:lvl1pPr>
          </a:lstStyle>
          <a:p>
            <a:fld id="{326190C5-2853-4D0A-8D2E-15A7B9A63FA5}" type="datetimeFigureOut">
              <a:rPr lang="en-US" smtClean="0"/>
              <a:pPr/>
              <a:t>11/21/2021</a:t>
            </a:fld>
            <a:endParaRPr lang="en-US"/>
          </a:p>
        </p:txBody>
      </p:sp>
      <p:sp>
        <p:nvSpPr>
          <p:cNvPr id="5" name="Footer Placeholder 4"/>
          <p:cNvSpPr>
            <a:spLocks noGrp="1"/>
          </p:cNvSpPr>
          <p:nvPr>
            <p:ph type="ftr" sz="quarter" idx="3"/>
          </p:nvPr>
        </p:nvSpPr>
        <p:spPr>
          <a:xfrm>
            <a:off x="742442" y="5883276"/>
            <a:ext cx="5421721"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8542634" y="5883276"/>
            <a:ext cx="620925" cy="365125"/>
          </a:xfrm>
          <a:prstGeom prst="rect">
            <a:avLst/>
          </a:prstGeom>
        </p:spPr>
        <p:txBody>
          <a:bodyPr vert="horz" lIns="91440" tIns="45720" rIns="91440" bIns="45720" rtlCol="0" anchor="ctr"/>
          <a:lstStyle>
            <a:lvl1pPr algn="r">
              <a:defRPr sz="1000">
                <a:solidFill>
                  <a:schemeClr val="tx1"/>
                </a:solidFill>
              </a:defRPr>
            </a:lvl1pPr>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Lst>
  <p:transition spd="med">
    <p:cover dir="r"/>
  </p:transition>
  <p:timing>
    <p:tnLst>
      <p:par>
        <p:cTn id="1" dur="indefinite" restart="never" nodeType="tmRoot"/>
      </p:par>
    </p:tnLst>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832850" y="0"/>
            <a:ext cx="107315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95300" y="320040"/>
            <a:ext cx="784225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95300" y="1609416"/>
            <a:ext cx="784225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599764" y="6557946"/>
            <a:ext cx="2169336" cy="226902"/>
          </a:xfrm>
          <a:prstGeom prst="rect">
            <a:avLst/>
          </a:prstGeom>
        </p:spPr>
        <p:txBody>
          <a:bodyPr vert="horz" tIns="0" bIns="0" anchor="b"/>
          <a:lstStyle>
            <a:lvl1pPr algn="l" eaLnBrk="1" latinLnBrk="0" hangingPunct="1">
              <a:defRPr kumimoji="0" sz="1000">
                <a:solidFill>
                  <a:schemeClr val="tx2"/>
                </a:solidFill>
              </a:defRPr>
            </a:lvl1pPr>
            <a:extLst/>
          </a:lstStyle>
          <a:p>
            <a:fld id="{326190C5-2853-4D0A-8D2E-15A7B9A63FA5}" type="datetimeFigureOut">
              <a:rPr lang="en-US" smtClean="0"/>
              <a:pPr/>
              <a:t>11/21/2021</a:t>
            </a:fld>
            <a:endParaRPr lang="en-US"/>
          </a:p>
        </p:txBody>
      </p:sp>
      <p:sp>
        <p:nvSpPr>
          <p:cNvPr id="4" name="Footer Placeholder 3"/>
          <p:cNvSpPr>
            <a:spLocks noGrp="1"/>
          </p:cNvSpPr>
          <p:nvPr>
            <p:ph type="ftr" sz="quarter" idx="3"/>
          </p:nvPr>
        </p:nvSpPr>
        <p:spPr>
          <a:xfrm>
            <a:off x="495300" y="6557946"/>
            <a:ext cx="39624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772402" y="6556248"/>
            <a:ext cx="63736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144"/>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746627" y="-7143"/>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95300" y="704088"/>
            <a:ext cx="89154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95300" y="1935480"/>
            <a:ext cx="89154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95300" y="6356360"/>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6190C5-2853-4D0A-8D2E-15A7B9A63FA5}" type="datetimeFigureOut">
              <a:rPr lang="en-US" smtClean="0"/>
              <a:pPr/>
              <a:t>11/21/2021</a:t>
            </a:fld>
            <a:endParaRPr lang="en-US"/>
          </a:p>
        </p:txBody>
      </p:sp>
      <p:sp>
        <p:nvSpPr>
          <p:cNvPr id="22" name="Footer Placeholder 21"/>
          <p:cNvSpPr>
            <a:spLocks noGrp="1"/>
          </p:cNvSpPr>
          <p:nvPr>
            <p:ph type="ftr" sz="quarter" idx="3"/>
          </p:nvPr>
        </p:nvSpPr>
        <p:spPr>
          <a:xfrm>
            <a:off x="2889250" y="6356360"/>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8585200" y="6356360"/>
            <a:ext cx="8255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21D953B-347C-404D-8671-3B1A2FBB16D4}" type="slidenum">
              <a:rPr lang="en-US" smtClean="0"/>
              <a:pPr/>
              <a:t>‹#›</a:t>
            </a:fld>
            <a:endParaRPr lang="en-US"/>
          </a:p>
        </p:txBody>
      </p:sp>
      <p:grpSp>
        <p:nvGrpSpPr>
          <p:cNvPr id="2" name="Group 1"/>
          <p:cNvGrpSpPr/>
          <p:nvPr/>
        </p:nvGrpSpPr>
        <p:grpSpPr>
          <a:xfrm>
            <a:off x="-20602" y="202408"/>
            <a:ext cx="9945594"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83915" y="-815920"/>
            <a:ext cx="1775461"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82890" y="21106"/>
            <a:ext cx="1844040"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98127" y="1055077"/>
            <a:ext cx="121952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97285" y="-54"/>
            <a:ext cx="8808721"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555242" y="274638"/>
            <a:ext cx="812292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555242" y="1447800"/>
            <a:ext cx="812292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879850" y="6305551"/>
            <a:ext cx="23114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26190C5-2853-4D0A-8D2E-15A7B9A63FA5}" type="datetimeFigureOut">
              <a:rPr lang="en-US" smtClean="0"/>
              <a:pPr/>
              <a:t>11/21/2021</a:t>
            </a:fld>
            <a:endParaRPr lang="en-US"/>
          </a:p>
        </p:txBody>
      </p:sp>
      <p:sp>
        <p:nvSpPr>
          <p:cNvPr id="10" name="Footer Placeholder 9"/>
          <p:cNvSpPr>
            <a:spLocks noGrp="1"/>
          </p:cNvSpPr>
          <p:nvPr>
            <p:ph type="ftr" sz="quarter" idx="3"/>
          </p:nvPr>
        </p:nvSpPr>
        <p:spPr>
          <a:xfrm>
            <a:off x="6191250" y="6305551"/>
            <a:ext cx="31369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9331452" y="6305551"/>
            <a:ext cx="4953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21D953B-347C-404D-8671-3B1A2FBB16D4}" type="slidenum">
              <a:rPr lang="en-US" smtClean="0"/>
              <a:pPr/>
              <a:t>‹#›</a:t>
            </a:fld>
            <a:endParaRPr lang="en-US"/>
          </a:p>
        </p:txBody>
      </p:sp>
      <p:sp>
        <p:nvSpPr>
          <p:cNvPr id="15" name="Rectangle 14"/>
          <p:cNvSpPr/>
          <p:nvPr/>
        </p:nvSpPr>
        <p:spPr bwMode="invGray">
          <a:xfrm>
            <a:off x="1099566" y="-54"/>
            <a:ext cx="79248"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60400" y="228600"/>
            <a:ext cx="883285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63702" y="1600200"/>
            <a:ext cx="883285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604000" y="6248410"/>
            <a:ext cx="2889250" cy="365125"/>
          </a:xfrm>
          <a:prstGeom prst="rect">
            <a:avLst/>
          </a:prstGeom>
        </p:spPr>
        <p:txBody>
          <a:bodyPr vert="horz" anchor="ctr" anchorCtr="0"/>
          <a:lstStyle>
            <a:lvl1pPr algn="l" eaLnBrk="1" latinLnBrk="0" hangingPunct="1">
              <a:defRPr kumimoji="0" sz="1400">
                <a:solidFill>
                  <a:schemeClr val="tx2"/>
                </a:solidFill>
              </a:defRPr>
            </a:lvl1pPr>
          </a:lstStyle>
          <a:p>
            <a:fld id="{326190C5-2853-4D0A-8D2E-15A7B9A63FA5}" type="datetimeFigureOut">
              <a:rPr lang="en-US" smtClean="0"/>
              <a:pPr/>
              <a:t>11/21/2021</a:t>
            </a:fld>
            <a:endParaRPr lang="en-US"/>
          </a:p>
        </p:txBody>
      </p:sp>
      <p:sp>
        <p:nvSpPr>
          <p:cNvPr id="3" name="Footer Placeholder 2"/>
          <p:cNvSpPr>
            <a:spLocks noGrp="1"/>
          </p:cNvSpPr>
          <p:nvPr>
            <p:ph type="ftr" sz="quarter" idx="3"/>
          </p:nvPr>
        </p:nvSpPr>
        <p:spPr>
          <a:xfrm>
            <a:off x="660405" y="6248216"/>
            <a:ext cx="5872840"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906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7785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39762" y="1280160"/>
            <a:ext cx="9266238"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7785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90C5-2853-4D0A-8D2E-15A7B9A63FA5}" type="datetimeFigureOut">
              <a:rPr lang="en-US" smtClean="0"/>
              <a:pPr/>
              <a:t>11/21/2021</a:t>
            </a:fld>
            <a:endParaRPr lang="en-US"/>
          </a:p>
        </p:txBody>
      </p:sp>
      <p:sp>
        <p:nvSpPr>
          <p:cNvPr id="5" name="Footer Placeholder 4"/>
          <p:cNvSpPr>
            <a:spLocks noGrp="1"/>
          </p:cNvSpPr>
          <p:nvPr>
            <p:ph type="ftr" sz="quarter" idx="3"/>
          </p:nvPr>
        </p:nvSpPr>
        <p:spPr>
          <a:xfrm>
            <a:off x="3384550" y="635636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6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spd="med" advTm="5000">
    <p:cover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57212" y="1050908"/>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30200" y="1554167"/>
            <a:ext cx="94107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7016750" y="76203"/>
            <a:ext cx="2724150" cy="288925"/>
          </a:xfrm>
          <a:prstGeom prst="rect">
            <a:avLst/>
          </a:prstGeom>
        </p:spPr>
        <p:txBody>
          <a:bodyPr vert="horz"/>
          <a:lstStyle>
            <a:lvl1pPr algn="l" eaLnBrk="1" latinLnBrk="0" hangingPunct="1">
              <a:defRPr kumimoji="0" sz="1200">
                <a:solidFill>
                  <a:schemeClr val="accent1">
                    <a:shade val="75000"/>
                  </a:schemeClr>
                </a:solidFill>
              </a:defRPr>
            </a:lvl1pPr>
          </a:lstStyle>
          <a:p>
            <a:fld id="{326190C5-2853-4D0A-8D2E-15A7B9A63FA5}" type="datetimeFigureOut">
              <a:rPr lang="en-US" smtClean="0"/>
              <a:pPr/>
              <a:t>11/21/2021</a:t>
            </a:fld>
            <a:endParaRPr lang="en-US"/>
          </a:p>
        </p:txBody>
      </p:sp>
      <p:sp>
        <p:nvSpPr>
          <p:cNvPr id="28" name="Footer Placeholder 27"/>
          <p:cNvSpPr>
            <a:spLocks noGrp="1"/>
          </p:cNvSpPr>
          <p:nvPr>
            <p:ph type="ftr" sz="quarter" idx="3"/>
          </p:nvPr>
        </p:nvSpPr>
        <p:spPr>
          <a:xfrm>
            <a:off x="3384550" y="76203"/>
            <a:ext cx="36322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915400" y="6477010"/>
            <a:ext cx="825500" cy="244475"/>
          </a:xfrm>
          <a:prstGeom prst="rect">
            <a:avLst/>
          </a:prstGeom>
        </p:spPr>
        <p:txBody>
          <a:bodyPr vert="horz"/>
          <a:lstStyle>
            <a:lvl1pPr algn="r" eaLnBrk="1" latinLnBrk="0" hangingPunct="1">
              <a:defRPr kumimoji="0" sz="1200">
                <a:solidFill>
                  <a:schemeClr val="accent1">
                    <a:shade val="75000"/>
                  </a:schemeClr>
                </a:solidFill>
              </a:defRPr>
            </a:lvl1pPr>
          </a:lstStyle>
          <a:p>
            <a:fld id="{521D953B-347C-404D-8671-3B1A2FBB16D4}" type="slidenum">
              <a:rPr lang="en-US" smtClean="0"/>
              <a:pPr/>
              <a:t>‹#›</a:t>
            </a:fld>
            <a:endParaRPr lang="en-US"/>
          </a:p>
        </p:txBody>
      </p:sp>
      <p:sp>
        <p:nvSpPr>
          <p:cNvPr id="10" name="Title Placeholder 9"/>
          <p:cNvSpPr>
            <a:spLocks noGrp="1"/>
          </p:cNvSpPr>
          <p:nvPr>
            <p:ph type="title"/>
          </p:nvPr>
        </p:nvSpPr>
        <p:spPr>
          <a:xfrm>
            <a:off x="330200" y="457200"/>
            <a:ext cx="94107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57212" y="1050908"/>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57212" y="1057996"/>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95300" y="635636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190C5-2853-4D0A-8D2E-15A7B9A63FA5}" type="datetimeFigureOut">
              <a:rPr lang="en-US" smtClean="0"/>
              <a:pPr/>
              <a:t>11/21/2021</a:t>
            </a:fld>
            <a:endParaRPr lang="en-US"/>
          </a:p>
        </p:txBody>
      </p:sp>
      <p:sp>
        <p:nvSpPr>
          <p:cNvPr id="5" name="Footer Placeholder 4"/>
          <p:cNvSpPr>
            <a:spLocks noGrp="1"/>
          </p:cNvSpPr>
          <p:nvPr>
            <p:ph type="ftr" sz="quarter" idx="3"/>
          </p:nvPr>
        </p:nvSpPr>
        <p:spPr>
          <a:xfrm>
            <a:off x="3384550" y="635636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6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ransition spd="med" advTm="5000">
    <p:cover dir="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8"/>
            <a:ext cx="9906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906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6" y="308286"/>
            <a:ext cx="9906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861031" y="360254"/>
            <a:ext cx="4044970"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861056" y="440122"/>
            <a:ext cx="404495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857950" y="497504"/>
            <a:ext cx="331851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988117" y="588943"/>
            <a:ext cx="173355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842052" y="-2001"/>
            <a:ext cx="62429"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798188" y="-2001"/>
            <a:ext cx="29718"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777547" y="-2001"/>
            <a:ext cx="9906"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9723375" y="-2001"/>
            <a:ext cx="29718"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9658650" y="380"/>
            <a:ext cx="59436"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9612931" y="380"/>
            <a:ext cx="9906"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95300" y="1143000"/>
            <a:ext cx="89154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95300" y="2249424"/>
            <a:ext cx="89154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7135414" y="612648"/>
            <a:ext cx="1037036" cy="457200"/>
          </a:xfrm>
          <a:prstGeom prst="rect">
            <a:avLst/>
          </a:prstGeom>
        </p:spPr>
        <p:txBody>
          <a:bodyPr vert="horz"/>
          <a:lstStyle>
            <a:lvl1pPr algn="l" eaLnBrk="1" latinLnBrk="0" hangingPunct="1">
              <a:defRPr kumimoji="0" sz="800">
                <a:solidFill>
                  <a:schemeClr val="accent2"/>
                </a:solidFill>
              </a:defRPr>
            </a:lvl1pPr>
          </a:lstStyle>
          <a:p>
            <a:fld id="{326190C5-2853-4D0A-8D2E-15A7B9A63FA5}" type="datetimeFigureOut">
              <a:rPr lang="en-US" smtClean="0"/>
              <a:pPr/>
              <a:t>11/21/2021</a:t>
            </a:fld>
            <a:endParaRPr lang="en-US"/>
          </a:p>
        </p:txBody>
      </p:sp>
      <p:sp>
        <p:nvSpPr>
          <p:cNvPr id="3" name="Footer Placeholder 2"/>
          <p:cNvSpPr>
            <a:spLocks noGrp="1"/>
          </p:cNvSpPr>
          <p:nvPr>
            <p:ph type="ftr" sz="quarter" idx="3"/>
          </p:nvPr>
        </p:nvSpPr>
        <p:spPr>
          <a:xfrm>
            <a:off x="5695950" y="612648"/>
            <a:ext cx="143637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855964" y="2272"/>
            <a:ext cx="825500" cy="365760"/>
          </a:xfrm>
          <a:prstGeom prst="rect">
            <a:avLst/>
          </a:prstGeom>
        </p:spPr>
        <p:txBody>
          <a:bodyPr vert="horz" anchor="b"/>
          <a:lstStyle>
            <a:lvl1pPr algn="r" eaLnBrk="1" latinLnBrk="0" hangingPunct="1">
              <a:defRPr kumimoji="0" sz="1800">
                <a:solidFill>
                  <a:srgbClr val="FFFFFF"/>
                </a:solidFill>
              </a:defRPr>
            </a:lvl1pPr>
          </a:lstStyle>
          <a:p>
            <a:fld id="{521D953B-347C-404D-8671-3B1A2FBB16D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ransition spd="med" advTm="5000">
    <p:cover dir="r"/>
  </p:transition>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33.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8.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68.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5.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353" y="1436920"/>
            <a:ext cx="4623678" cy="4735279"/>
          </a:xfrm>
        </p:spPr>
        <p:txBody>
          <a:bodyPr/>
          <a:lstStyle/>
          <a:p>
            <a:r>
              <a:rPr lang="en-US" sz="3600" dirty="0" smtClean="0"/>
              <a:t>PHILOSOPHICAL PERSPECTIVES OF </a:t>
            </a:r>
            <a:r>
              <a:rPr lang="en-US" sz="3600" dirty="0" smtClean="0"/>
              <a:t>EDUCATION</a:t>
            </a:r>
            <a:br>
              <a:rPr lang="en-US" sz="3600" dirty="0" smtClean="0"/>
            </a:br>
            <a:r>
              <a:rPr lang="en-US" sz="3600" dirty="0"/>
              <a:t/>
            </a:r>
            <a:br>
              <a:rPr lang="en-US" sz="3600" dirty="0"/>
            </a:br>
            <a:r>
              <a:rPr lang="en-US" sz="3600" dirty="0" smtClean="0">
                <a:solidFill>
                  <a:srgbClr val="FF0000"/>
                </a:solidFill>
              </a:rPr>
              <a:t>Mr. S.C. Patel</a:t>
            </a:r>
            <a:br>
              <a:rPr lang="en-US" sz="3600" dirty="0" smtClean="0">
                <a:solidFill>
                  <a:srgbClr val="FF0000"/>
                </a:solidFill>
              </a:rPr>
            </a:br>
            <a:r>
              <a:rPr lang="en-US" sz="3600" dirty="0" smtClean="0">
                <a:solidFill>
                  <a:srgbClr val="FF0000"/>
                </a:solidFill>
              </a:rPr>
              <a:t>Asst. Prof.</a:t>
            </a:r>
            <a:br>
              <a:rPr lang="en-US" sz="3600" dirty="0" smtClean="0">
                <a:solidFill>
                  <a:srgbClr val="FF0000"/>
                </a:solidFill>
              </a:rPr>
            </a:br>
            <a:r>
              <a:rPr lang="en-US" sz="3600" dirty="0" smtClean="0">
                <a:solidFill>
                  <a:srgbClr val="FF0000"/>
                </a:solidFill>
              </a:rPr>
              <a:t>Department of Education, C.S.J.M.</a:t>
            </a:r>
            <a:br>
              <a:rPr lang="en-US" sz="3600" dirty="0" smtClean="0">
                <a:solidFill>
                  <a:srgbClr val="FF0000"/>
                </a:solidFill>
              </a:rPr>
            </a:br>
            <a:r>
              <a:rPr lang="en-US" sz="3600" dirty="0" smtClean="0">
                <a:solidFill>
                  <a:srgbClr val="FF0000"/>
                </a:solidFill>
              </a:rPr>
              <a:t>University Kanpur</a:t>
            </a:r>
            <a:endParaRPr lang="en-US" sz="3600" dirty="0">
              <a:solidFill>
                <a:srgbClr val="FF0000"/>
              </a:solidFill>
            </a:endParaRPr>
          </a:p>
        </p:txBody>
      </p:sp>
      <p:pic>
        <p:nvPicPr>
          <p:cNvPr id="10" name="Picture Placeholder 9" descr="Gandhi-2.jpg"/>
          <p:cNvPicPr>
            <a:picLocks noGrp="1" noChangeAspect="1"/>
          </p:cNvPicPr>
          <p:nvPr>
            <p:ph type="pic" sz="quarter" idx="21"/>
          </p:nvPr>
        </p:nvPicPr>
        <p:blipFill>
          <a:blip r:embed="rId3" cstate="print"/>
          <a:srcRect l="18919" r="18919"/>
          <a:stretch>
            <a:fillRect/>
          </a:stretch>
        </p:blipFill>
        <p:spPr/>
      </p:pic>
    </p:spTree>
  </p:cSld>
  <p:clrMapOvr>
    <a:masterClrMapping/>
  </p:clrMapOvr>
  <p:transition spd="med" advTm="5000">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rPr>
              <a:t>Meaning of Education according to </a:t>
            </a:r>
            <a:r>
              <a:rPr lang="en-US" b="1" u="sng" dirty="0" err="1" smtClean="0">
                <a:solidFill>
                  <a:srgbClr val="002060"/>
                </a:solidFill>
              </a:rPr>
              <a:t>Shankracharya</a:t>
            </a:r>
            <a:endParaRPr lang="en-US" dirty="0"/>
          </a:p>
        </p:txBody>
      </p:sp>
      <p:sp>
        <p:nvSpPr>
          <p:cNvPr id="3" name="Content Placeholder 2"/>
          <p:cNvSpPr>
            <a:spLocks noGrp="1"/>
          </p:cNvSpPr>
          <p:nvPr>
            <p:ph idx="1"/>
          </p:nvPr>
        </p:nvSpPr>
        <p:spPr>
          <a:xfrm>
            <a:off x="330200" y="685800"/>
            <a:ext cx="9080500" cy="6858000"/>
          </a:xfrm>
        </p:spPr>
        <p:txBody>
          <a:bodyPr>
            <a:normAutofit fontScale="25000" lnSpcReduction="20000"/>
          </a:bodyPr>
          <a:lstStyle/>
          <a:p>
            <a:pPr>
              <a:buNone/>
            </a:pPr>
            <a:endParaRPr lang="en-US" b="1" dirty="0" smtClean="0"/>
          </a:p>
          <a:p>
            <a:pPr>
              <a:buNone/>
            </a:pPr>
            <a:endParaRPr lang="en-US" b="1" dirty="0" smtClean="0"/>
          </a:p>
          <a:p>
            <a:pPr>
              <a:buNone/>
            </a:pPr>
            <a:endParaRPr lang="en-US" b="1" dirty="0" smtClean="0"/>
          </a:p>
          <a:p>
            <a:pPr>
              <a:buNone/>
            </a:pPr>
            <a:r>
              <a:rPr lang="en-US" b="1" dirty="0" smtClean="0"/>
              <a:t>					</a:t>
            </a:r>
          </a:p>
          <a:p>
            <a:pPr>
              <a:buNone/>
            </a:pPr>
            <a:endParaRPr lang="en-US" b="1" dirty="0" smtClean="0"/>
          </a:p>
          <a:p>
            <a:pPr>
              <a:buNone/>
            </a:pPr>
            <a:r>
              <a:rPr lang="en-US" b="1" dirty="0" smtClean="0"/>
              <a:t>											</a:t>
            </a:r>
          </a:p>
          <a:p>
            <a:pPr>
              <a:buNone/>
            </a:pPr>
            <a:endParaRPr lang="en-US" b="1" dirty="0" smtClean="0">
              <a:solidFill>
                <a:schemeClr val="accent3">
                  <a:lumMod val="50000"/>
                </a:schemeClr>
              </a:solidFill>
            </a:endParaRPr>
          </a:p>
          <a:p>
            <a:pPr>
              <a:buNone/>
            </a:pPr>
            <a:endParaRPr lang="en-US" sz="3800" b="1" dirty="0" smtClean="0">
              <a:solidFill>
                <a:schemeClr val="accent3">
                  <a:lumMod val="50000"/>
                </a:schemeClr>
              </a:solidFill>
            </a:endParaRPr>
          </a:p>
          <a:p>
            <a:pPr algn="ctr">
              <a:buNone/>
            </a:pPr>
            <a:endParaRPr lang="en-US" sz="4600" b="1" dirty="0" smtClean="0">
              <a:solidFill>
                <a:schemeClr val="accent3">
                  <a:lumMod val="50000"/>
                </a:schemeClr>
              </a:solidFill>
            </a:endParaRPr>
          </a:p>
          <a:p>
            <a:pPr algn="ctr">
              <a:buNone/>
            </a:pPr>
            <a:endParaRPr lang="en-US" sz="4600" b="1" dirty="0" smtClean="0">
              <a:solidFill>
                <a:schemeClr val="accent3">
                  <a:lumMod val="50000"/>
                </a:schemeClr>
              </a:solidFill>
            </a:endParaRPr>
          </a:p>
          <a:p>
            <a:pPr algn="ctr">
              <a:buNone/>
            </a:pPr>
            <a:endParaRPr lang="en-US" sz="4600" b="1" dirty="0" smtClean="0">
              <a:solidFill>
                <a:schemeClr val="accent3">
                  <a:lumMod val="50000"/>
                </a:schemeClr>
              </a:solidFill>
            </a:endParaRPr>
          </a:p>
          <a:p>
            <a:pPr algn="ctr">
              <a:buNone/>
            </a:pPr>
            <a:endParaRPr lang="en-US" sz="4600" b="1" dirty="0" smtClean="0">
              <a:solidFill>
                <a:schemeClr val="accent3">
                  <a:lumMod val="50000"/>
                </a:schemeClr>
              </a:solidFill>
            </a:endParaRPr>
          </a:p>
          <a:p>
            <a:pPr algn="ctr">
              <a:buNone/>
            </a:pPr>
            <a:endParaRPr lang="en-US" sz="19200" b="1" dirty="0" smtClean="0">
              <a:solidFill>
                <a:schemeClr val="accent3">
                  <a:lumMod val="50000"/>
                </a:schemeClr>
              </a:solidFill>
            </a:endParaRPr>
          </a:p>
          <a:p>
            <a:pPr algn="ctr">
              <a:buNone/>
            </a:pPr>
            <a:endParaRPr lang="en-US" sz="16000" b="1" dirty="0" smtClean="0">
              <a:solidFill>
                <a:schemeClr val="accent3">
                  <a:lumMod val="50000"/>
                </a:schemeClr>
              </a:solidFill>
            </a:endParaRPr>
          </a:p>
          <a:p>
            <a:pPr algn="ctr">
              <a:buNone/>
            </a:pPr>
            <a:r>
              <a:rPr lang="en-US" sz="16000" b="1" dirty="0" smtClean="0">
                <a:solidFill>
                  <a:schemeClr val="accent3">
                    <a:lumMod val="50000"/>
                  </a:schemeClr>
                </a:solidFill>
              </a:rPr>
              <a:t>														        		</a:t>
            </a:r>
            <a:r>
              <a:rPr lang="en-US" sz="16000" b="1" smtClean="0">
                <a:solidFill>
                  <a:schemeClr val="accent3">
                    <a:lumMod val="50000"/>
                  </a:schemeClr>
                </a:solidFill>
              </a:rPr>
              <a:t>      </a:t>
            </a:r>
          </a:p>
          <a:p>
            <a:pPr algn="ctr">
              <a:buNone/>
            </a:pPr>
            <a:r>
              <a:rPr lang="en-US" sz="16000" b="1" smtClean="0">
                <a:solidFill>
                  <a:schemeClr val="accent3">
                    <a:lumMod val="50000"/>
                  </a:schemeClr>
                </a:solidFill>
              </a:rPr>
              <a:t>“</a:t>
            </a:r>
            <a:r>
              <a:rPr lang="en-US" sz="16000" b="1" dirty="0" smtClean="0">
                <a:solidFill>
                  <a:schemeClr val="accent3">
                    <a:lumMod val="50000"/>
                  </a:schemeClr>
                </a:solidFill>
              </a:rPr>
              <a:t>Sa </a:t>
            </a:r>
            <a:r>
              <a:rPr lang="en-US" sz="16000" b="1" dirty="0" err="1" smtClean="0">
                <a:solidFill>
                  <a:schemeClr val="accent3">
                    <a:lumMod val="50000"/>
                  </a:schemeClr>
                </a:solidFill>
              </a:rPr>
              <a:t>vidya</a:t>
            </a:r>
            <a:r>
              <a:rPr lang="en-US" sz="16000" b="1" dirty="0" smtClean="0">
                <a:solidFill>
                  <a:schemeClr val="accent3">
                    <a:lumMod val="50000"/>
                  </a:schemeClr>
                </a:solidFill>
              </a:rPr>
              <a:t> </a:t>
            </a:r>
            <a:r>
              <a:rPr lang="en-US" sz="16000" b="1" dirty="0" err="1" smtClean="0">
                <a:solidFill>
                  <a:schemeClr val="accent3">
                    <a:lumMod val="50000"/>
                  </a:schemeClr>
                </a:solidFill>
              </a:rPr>
              <a:t>ya</a:t>
            </a:r>
            <a:r>
              <a:rPr lang="en-US" sz="16000" b="1" dirty="0" smtClean="0">
                <a:solidFill>
                  <a:schemeClr val="accent3">
                    <a:lumMod val="50000"/>
                  </a:schemeClr>
                </a:solidFill>
              </a:rPr>
              <a:t> </a:t>
            </a:r>
            <a:r>
              <a:rPr lang="en-US" sz="16000" b="1" dirty="0" err="1" smtClean="0">
                <a:solidFill>
                  <a:schemeClr val="accent3">
                    <a:lumMod val="50000"/>
                  </a:schemeClr>
                </a:solidFill>
              </a:rPr>
              <a:t>vimuktaye</a:t>
            </a:r>
            <a:r>
              <a:rPr lang="en-US" sz="16000" b="1" dirty="0" smtClean="0">
                <a:solidFill>
                  <a:schemeClr val="accent3">
                    <a:lumMod val="50000"/>
                  </a:schemeClr>
                </a:solidFill>
              </a:rPr>
              <a:t>”</a:t>
            </a:r>
          </a:p>
          <a:p>
            <a:pPr algn="ctr">
              <a:buNone/>
            </a:pPr>
            <a:r>
              <a:rPr lang="en-US" sz="16000" b="1" dirty="0" smtClean="0">
                <a:solidFill>
                  <a:schemeClr val="accent3">
                    <a:lumMod val="50000"/>
                  </a:schemeClr>
                </a:solidFill>
              </a:rPr>
              <a:t>(Education is what emancipates)</a:t>
            </a:r>
          </a:p>
          <a:p>
            <a:pPr>
              <a:buNone/>
            </a:pPr>
            <a:r>
              <a:rPr lang="en-US" sz="16000" b="1" dirty="0" smtClean="0">
                <a:solidFill>
                  <a:schemeClr val="tx2"/>
                </a:solidFill>
              </a:rPr>
              <a:t>                     		    </a:t>
            </a:r>
            <a:r>
              <a:rPr lang="en-US" sz="12800" b="1" dirty="0" smtClean="0">
                <a:solidFill>
                  <a:srgbClr val="FF0000"/>
                </a:solidFill>
              </a:rPr>
              <a:t>- Shankar</a:t>
            </a:r>
          </a:p>
          <a:p>
            <a:pPr>
              <a:buNone/>
            </a:pPr>
            <a:endParaRPr lang="en-US" dirty="0"/>
          </a:p>
        </p:txBody>
      </p:sp>
      <p:pic>
        <p:nvPicPr>
          <p:cNvPr id="6" name="Picture 5" descr="nad009.jpg"/>
          <p:cNvPicPr>
            <a:picLocks noChangeAspect="1"/>
          </p:cNvPicPr>
          <p:nvPr/>
        </p:nvPicPr>
        <p:blipFill>
          <a:blip r:embed="rId3" cstate="print"/>
          <a:stretch>
            <a:fillRect/>
          </a:stretch>
        </p:blipFill>
        <p:spPr>
          <a:xfrm>
            <a:off x="3302000" y="2133600"/>
            <a:ext cx="3219450" cy="25095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med" advTm="5000">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rPr>
              <a:t>Meaning of Education according to Swami </a:t>
            </a:r>
            <a:r>
              <a:rPr lang="en-US" b="1" u="sng" dirty="0" err="1" smtClean="0">
                <a:solidFill>
                  <a:srgbClr val="002060"/>
                </a:solidFill>
              </a:rPr>
              <a:t>Vivekanand</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b="1" dirty="0" smtClean="0"/>
          </a:p>
          <a:p>
            <a:pPr algn="just">
              <a:buNone/>
            </a:pPr>
            <a:r>
              <a:rPr lang="en-US" b="1" dirty="0" smtClean="0"/>
              <a:t>																																								</a:t>
            </a:r>
          </a:p>
          <a:p>
            <a:pPr algn="just">
              <a:buNone/>
            </a:pPr>
            <a:r>
              <a:rPr lang="en-US" b="1" dirty="0" smtClean="0"/>
              <a:t>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“Education “Education is manifestation of perfection </a:t>
            </a:r>
          </a:p>
          <a:p>
            <a:pPr algn="just">
              <a:buNone/>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already present in man.”</a:t>
            </a:r>
          </a:p>
          <a:p>
            <a:pPr>
              <a:buNone/>
            </a:pPr>
            <a:r>
              <a:rPr lang="en-US" b="1" dirty="0" smtClean="0"/>
              <a:t>						   </a:t>
            </a:r>
            <a:r>
              <a:rPr lang="en-US" b="1" dirty="0" smtClean="0">
                <a:solidFill>
                  <a:schemeClr val="tx2"/>
                </a:solidFill>
              </a:rPr>
              <a:t>- Swami </a:t>
            </a:r>
            <a:r>
              <a:rPr lang="en-US" b="1" dirty="0" err="1" smtClean="0">
                <a:solidFill>
                  <a:schemeClr val="tx2"/>
                </a:solidFill>
              </a:rPr>
              <a:t>Vivekanand</a:t>
            </a:r>
            <a:endParaRPr lang="en-US" b="1" dirty="0" smtClean="0">
              <a:solidFill>
                <a:schemeClr val="tx2"/>
              </a:solidFill>
            </a:endParaRPr>
          </a:p>
          <a:p>
            <a:endParaRPr lang="en-US" dirty="0"/>
          </a:p>
        </p:txBody>
      </p:sp>
      <p:pic>
        <p:nvPicPr>
          <p:cNvPr id="4" name="Picture 3" descr="vivekanand.jpg"/>
          <p:cNvPicPr>
            <a:picLocks noChangeAspect="1"/>
          </p:cNvPicPr>
          <p:nvPr/>
        </p:nvPicPr>
        <p:blipFill>
          <a:blip r:embed="rId3" cstate="print"/>
          <a:stretch>
            <a:fillRect/>
          </a:stretch>
        </p:blipFill>
        <p:spPr>
          <a:xfrm>
            <a:off x="2476500" y="1600200"/>
            <a:ext cx="5778500" cy="3200400"/>
          </a:xfrm>
          <a:prstGeom prst="rect">
            <a:avLst/>
          </a:prstGeom>
          <a:ln>
            <a:noFill/>
          </a:ln>
          <a:effectLst>
            <a:softEdge rad="112500"/>
          </a:effectLst>
        </p:spPr>
      </p:pic>
    </p:spTree>
  </p:cSld>
  <p:clrMapOvr>
    <a:masterClrMapping/>
  </p:clrMapOvr>
  <p:transition spd="med" advTm="5000">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rPr>
              <a:t>Meaning of Education according to Mahatma Gandhi</a:t>
            </a:r>
            <a:endParaRPr lang="en-US" dirty="0"/>
          </a:p>
        </p:txBody>
      </p:sp>
      <p:sp>
        <p:nvSpPr>
          <p:cNvPr id="3" name="Content Placeholder 2"/>
          <p:cNvSpPr>
            <a:spLocks noGrp="1"/>
          </p:cNvSpPr>
          <p:nvPr>
            <p:ph idx="1"/>
          </p:nvPr>
        </p:nvSpPr>
        <p:spPr/>
        <p:txBody>
          <a:bodyPr>
            <a:normAutofit lnSpcReduction="10000"/>
          </a:bodyPr>
          <a:lstStyle/>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p>
          <a:p>
            <a:pPr>
              <a:buNone/>
            </a:pPr>
            <a:endParaRPr lang="en-US" b="1" dirty="0" smtClean="0">
              <a:solidFill>
                <a:schemeClr val="accent1">
                  <a:lumMod val="75000"/>
                </a:schemeClr>
              </a:solidFill>
            </a:endParaRPr>
          </a:p>
          <a:p>
            <a:pPr>
              <a:buNone/>
            </a:pPr>
            <a:endParaRPr lang="en-US" b="1" dirty="0" smtClean="0">
              <a:solidFill>
                <a:schemeClr val="accent1">
                  <a:lumMod val="75000"/>
                </a:schemeClr>
              </a:solidFill>
            </a:endParaRPr>
          </a:p>
          <a:p>
            <a:pPr>
              <a:buNone/>
            </a:pPr>
            <a:r>
              <a:rPr lang="en-US" b="1" dirty="0" smtClean="0">
                <a:solidFill>
                  <a:schemeClr val="accent1">
                    <a:lumMod val="75000"/>
                  </a:schemeClr>
                </a:solidFill>
              </a:rPr>
              <a:t>“By education I mean an all-round drawing out of </a:t>
            </a:r>
          </a:p>
          <a:p>
            <a:pPr>
              <a:buNone/>
            </a:pPr>
            <a:r>
              <a:rPr lang="en-US" b="1" dirty="0" smtClean="0">
                <a:solidFill>
                  <a:schemeClr val="accent1">
                    <a:lumMod val="75000"/>
                  </a:schemeClr>
                </a:solidFill>
              </a:rPr>
              <a:t>the best in child and man – body, mind and spirit.”</a:t>
            </a:r>
          </a:p>
          <a:p>
            <a:pPr>
              <a:buNone/>
            </a:pPr>
            <a:r>
              <a:rPr lang="en-US" b="1" dirty="0" smtClean="0"/>
              <a:t>						    </a:t>
            </a:r>
            <a:r>
              <a:rPr lang="en-US" b="1" dirty="0" smtClean="0">
                <a:solidFill>
                  <a:schemeClr val="tx2"/>
                </a:solidFill>
              </a:rPr>
              <a:t>- Mahatma Gandhi</a:t>
            </a:r>
            <a:endParaRPr lang="en-US" b="1" dirty="0" smtClean="0"/>
          </a:p>
          <a:p>
            <a:pPr>
              <a:buNone/>
            </a:pPr>
            <a:endParaRPr lang="en-US" b="1" dirty="0" smtClean="0">
              <a:solidFill>
                <a:schemeClr val="tx2"/>
              </a:solidFill>
            </a:endParaRPr>
          </a:p>
          <a:p>
            <a:endParaRPr lang="en-US" dirty="0"/>
          </a:p>
        </p:txBody>
      </p:sp>
      <p:pic>
        <p:nvPicPr>
          <p:cNvPr id="4" name="Picture 3" descr="mahatama-gandhis-quotes-on-education-2_092817050926.jpg"/>
          <p:cNvPicPr>
            <a:picLocks noChangeAspect="1"/>
          </p:cNvPicPr>
          <p:nvPr/>
        </p:nvPicPr>
        <p:blipFill>
          <a:blip r:embed="rId4" cstate="print"/>
          <a:stretch>
            <a:fillRect/>
          </a:stretch>
        </p:blipFill>
        <p:spPr>
          <a:xfrm>
            <a:off x="2146300" y="2209801"/>
            <a:ext cx="5448300" cy="25050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med" advTm="5000">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60400" y="762000"/>
            <a:ext cx="8832850" cy="5867400"/>
          </a:xfrm>
        </p:spPr>
        <p:txBody>
          <a:bodyPr>
            <a:normAutofit/>
            <a:scene3d>
              <a:camera prst="obliqueBottomRigh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DEFINITION OF EDUCATION ACCORDING TO WESTERN PHILOSOPHERS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descr="herbert-spencer-philosophy-of-education-2-638.jpg"/>
          <p:cNvPicPr>
            <a:picLocks noChangeAspect="1"/>
          </p:cNvPicPr>
          <p:nvPr/>
        </p:nvPicPr>
        <p:blipFill>
          <a:blip r:embed="rId4" cstate="print"/>
          <a:stretch>
            <a:fillRect/>
          </a:stretch>
        </p:blipFill>
        <p:spPr>
          <a:xfrm rot="18659626">
            <a:off x="575872" y="1867939"/>
            <a:ext cx="1884562" cy="2248411"/>
          </a:xfrm>
          <a:prstGeom prst="rect">
            <a:avLst/>
          </a:prstGeom>
          <a:ln>
            <a:noFill/>
          </a:ln>
          <a:effectLst>
            <a:softEdge rad="112500"/>
          </a:effectLst>
        </p:spPr>
      </p:pic>
      <p:pic>
        <p:nvPicPr>
          <p:cNvPr id="6" name="Picture 5" descr="john-dewey-powerpoint-1-728.jpg"/>
          <p:cNvPicPr>
            <a:picLocks noChangeAspect="1"/>
          </p:cNvPicPr>
          <p:nvPr/>
        </p:nvPicPr>
        <p:blipFill>
          <a:blip r:embed="rId5" cstate="print"/>
          <a:stretch>
            <a:fillRect/>
          </a:stretch>
        </p:blipFill>
        <p:spPr>
          <a:xfrm rot="17953795">
            <a:off x="2870914" y="1572614"/>
            <a:ext cx="2088211" cy="2030950"/>
          </a:xfrm>
          <a:prstGeom prst="rect">
            <a:avLst/>
          </a:prstGeom>
          <a:ln>
            <a:noFill/>
          </a:ln>
          <a:effectLst>
            <a:outerShdw blurRad="190500" algn="tl" rotWithShape="0">
              <a:srgbClr val="000000">
                <a:alpha val="70000"/>
              </a:srgbClr>
            </a:outerShdw>
          </a:effectLst>
        </p:spPr>
      </p:pic>
      <p:pic>
        <p:nvPicPr>
          <p:cNvPr id="7" name="Picture 6" descr="plato.jpg"/>
          <p:cNvPicPr>
            <a:picLocks noChangeAspect="1"/>
          </p:cNvPicPr>
          <p:nvPr/>
        </p:nvPicPr>
        <p:blipFill>
          <a:blip r:embed="rId6" cstate="print"/>
          <a:stretch>
            <a:fillRect/>
          </a:stretch>
        </p:blipFill>
        <p:spPr>
          <a:xfrm rot="2964190">
            <a:off x="5253824" y="1536372"/>
            <a:ext cx="1752600" cy="21256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Picture 7" descr="aristotle-philosophy-2-638.jpg"/>
          <p:cNvPicPr>
            <a:picLocks noChangeAspect="1"/>
          </p:cNvPicPr>
          <p:nvPr/>
        </p:nvPicPr>
        <p:blipFill>
          <a:blip r:embed="rId7" cstate="print"/>
          <a:stretch>
            <a:fillRect/>
          </a:stretch>
        </p:blipFill>
        <p:spPr>
          <a:xfrm rot="2955388">
            <a:off x="7342208" y="2042849"/>
            <a:ext cx="1813566" cy="19961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5000">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096962"/>
          </a:xfrm>
        </p:spPr>
        <p:txBody>
          <a:bodyPr>
            <a:normAutofit fontScale="90000"/>
          </a:bodyPr>
          <a:lstStyle/>
          <a:p>
            <a:r>
              <a:rPr lang="en-US" b="1" u="sng" dirty="0" smtClean="0">
                <a:solidFill>
                  <a:srgbClr val="002060"/>
                </a:solidFill>
              </a:rPr>
              <a:t>Meaning of Education according to Plato</a:t>
            </a:r>
            <a:endParaRPr lang="en-US" b="1" u="sng" dirty="0">
              <a:solidFill>
                <a:srgbClr val="002060"/>
              </a:solidFill>
            </a:endParaRPr>
          </a:p>
        </p:txBody>
      </p:sp>
      <p:sp>
        <p:nvSpPr>
          <p:cNvPr id="3" name="Content Placeholder 2"/>
          <p:cNvSpPr>
            <a:spLocks noGrp="1"/>
          </p:cNvSpPr>
          <p:nvPr>
            <p:ph sz="quarter" idx="1"/>
          </p:nvPr>
        </p:nvSpPr>
        <p:spPr>
          <a:xfrm>
            <a:off x="0" y="1447800"/>
            <a:ext cx="9906000" cy="5410200"/>
          </a:xfrm>
        </p:spPr>
        <p:txBody>
          <a:bodyPr>
            <a:normAutofit fontScale="92500" lnSpcReduction="10000"/>
          </a:bodyPr>
          <a:lstStyle/>
          <a:p>
            <a:pPr algn="r">
              <a:buNone/>
            </a:pPr>
            <a:endParaRPr lang="en-US" b="1" dirty="0" smtClean="0"/>
          </a:p>
          <a:p>
            <a:pPr algn="r">
              <a:buNone/>
            </a:pPr>
            <a:endParaRPr lang="en-US" b="1" dirty="0" smtClean="0"/>
          </a:p>
          <a:p>
            <a:pPr algn="r">
              <a:buNone/>
            </a:pPr>
            <a:endParaRPr lang="en-US" b="1" dirty="0" smtClean="0"/>
          </a:p>
          <a:p>
            <a:pPr algn="r">
              <a:buNone/>
            </a:pPr>
            <a:endParaRPr lang="en-US" b="1" dirty="0" smtClean="0"/>
          </a:p>
          <a:p>
            <a:pPr algn="r">
              <a:buNone/>
            </a:pPr>
            <a:endParaRPr lang="en-US" b="1" dirty="0" smtClean="0"/>
          </a:p>
          <a:p>
            <a:pPr algn="r">
              <a:buNone/>
            </a:pPr>
            <a:endParaRPr lang="en-US" b="1" dirty="0" smtClean="0"/>
          </a:p>
          <a:p>
            <a:pPr algn="r">
              <a:buNone/>
            </a:pPr>
            <a:endParaRPr lang="en-US" b="1" dirty="0" smtClean="0"/>
          </a:p>
          <a:p>
            <a:pPr>
              <a:buNone/>
            </a:pPr>
            <a:r>
              <a:rPr lang="en-US" sz="3900" b="1" dirty="0" smtClean="0">
                <a:solidFill>
                  <a:schemeClr val="bg2">
                    <a:lumMod val="10000"/>
                  </a:schemeClr>
                </a:solidFill>
              </a:rPr>
              <a:t>“Education consists in giving to the body and </a:t>
            </a:r>
          </a:p>
          <a:p>
            <a:pPr>
              <a:buNone/>
            </a:pPr>
            <a:r>
              <a:rPr lang="en-US" sz="3900" b="1" dirty="0" smtClean="0">
                <a:solidFill>
                  <a:schemeClr val="bg2">
                    <a:lumMod val="10000"/>
                  </a:schemeClr>
                </a:solidFill>
              </a:rPr>
              <a:t>  soul all the perfection to which they are susceptible.”</a:t>
            </a:r>
          </a:p>
          <a:p>
            <a:pPr algn="r">
              <a:buNone/>
            </a:pPr>
            <a:r>
              <a:rPr lang="en-US" b="1" dirty="0" smtClean="0"/>
              <a:t>                                 	    </a:t>
            </a:r>
            <a:r>
              <a:rPr lang="en-US" b="1" dirty="0" smtClean="0">
                <a:solidFill>
                  <a:srgbClr val="002060"/>
                </a:solidFill>
              </a:rPr>
              <a:t>- Plato</a:t>
            </a:r>
          </a:p>
          <a:p>
            <a:pPr>
              <a:buNone/>
            </a:pPr>
            <a:endParaRPr lang="en-US" b="1" dirty="0" smtClean="0">
              <a:solidFill>
                <a:schemeClr val="tx2"/>
              </a:solidFill>
            </a:endParaRPr>
          </a:p>
        </p:txBody>
      </p:sp>
      <p:pic>
        <p:nvPicPr>
          <p:cNvPr id="4" name="Picture 3" descr="plato.jpg"/>
          <p:cNvPicPr>
            <a:picLocks noChangeAspect="1"/>
          </p:cNvPicPr>
          <p:nvPr/>
        </p:nvPicPr>
        <p:blipFill>
          <a:blip r:embed="rId2" cstate="print"/>
          <a:stretch>
            <a:fillRect/>
          </a:stretch>
        </p:blipFill>
        <p:spPr>
          <a:xfrm>
            <a:off x="2311400" y="2057400"/>
            <a:ext cx="4457700" cy="2590800"/>
          </a:xfrm>
          <a:prstGeom prst="ellipse">
            <a:avLst/>
          </a:prstGeom>
          <a:ln>
            <a:noFill/>
          </a:ln>
          <a:effectLst>
            <a:softEdge rad="112500"/>
          </a:effectLst>
        </p:spPr>
      </p:pic>
    </p:spTree>
  </p:cSld>
  <p:clrMapOvr>
    <a:masterClrMapping/>
  </p:clrMapOvr>
  <p:transition spd="med" advTm="5000">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rPr>
              <a:t>Meaning of Education according to Materialistic Philosophers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a:t>
            </a:r>
          </a:p>
          <a:p>
            <a:pPr>
              <a:buNone/>
            </a:pPr>
            <a:endParaRPr lang="en-US" sz="3300" b="1" dirty="0" smtClean="0"/>
          </a:p>
          <a:p>
            <a:pPr>
              <a:buNone/>
            </a:pPr>
            <a:r>
              <a:rPr lang="en-US" sz="3600" b="1" dirty="0" smtClean="0"/>
              <a:t>“Education is what enables man to lead a happy life.”</a:t>
            </a:r>
          </a:p>
          <a:p>
            <a:pPr>
              <a:buNone/>
            </a:pPr>
            <a:r>
              <a:rPr lang="en-US" b="1" dirty="0" smtClean="0">
                <a:solidFill>
                  <a:srgbClr val="C00000"/>
                </a:solidFill>
              </a:rPr>
              <a:t>                                               - Materialistic philosophers</a:t>
            </a:r>
          </a:p>
          <a:p>
            <a:pPr>
              <a:buNone/>
            </a:pPr>
            <a:endParaRPr lang="en-US" b="1" dirty="0" smtClean="0"/>
          </a:p>
          <a:p>
            <a:endParaRPr lang="en-US" dirty="0"/>
          </a:p>
        </p:txBody>
      </p:sp>
      <p:pic>
        <p:nvPicPr>
          <p:cNvPr id="4" name="Picture 3" descr="realistic.jpg"/>
          <p:cNvPicPr>
            <a:picLocks noChangeAspect="1"/>
          </p:cNvPicPr>
          <p:nvPr/>
        </p:nvPicPr>
        <p:blipFill>
          <a:blip r:embed="rId2" cstate="print"/>
          <a:stretch>
            <a:fillRect/>
          </a:stretch>
        </p:blipFill>
        <p:spPr>
          <a:xfrm>
            <a:off x="2146300" y="2362200"/>
            <a:ext cx="5283200" cy="2635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Tm="5000">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rPr>
              <a:t>Meaning of Education according to Aristotle</a:t>
            </a:r>
            <a:endParaRPr lang="en-US" dirty="0"/>
          </a:p>
        </p:txBody>
      </p:sp>
      <p:sp>
        <p:nvSpPr>
          <p:cNvPr id="3" name="Content Placeholder 2"/>
          <p:cNvSpPr>
            <a:spLocks noGrp="1"/>
          </p:cNvSpPr>
          <p:nvPr>
            <p:ph idx="1"/>
          </p:nvPr>
        </p:nvSpPr>
        <p:spPr>
          <a:xfrm>
            <a:off x="495300" y="1447808"/>
            <a:ext cx="8915400" cy="4754563"/>
          </a:xfrm>
        </p:spPr>
        <p:txBody>
          <a:bodyPr>
            <a:normAutofit fontScale="85000" lnSpcReduction="20000"/>
          </a:bodyPr>
          <a:lstStyle/>
          <a:p>
            <a:pPr algn="r">
              <a:buNone/>
            </a:pPr>
            <a:endParaRPr lang="en-US" b="1" dirty="0" smtClean="0"/>
          </a:p>
          <a:p>
            <a:pPr algn="r">
              <a:buNone/>
            </a:pPr>
            <a:endParaRPr lang="en-US" b="1" dirty="0" smtClean="0"/>
          </a:p>
          <a:p>
            <a:pPr algn="r">
              <a:buNone/>
            </a:pPr>
            <a:endParaRPr lang="en-US" b="1" dirty="0" smtClean="0"/>
          </a:p>
          <a:p>
            <a:pPr algn="r">
              <a:buNone/>
            </a:pPr>
            <a:endParaRPr lang="en-US" b="1" dirty="0" smtClean="0"/>
          </a:p>
          <a:p>
            <a:pPr algn="r">
              <a:buNone/>
            </a:pPr>
            <a:endParaRPr lang="en-US" b="1" dirty="0" smtClean="0"/>
          </a:p>
          <a:p>
            <a:pPr algn="r">
              <a:buNone/>
            </a:pPr>
            <a:r>
              <a:rPr lang="en-US" b="1" dirty="0" smtClean="0"/>
              <a:t>								</a:t>
            </a:r>
          </a:p>
          <a:p>
            <a:pPr algn="r">
              <a:buNone/>
            </a:pPr>
            <a:endParaRPr lang="en-US" b="1" dirty="0" smtClean="0"/>
          </a:p>
          <a:p>
            <a:pPr algn="r">
              <a:buNone/>
            </a:pPr>
            <a:r>
              <a:rPr lang="en-US" b="1" dirty="0" smtClean="0"/>
              <a:t>					</a:t>
            </a:r>
          </a:p>
          <a:p>
            <a:pPr algn="r">
              <a:buNone/>
            </a:pPr>
            <a:r>
              <a:rPr lang="en-US" sz="3800" b="1" dirty="0" smtClean="0">
                <a:solidFill>
                  <a:srgbClr val="C00000"/>
                </a:solidFill>
              </a:rPr>
              <a:t>“Education is the creation of a sound mind in a </a:t>
            </a:r>
          </a:p>
          <a:p>
            <a:pPr algn="r">
              <a:buNone/>
            </a:pPr>
            <a:r>
              <a:rPr lang="en-US" sz="3800" b="1" dirty="0" smtClean="0">
                <a:solidFill>
                  <a:srgbClr val="C00000"/>
                </a:solidFill>
              </a:rPr>
              <a:t>sound body.”</a:t>
            </a:r>
          </a:p>
          <a:p>
            <a:pPr algn="r">
              <a:buNone/>
            </a:pPr>
            <a:r>
              <a:rPr lang="en-US" b="1" dirty="0" smtClean="0"/>
              <a:t>                                               </a:t>
            </a:r>
            <a:r>
              <a:rPr lang="en-US" b="1" dirty="0" smtClean="0">
                <a:solidFill>
                  <a:schemeClr val="tx2"/>
                </a:solidFill>
              </a:rPr>
              <a:t>- Aristotle</a:t>
            </a:r>
          </a:p>
          <a:p>
            <a:endParaRPr lang="en-US" dirty="0"/>
          </a:p>
        </p:txBody>
      </p:sp>
      <p:pic>
        <p:nvPicPr>
          <p:cNvPr id="4" name="Picture 3" descr="aristotle-philosophy-2-638.jpg"/>
          <p:cNvPicPr>
            <a:picLocks noChangeAspect="1"/>
          </p:cNvPicPr>
          <p:nvPr/>
        </p:nvPicPr>
        <p:blipFill>
          <a:blip r:embed="rId4" cstate="print"/>
          <a:stretch>
            <a:fillRect/>
          </a:stretch>
        </p:blipFill>
        <p:spPr>
          <a:xfrm>
            <a:off x="165100" y="1371610"/>
            <a:ext cx="9740900" cy="3276599"/>
          </a:xfrm>
          <a:prstGeom prst="snip2DiagRect">
            <a:avLst/>
          </a:prstGeom>
          <a:solidFill>
            <a:srgbClr val="FFFFFF">
              <a:shade val="85000"/>
            </a:srgbClr>
          </a:solidFill>
          <a:ln w="88900" cap="sq">
            <a:solidFill>
              <a:schemeClr val="bg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advTm="5000">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rPr>
              <a:t>Meaning of Education according to Spencer</a:t>
            </a:r>
            <a:endParaRPr lang="en-US" dirty="0"/>
          </a:p>
        </p:txBody>
      </p:sp>
      <p:sp>
        <p:nvSpPr>
          <p:cNvPr id="3" name="Content Placeholder 2"/>
          <p:cNvSpPr>
            <a:spLocks noGrp="1"/>
          </p:cNvSpPr>
          <p:nvPr>
            <p:ph idx="1"/>
          </p:nvPr>
        </p:nvSpPr>
        <p:spPr/>
        <p:txBody>
          <a:bodyPr>
            <a:normAutofit fontScale="92500" lnSpcReduction="20000"/>
          </a:bodyPr>
          <a:lstStyle/>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endParaRPr lang="en-US" b="1" dirty="0" smtClean="0">
              <a:solidFill>
                <a:srgbClr val="FF0000"/>
              </a:solidFill>
            </a:endParaRPr>
          </a:p>
          <a:p>
            <a:pPr>
              <a:buNone/>
            </a:pPr>
            <a:r>
              <a:rPr lang="en-US" b="1" dirty="0" smtClean="0">
                <a:solidFill>
                  <a:srgbClr val="FF0000"/>
                </a:solidFill>
              </a:rPr>
              <a:t>																</a:t>
            </a:r>
          </a:p>
          <a:p>
            <a:pPr>
              <a:buNone/>
            </a:pPr>
            <a:r>
              <a:rPr lang="en-US" b="1" dirty="0" smtClean="0">
                <a:solidFill>
                  <a:srgbClr val="FF0000"/>
                </a:solidFill>
              </a:rPr>
              <a:t>“Education means establishment of </a:t>
            </a:r>
          </a:p>
          <a:p>
            <a:pPr>
              <a:buNone/>
            </a:pPr>
            <a:r>
              <a:rPr lang="en-US" b="1" dirty="0" smtClean="0">
                <a:solidFill>
                  <a:srgbClr val="FF0000"/>
                </a:solidFill>
              </a:rPr>
              <a:t>coordination between the </a:t>
            </a:r>
          </a:p>
          <a:p>
            <a:pPr>
              <a:buNone/>
            </a:pPr>
            <a:r>
              <a:rPr lang="en-US" b="1" dirty="0" smtClean="0">
                <a:solidFill>
                  <a:srgbClr val="FF0000"/>
                </a:solidFill>
              </a:rPr>
              <a:t>Inherent powers and the outer life.”</a:t>
            </a:r>
          </a:p>
          <a:p>
            <a:pPr>
              <a:buNone/>
            </a:pPr>
            <a:r>
              <a:rPr lang="en-US" b="1" dirty="0" smtClean="0">
                <a:solidFill>
                  <a:srgbClr val="FF0000"/>
                </a:solidFill>
              </a:rPr>
              <a:t>				</a:t>
            </a:r>
            <a:r>
              <a:rPr lang="en-US" b="1" dirty="0" smtClean="0">
                <a:solidFill>
                  <a:schemeClr val="tx1">
                    <a:lumMod val="95000"/>
                    <a:lumOff val="5000"/>
                  </a:schemeClr>
                </a:solidFill>
              </a:rPr>
              <a:t>    - Herbert Spencer</a:t>
            </a:r>
          </a:p>
          <a:p>
            <a:endParaRPr lang="en-US" dirty="0">
              <a:solidFill>
                <a:srgbClr val="FF0000"/>
              </a:solidFill>
            </a:endParaRPr>
          </a:p>
        </p:txBody>
      </p:sp>
      <p:pic>
        <p:nvPicPr>
          <p:cNvPr id="4" name="Picture 3" descr="herbert-spencer-philosophy-of-education-2-638.jpg"/>
          <p:cNvPicPr>
            <a:picLocks noChangeAspect="1"/>
          </p:cNvPicPr>
          <p:nvPr/>
        </p:nvPicPr>
        <p:blipFill>
          <a:blip r:embed="rId2" cstate="print"/>
          <a:stretch>
            <a:fillRect/>
          </a:stretch>
        </p:blipFill>
        <p:spPr>
          <a:xfrm>
            <a:off x="1981200" y="1620146"/>
            <a:ext cx="5530850" cy="24979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Tm="5000">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2060"/>
                </a:solidFill>
              </a:rPr>
              <a:t>Meaning of Education according to John Dewey</a:t>
            </a:r>
            <a:endParaRPr lang="en-US" dirty="0"/>
          </a:p>
        </p:txBody>
      </p:sp>
      <p:sp>
        <p:nvSpPr>
          <p:cNvPr id="3" name="Content Placeholder 2"/>
          <p:cNvSpPr>
            <a:spLocks noGrp="1"/>
          </p:cNvSpPr>
          <p:nvPr>
            <p:ph idx="1"/>
          </p:nvPr>
        </p:nvSpPr>
        <p:spPr/>
        <p:txBody>
          <a:bodyPr>
            <a:normAutofit lnSpcReduction="10000"/>
          </a:bodyPr>
          <a:lstStyle/>
          <a:p>
            <a:pPr algn="ctr">
              <a:buNone/>
            </a:pPr>
            <a:r>
              <a:rPr lang="en-US" b="1" dirty="0" smtClean="0">
                <a:solidFill>
                  <a:schemeClr val="accent1"/>
                </a:solidFill>
              </a:rPr>
              <a:t>		</a:t>
            </a:r>
          </a:p>
          <a:p>
            <a:pPr algn="ctr">
              <a:buNone/>
            </a:pPr>
            <a:endParaRPr lang="en-US" b="1" dirty="0" smtClean="0">
              <a:solidFill>
                <a:schemeClr val="accent1"/>
              </a:solidFill>
            </a:endParaRPr>
          </a:p>
          <a:p>
            <a:pPr algn="ctr">
              <a:buNone/>
            </a:pPr>
            <a:endParaRPr lang="en-US" b="1" dirty="0" smtClean="0">
              <a:solidFill>
                <a:schemeClr val="accent1"/>
              </a:solidFill>
            </a:endParaRPr>
          </a:p>
          <a:p>
            <a:pPr algn="ctr">
              <a:buNone/>
            </a:pPr>
            <a:endParaRPr lang="en-US" b="1" dirty="0" smtClean="0">
              <a:solidFill>
                <a:schemeClr val="accent1"/>
              </a:solidFill>
            </a:endParaRPr>
          </a:p>
          <a:p>
            <a:pPr algn="ctr">
              <a:buNone/>
            </a:pPr>
            <a:endParaRPr lang="en-US" b="1" dirty="0" smtClean="0">
              <a:solidFill>
                <a:schemeClr val="accent1"/>
              </a:solidFill>
            </a:endParaRPr>
          </a:p>
          <a:p>
            <a:pPr>
              <a:buNone/>
            </a:pPr>
            <a:r>
              <a:rPr lang="en-US" b="1" dirty="0" smtClean="0">
                <a:solidFill>
                  <a:schemeClr val="accent1"/>
                </a:solidFill>
              </a:rPr>
              <a:t>“Education is the development of all those capacities in the individual which will enable him to control his environment and fulfill his possibilities.”</a:t>
            </a:r>
          </a:p>
          <a:p>
            <a:pPr>
              <a:buNone/>
            </a:pPr>
            <a:r>
              <a:rPr lang="en-US" b="1" dirty="0" smtClean="0">
                <a:solidFill>
                  <a:schemeClr val="accent1"/>
                </a:solidFill>
              </a:rPr>
              <a:t>				</a:t>
            </a:r>
            <a:r>
              <a:rPr lang="en-US" b="1" dirty="0" smtClean="0">
                <a:solidFill>
                  <a:srgbClr val="002060"/>
                </a:solidFill>
              </a:rPr>
              <a:t>    - John Dewey</a:t>
            </a:r>
          </a:p>
          <a:p>
            <a:endParaRPr lang="en-US" dirty="0" smtClean="0">
              <a:solidFill>
                <a:schemeClr val="accent1"/>
              </a:solidFill>
            </a:endParaRPr>
          </a:p>
          <a:p>
            <a:endParaRPr lang="en-US" dirty="0">
              <a:solidFill>
                <a:schemeClr val="accent1"/>
              </a:solidFill>
            </a:endParaRPr>
          </a:p>
        </p:txBody>
      </p:sp>
      <p:pic>
        <p:nvPicPr>
          <p:cNvPr id="4" name="Picture 3" descr="john-dewey-powerpoint-1-728.jpg"/>
          <p:cNvPicPr>
            <a:picLocks noChangeAspect="1"/>
          </p:cNvPicPr>
          <p:nvPr/>
        </p:nvPicPr>
        <p:blipFill>
          <a:blip r:embed="rId2" cstate="print"/>
          <a:stretch>
            <a:fillRect/>
          </a:stretch>
        </p:blipFill>
        <p:spPr>
          <a:xfrm>
            <a:off x="3384552" y="1905000"/>
            <a:ext cx="4768638" cy="2438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advTm="5000">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15400" cy="1600200"/>
          </a:xfrm>
        </p:spPr>
        <p:txBody>
          <a:bodyPr>
            <a:normAutofit fontScale="90000"/>
          </a:bodyPr>
          <a:lstStyle/>
          <a:p>
            <a:pPr algn="ctr"/>
            <a:r>
              <a:rPr lang="en-US" sz="5300" b="1" u="sng" cap="all" dirty="0" smtClean="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rPr>
              <a:t>Narrower and Wider Education</a:t>
            </a:r>
            <a:endParaRPr lang="en-US" b="1" u="sng" cap="all" dirty="0">
              <a:ln w="9000" cmpd="sng">
                <a:solidFill>
                  <a:schemeClr val="accent4">
                    <a:shade val="50000"/>
                    <a:satMod val="120000"/>
                  </a:schemeClr>
                </a:solidFill>
                <a:prstDash val="solid"/>
              </a:ln>
              <a:solidFill>
                <a:schemeClr val="accent1">
                  <a:lumMod val="50000"/>
                </a:schemeClr>
              </a:solidFill>
              <a:effectLst>
                <a:reflection blurRad="12700" stA="28000" endPos="45000" dist="1000" dir="5400000" sy="-100000" algn="bl" rotWithShape="0"/>
              </a:effectLst>
            </a:endParaRPr>
          </a:p>
        </p:txBody>
      </p:sp>
      <p:graphicFrame>
        <p:nvGraphicFramePr>
          <p:cNvPr id="4" name="Content Placeholder 3"/>
          <p:cNvGraphicFramePr>
            <a:graphicFrameLocks noGrp="1"/>
          </p:cNvGraphicFramePr>
          <p:nvPr>
            <p:ph idx="1"/>
          </p:nvPr>
        </p:nvGraphicFramePr>
        <p:xfrm>
          <a:off x="76200" y="1981200"/>
          <a:ext cx="9829800" cy="9027434"/>
        </p:xfrm>
        <a:graphic>
          <a:graphicData uri="http://schemas.openxmlformats.org/drawingml/2006/table">
            <a:tbl>
              <a:tblPr firstRow="1" bandRow="1">
                <a:effectLst>
                  <a:outerShdw blurRad="152400" dist="317500" dir="5400000" sx="90000" sy="-19000" rotWithShape="0">
                    <a:prstClr val="black">
                      <a:alpha val="15000"/>
                    </a:prstClr>
                  </a:outerShdw>
                </a:effectLst>
                <a:tableStyleId>{5C22544A-7EE6-4342-B048-85BDC9FD1C3A}</a:tableStyleId>
              </a:tblPr>
              <a:tblGrid>
                <a:gridCol w="4943145"/>
                <a:gridCol w="4886655"/>
              </a:tblGrid>
              <a:tr h="1170628">
                <a:tc>
                  <a:txBody>
                    <a:bodyPr/>
                    <a:lstStyle/>
                    <a:p>
                      <a:pPr algn="ctr"/>
                      <a:r>
                        <a:rPr lang="en-US" sz="3200" b="1" dirty="0" smtClean="0">
                          <a:solidFill>
                            <a:srgbClr val="FFFF00"/>
                          </a:solidFill>
                        </a:rPr>
                        <a:t>Narrower Education</a:t>
                      </a:r>
                      <a:endParaRPr lang="en-US" sz="3200" b="1" dirty="0">
                        <a:solidFill>
                          <a:srgbClr val="FFFF00"/>
                        </a:solidFill>
                      </a:endParaRPr>
                    </a:p>
                  </a:txBody>
                  <a:tcPr marL="99060" marR="99060"/>
                </a:tc>
                <a:tc>
                  <a:txBody>
                    <a:bodyPr/>
                    <a:lstStyle/>
                    <a:p>
                      <a:pPr algn="ctr"/>
                      <a:r>
                        <a:rPr lang="en-US" sz="3200" dirty="0" smtClean="0">
                          <a:solidFill>
                            <a:srgbClr val="FFFF00"/>
                          </a:solidFill>
                        </a:rPr>
                        <a:t>Wider Education</a:t>
                      </a:r>
                      <a:endParaRPr lang="en-US" sz="3200" dirty="0">
                        <a:solidFill>
                          <a:srgbClr val="FFFF00"/>
                        </a:solidFill>
                      </a:endParaRPr>
                    </a:p>
                  </a:txBody>
                  <a:tcPr marL="99060" marR="99060"/>
                </a:tc>
              </a:tr>
              <a:tr h="7856806">
                <a:tc>
                  <a:txBody>
                    <a:bodyPr/>
                    <a:lstStyle/>
                    <a:p>
                      <a:pPr marL="457200" indent="-457200">
                        <a:buFont typeface="+mj-lt"/>
                        <a:buAutoNum type="arabicPeriod"/>
                      </a:pPr>
                      <a:r>
                        <a:rPr lang="en-US" sz="3200" dirty="0" smtClean="0">
                          <a:solidFill>
                            <a:srgbClr val="C00000"/>
                          </a:solidFill>
                        </a:rPr>
                        <a:t>“In</a:t>
                      </a:r>
                      <a:r>
                        <a:rPr lang="en-US" sz="3200" baseline="0" dirty="0" smtClean="0">
                          <a:solidFill>
                            <a:srgbClr val="C00000"/>
                          </a:solidFill>
                        </a:rPr>
                        <a:t> narrow sense, education may be taken to mean any consciously directed effort to develop and cultivate our powers.”</a:t>
                      </a:r>
                      <a:r>
                        <a:rPr lang="en-US" sz="3200" baseline="0" dirty="0" smtClean="0"/>
                        <a:t>      </a:t>
                      </a:r>
                      <a:r>
                        <a:rPr lang="en-US" sz="3200" baseline="0" dirty="0" smtClean="0">
                          <a:solidFill>
                            <a:srgbClr val="002060"/>
                          </a:solidFill>
                        </a:rPr>
                        <a:t>- S.S. </a:t>
                      </a:r>
                      <a:r>
                        <a:rPr lang="en-US" sz="3200" baseline="0" dirty="0" err="1" smtClean="0">
                          <a:solidFill>
                            <a:srgbClr val="002060"/>
                          </a:solidFill>
                        </a:rPr>
                        <a:t>Mackenzi</a:t>
                      </a:r>
                      <a:endParaRPr lang="en-US" sz="3200" dirty="0" smtClean="0">
                        <a:solidFill>
                          <a:srgbClr val="002060"/>
                        </a:solidFill>
                      </a:endParaRPr>
                    </a:p>
                  </a:txBody>
                  <a:tcPr marL="99060" marR="99060"/>
                </a:tc>
                <a:tc>
                  <a:txBody>
                    <a:bodyPr/>
                    <a:lstStyle/>
                    <a:p>
                      <a:pPr marL="514350" indent="-514350">
                        <a:buFont typeface="+mj-lt"/>
                        <a:buAutoNum type="arabicPeriod"/>
                      </a:pPr>
                      <a:r>
                        <a:rPr lang="en-US" sz="3200" dirty="0" smtClean="0">
                          <a:solidFill>
                            <a:srgbClr val="0070C0"/>
                          </a:solidFill>
                        </a:rPr>
                        <a:t>“In the wider sense, it is a process that goes on through</a:t>
                      </a:r>
                      <a:r>
                        <a:rPr lang="en-US" sz="3200" baseline="0" dirty="0" smtClean="0">
                          <a:solidFill>
                            <a:srgbClr val="0070C0"/>
                          </a:solidFill>
                        </a:rPr>
                        <a:t>out life, and is promoted by almost every experience in life.”                                             </a:t>
                      </a:r>
                    </a:p>
                    <a:p>
                      <a:r>
                        <a:rPr lang="en-US" sz="3200" baseline="0" dirty="0" smtClean="0"/>
                        <a:t>     </a:t>
                      </a:r>
                      <a:r>
                        <a:rPr lang="en-US" sz="3200" baseline="0" dirty="0" smtClean="0">
                          <a:solidFill>
                            <a:schemeClr val="accent4">
                              <a:lumMod val="50000"/>
                            </a:schemeClr>
                          </a:solidFill>
                        </a:rPr>
                        <a:t>- S.S. </a:t>
                      </a:r>
                      <a:r>
                        <a:rPr lang="en-US" sz="3200" baseline="0" dirty="0" err="1" smtClean="0">
                          <a:solidFill>
                            <a:schemeClr val="accent4">
                              <a:lumMod val="50000"/>
                            </a:schemeClr>
                          </a:solidFill>
                        </a:rPr>
                        <a:t>Mackenzi</a:t>
                      </a:r>
                      <a:endParaRPr lang="en-US" sz="3200" dirty="0" smtClean="0">
                        <a:solidFill>
                          <a:schemeClr val="accent4">
                            <a:lumMod val="50000"/>
                          </a:schemeClr>
                        </a:solidFill>
                      </a:endParaRPr>
                    </a:p>
                  </a:txBody>
                  <a:tcPr marL="99060" marR="99060"/>
                </a:tc>
              </a:tr>
            </a:tbl>
          </a:graphicData>
        </a:graphic>
      </p:graphicFrame>
    </p:spTree>
  </p:cSld>
  <p:clrMapOvr>
    <a:masterClrMapping/>
  </p:clrMapOvr>
  <p:transition spd="med" advTm="5000">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 name="TextBox 1"/>
          <p:cNvSpPr txBox="1"/>
          <p:nvPr/>
        </p:nvSpPr>
        <p:spPr>
          <a:xfrm>
            <a:off x="228600" y="302361"/>
            <a:ext cx="9372600" cy="6555641"/>
          </a:xfrm>
          <a:prstGeom prst="rect">
            <a:avLst/>
          </a:prstGeom>
          <a:noFill/>
        </p:spPr>
        <p:txBody>
          <a:bodyPr wrap="square" rtlCol="0">
            <a:spAutoFit/>
          </a:bodyPr>
          <a:lstStyle/>
          <a:p>
            <a:pPr algn="ctr"/>
            <a:endParaRPr lang="en-US" sz="6000" b="1" dirty="0" smtClean="0">
              <a:solidFill>
                <a:schemeClr val="bg2">
                  <a:lumMod val="25000"/>
                </a:schemeClr>
              </a:solidFill>
            </a:endParaRPr>
          </a:p>
          <a:p>
            <a:pPr algn="ctr"/>
            <a:endParaRPr lang="en-US" sz="6000" b="1" dirty="0" smtClean="0">
              <a:solidFill>
                <a:schemeClr val="bg2">
                  <a:lumMod val="25000"/>
                </a:schemeClr>
              </a:solidFill>
            </a:endParaRPr>
          </a:p>
          <a:p>
            <a:pPr algn="ctr"/>
            <a:r>
              <a:rPr lang="en-US" sz="6000" b="1" dirty="0" smtClean="0">
                <a:solidFill>
                  <a:schemeClr val="bg2">
                    <a:lumMod val="25000"/>
                  </a:schemeClr>
                </a:solidFill>
              </a:rPr>
              <a:t>Power Point Presentation </a:t>
            </a:r>
          </a:p>
          <a:p>
            <a:pPr algn="ctr"/>
            <a:r>
              <a:rPr lang="en-US" sz="6000" b="1" dirty="0" smtClean="0">
                <a:solidFill>
                  <a:srgbClr val="002060"/>
                </a:solidFill>
              </a:rPr>
              <a:t>On</a:t>
            </a:r>
          </a:p>
          <a:p>
            <a:pPr algn="ctr"/>
            <a:r>
              <a:rPr lang="en-US" sz="6000" b="1" dirty="0" smtClean="0">
                <a:solidFill>
                  <a:srgbClr val="C00000"/>
                </a:solidFill>
              </a:rPr>
              <a:t> EDUCATION : </a:t>
            </a:r>
            <a:r>
              <a:rPr lang="en-US" sz="6000" b="1" dirty="0" smtClean="0">
                <a:solidFill>
                  <a:schemeClr val="accent1"/>
                </a:solidFill>
              </a:rPr>
              <a:t>MEANING</a:t>
            </a:r>
            <a:r>
              <a:rPr lang="en-US" sz="6000" b="1" dirty="0" smtClean="0"/>
              <a:t>, </a:t>
            </a:r>
            <a:r>
              <a:rPr lang="en-US" sz="6000" b="1" dirty="0" smtClean="0">
                <a:solidFill>
                  <a:schemeClr val="tx2"/>
                </a:solidFill>
              </a:rPr>
              <a:t>NATURE </a:t>
            </a:r>
            <a:r>
              <a:rPr lang="en-US" sz="6000" b="1" dirty="0" smtClean="0">
                <a:solidFill>
                  <a:srgbClr val="002060"/>
                </a:solidFill>
              </a:rPr>
              <a:t>AND</a:t>
            </a:r>
            <a:r>
              <a:rPr lang="en-US" sz="6000" b="1" dirty="0" smtClean="0"/>
              <a:t> </a:t>
            </a:r>
            <a:r>
              <a:rPr lang="en-US" sz="6000" b="1" dirty="0" smtClean="0">
                <a:solidFill>
                  <a:srgbClr val="FF0000"/>
                </a:solidFill>
              </a:rPr>
              <a:t>SCOPE OF EDUCATION</a:t>
            </a:r>
            <a:endParaRPr lang="en-US" sz="6000" b="1" dirty="0">
              <a:solidFill>
                <a:srgbClr val="FF0000"/>
              </a:solidFill>
            </a:endParaRPr>
          </a:p>
        </p:txBody>
      </p:sp>
      <p:pic>
        <p:nvPicPr>
          <p:cNvPr id="3" name="Picture 2" descr="1200px-Microsoft_Office_PowerPoint_(2018–present).svg.png"/>
          <p:cNvPicPr>
            <a:picLocks noChangeAspect="1"/>
          </p:cNvPicPr>
          <p:nvPr/>
        </p:nvPicPr>
        <p:blipFill>
          <a:blip r:embed="rId4" cstate="print"/>
          <a:stretch>
            <a:fillRect/>
          </a:stretch>
        </p:blipFill>
        <p:spPr>
          <a:xfrm>
            <a:off x="3276601" y="0"/>
            <a:ext cx="2895601" cy="2209800"/>
          </a:xfrm>
          <a:prstGeom prst="rect">
            <a:avLst/>
          </a:prstGeom>
        </p:spPr>
      </p:pic>
    </p:spTree>
  </p:cSld>
  <p:clrMapOvr>
    <a:masterClrMapping/>
  </p:clrMapOvr>
  <p:transition spd="med" advTm="5000">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shade val="48000"/>
                <a:satMod val="230000"/>
              </a:schemeClr>
            </a:gs>
            <a:gs pos="60000">
              <a:schemeClr val="bg2">
                <a:shade val="92000"/>
                <a:satMod val="230000"/>
              </a:schemeClr>
            </a:gs>
            <a:gs pos="100000">
              <a:schemeClr val="bg2">
                <a:tint val="85000"/>
                <a:satMod val="400000"/>
              </a:schemeClr>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65100" y="304808"/>
          <a:ext cx="9740900" cy="9636369"/>
        </p:xfrm>
        <a:graphic>
          <a:graphicData uri="http://schemas.openxmlformats.org/drawingml/2006/table">
            <a:tbl>
              <a:tblPr firstRow="1" bandRow="1">
                <a:tableStyleId>{5C22544A-7EE6-4342-B048-85BDC9FD1C3A}</a:tableStyleId>
              </a:tblPr>
              <a:tblGrid>
                <a:gridCol w="4870450"/>
                <a:gridCol w="4870450"/>
              </a:tblGrid>
              <a:tr h="2792437">
                <a:tc>
                  <a:txBody>
                    <a:bodyPr/>
                    <a:lstStyle/>
                    <a:p>
                      <a:pPr lvl="0" algn="ctr"/>
                      <a:r>
                        <a:rPr lang="en-US" sz="4400" b="1" dirty="0" smtClean="0">
                          <a:solidFill>
                            <a:srgbClr val="002060"/>
                          </a:solidFill>
                        </a:rPr>
                        <a:t>Narrower Education</a:t>
                      </a:r>
                      <a:endParaRPr lang="en-US" sz="4400" b="1" dirty="0">
                        <a:solidFill>
                          <a:srgbClr val="002060"/>
                        </a:solidFill>
                      </a:endParaRPr>
                    </a:p>
                  </a:txBody>
                  <a:tcPr marL="99060" marR="99060"/>
                </a:tc>
                <a:tc>
                  <a:txBody>
                    <a:bodyPr/>
                    <a:lstStyle/>
                    <a:p>
                      <a:pPr algn="ctr"/>
                      <a:r>
                        <a:rPr lang="en-US" sz="4400" dirty="0" smtClean="0">
                          <a:solidFill>
                            <a:srgbClr val="002060"/>
                          </a:solidFill>
                        </a:rPr>
                        <a:t>Wider</a:t>
                      </a:r>
                      <a:r>
                        <a:rPr lang="en-US" sz="4400" baseline="0" dirty="0" smtClean="0">
                          <a:solidFill>
                            <a:srgbClr val="002060"/>
                          </a:solidFill>
                        </a:rPr>
                        <a:t> Education</a:t>
                      </a:r>
                      <a:endParaRPr lang="en-US" sz="4400" dirty="0">
                        <a:solidFill>
                          <a:srgbClr val="002060"/>
                        </a:solidFill>
                      </a:endParaRPr>
                    </a:p>
                  </a:txBody>
                  <a:tcPr marL="99060" marR="99060"/>
                </a:tc>
              </a:tr>
              <a:tr h="6843932">
                <a:tc>
                  <a:txBody>
                    <a:bodyPr/>
                    <a:lstStyle/>
                    <a:p>
                      <a:pPr marL="342900" indent="-342900" algn="l">
                        <a:buFont typeface="+mj-lt"/>
                        <a:buAutoNum type="arabicPeriod" startAt="2"/>
                      </a:pPr>
                      <a:r>
                        <a:rPr lang="en-US" sz="2800" b="1" dirty="0" smtClean="0">
                          <a:solidFill>
                            <a:schemeClr val="accent3">
                              <a:lumMod val="50000"/>
                            </a:schemeClr>
                          </a:solidFill>
                        </a:rPr>
                        <a:t>“Education is a process</a:t>
                      </a:r>
                      <a:r>
                        <a:rPr lang="en-US" sz="2800" b="1" baseline="0" dirty="0" smtClean="0">
                          <a:solidFill>
                            <a:schemeClr val="accent3">
                              <a:lumMod val="50000"/>
                            </a:schemeClr>
                          </a:solidFill>
                        </a:rPr>
                        <a:t> in which and by which knowledge, character and </a:t>
                      </a:r>
                      <a:r>
                        <a:rPr lang="en-US" sz="2800" b="1" baseline="0" dirty="0" err="1" smtClean="0">
                          <a:solidFill>
                            <a:schemeClr val="accent3">
                              <a:lumMod val="50000"/>
                            </a:schemeClr>
                          </a:solidFill>
                        </a:rPr>
                        <a:t>behaviour</a:t>
                      </a:r>
                      <a:r>
                        <a:rPr lang="en-US" sz="2800" b="1" baseline="0" dirty="0" smtClean="0">
                          <a:solidFill>
                            <a:schemeClr val="accent3">
                              <a:lumMod val="50000"/>
                            </a:schemeClr>
                          </a:solidFill>
                        </a:rPr>
                        <a:t> of the young are shaped and </a:t>
                      </a:r>
                      <a:r>
                        <a:rPr lang="en-US" sz="2800" b="1" baseline="0" dirty="0" err="1" smtClean="0">
                          <a:solidFill>
                            <a:schemeClr val="accent3">
                              <a:lumMod val="50000"/>
                            </a:schemeClr>
                          </a:solidFill>
                        </a:rPr>
                        <a:t>moulded</a:t>
                      </a:r>
                      <a:r>
                        <a:rPr lang="en-US" sz="2800" b="1" baseline="0" dirty="0" smtClean="0">
                          <a:solidFill>
                            <a:schemeClr val="accent3">
                              <a:lumMod val="50000"/>
                            </a:schemeClr>
                          </a:solidFill>
                        </a:rPr>
                        <a:t> .”                                    </a:t>
                      </a:r>
                      <a:r>
                        <a:rPr lang="en-US" sz="2800" b="1" baseline="0" dirty="0" smtClean="0">
                          <a:solidFill>
                            <a:srgbClr val="002060"/>
                          </a:solidFill>
                        </a:rPr>
                        <a:t>- Prof. </a:t>
                      </a:r>
                      <a:r>
                        <a:rPr lang="en-US" sz="2800" b="1" baseline="0" dirty="0" err="1" smtClean="0">
                          <a:solidFill>
                            <a:srgbClr val="002060"/>
                          </a:solidFill>
                        </a:rPr>
                        <a:t>Drever</a:t>
                      </a:r>
                      <a:endParaRPr lang="en-US" sz="2800" b="1" dirty="0">
                        <a:solidFill>
                          <a:srgbClr val="002060"/>
                        </a:solidFill>
                      </a:endParaRPr>
                    </a:p>
                  </a:txBody>
                  <a:tcPr marL="99060" marR="99060"/>
                </a:tc>
                <a:tc>
                  <a:txBody>
                    <a:bodyPr/>
                    <a:lstStyle/>
                    <a:p>
                      <a:pPr marL="342900" indent="-342900">
                        <a:buFont typeface="+mj-lt"/>
                        <a:buAutoNum type="arabicPeriod" startAt="2"/>
                      </a:pPr>
                      <a:r>
                        <a:rPr lang="en-US" sz="2800" b="1" dirty="0" smtClean="0">
                          <a:solidFill>
                            <a:srgbClr val="002060"/>
                          </a:solidFill>
                        </a:rPr>
                        <a:t>“By</a:t>
                      </a:r>
                      <a:r>
                        <a:rPr lang="en-US" sz="2800" b="1" baseline="0" dirty="0" smtClean="0">
                          <a:solidFill>
                            <a:srgbClr val="002060"/>
                          </a:solidFill>
                        </a:rPr>
                        <a:t> education , I mean the all round drawing out of the best in child and man – body, mind and soul .”     </a:t>
                      </a:r>
                      <a:r>
                        <a:rPr lang="en-US" sz="2800" baseline="0" dirty="0" smtClean="0">
                          <a:solidFill>
                            <a:srgbClr val="002060"/>
                          </a:solidFill>
                        </a:rPr>
                        <a:t>                                </a:t>
                      </a:r>
                      <a:r>
                        <a:rPr lang="en-US" sz="2800" b="1" baseline="0" dirty="0" smtClean="0">
                          <a:solidFill>
                            <a:schemeClr val="accent1"/>
                          </a:solidFill>
                        </a:rPr>
                        <a:t>–      M.K. Gandhi</a:t>
                      </a:r>
                    </a:p>
                  </a:txBody>
                  <a:tcPr marL="99060" marR="99060"/>
                </a:tc>
              </a:tr>
            </a:tbl>
          </a:graphicData>
        </a:graphic>
      </p:graphicFrame>
    </p:spTree>
  </p:cSld>
  <p:clrMapOvr>
    <a:masterClrMapping/>
  </p:clrMapOvr>
  <p:transition spd="med" advTm="5000">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03D4A8"/>
            </a:gs>
            <a:gs pos="25000">
              <a:srgbClr val="21D6E0"/>
            </a:gs>
            <a:gs pos="75000">
              <a:srgbClr val="0087E6"/>
            </a:gs>
            <a:gs pos="100000">
              <a:srgbClr val="005CBF"/>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1" y="609600"/>
          <a:ext cx="9753600" cy="8411308"/>
        </p:xfrm>
        <a:graphic>
          <a:graphicData uri="http://schemas.openxmlformats.org/drawingml/2006/table">
            <a:tbl>
              <a:tblPr firstRow="1" bandRow="1">
                <a:tableStyleId>{5C22544A-7EE6-4342-B048-85BDC9FD1C3A}</a:tableStyleId>
              </a:tblPr>
              <a:tblGrid>
                <a:gridCol w="4924425"/>
                <a:gridCol w="4829175"/>
              </a:tblGrid>
              <a:tr h="2671431">
                <a:tc>
                  <a:txBody>
                    <a:bodyPr/>
                    <a:lstStyle/>
                    <a:p>
                      <a:pPr algn="ctr"/>
                      <a:r>
                        <a:rPr lang="en-US" sz="4400" dirty="0" smtClean="0">
                          <a:solidFill>
                            <a:srgbClr val="FFFF00"/>
                          </a:solidFill>
                        </a:rPr>
                        <a:t>Narrower Education</a:t>
                      </a:r>
                      <a:endParaRPr lang="en-US" sz="4400" dirty="0">
                        <a:solidFill>
                          <a:srgbClr val="FFFF00"/>
                        </a:solidFill>
                      </a:endParaRPr>
                    </a:p>
                  </a:txBody>
                  <a:tcPr marL="99060" marR="99060"/>
                </a:tc>
                <a:tc>
                  <a:txBody>
                    <a:bodyPr/>
                    <a:lstStyle/>
                    <a:p>
                      <a:pPr algn="ctr"/>
                      <a:r>
                        <a:rPr lang="en-US" sz="4400" dirty="0" smtClean="0">
                          <a:solidFill>
                            <a:srgbClr val="FFFF00"/>
                          </a:solidFill>
                        </a:rPr>
                        <a:t>Wider Education</a:t>
                      </a:r>
                      <a:endParaRPr lang="en-US" sz="4400" dirty="0">
                        <a:solidFill>
                          <a:srgbClr val="FFFF00"/>
                        </a:solidFill>
                      </a:endParaRPr>
                    </a:p>
                  </a:txBody>
                  <a:tcPr marL="99060" marR="99060"/>
                </a:tc>
              </a:tr>
              <a:tr h="5739877">
                <a:tc>
                  <a:txBody>
                    <a:bodyPr/>
                    <a:lstStyle/>
                    <a:p>
                      <a:pPr marL="342900" indent="-342900">
                        <a:buFont typeface="+mj-lt"/>
                        <a:buAutoNum type="arabicPeriod" startAt="3"/>
                      </a:pPr>
                      <a:r>
                        <a:rPr lang="en-US" sz="2400" b="1" dirty="0" smtClean="0">
                          <a:solidFill>
                            <a:srgbClr val="7030A0"/>
                          </a:solidFill>
                        </a:rPr>
                        <a:t>“The influence of the environment on</a:t>
                      </a:r>
                      <a:r>
                        <a:rPr lang="en-US" sz="2400" b="1" baseline="0" dirty="0" smtClean="0">
                          <a:solidFill>
                            <a:srgbClr val="7030A0"/>
                          </a:solidFill>
                        </a:rPr>
                        <a:t> the individual with a view to producing a permanent change in his habits of </a:t>
                      </a:r>
                      <a:r>
                        <a:rPr lang="en-US" sz="2400" b="1" baseline="0" dirty="0" err="1" smtClean="0">
                          <a:solidFill>
                            <a:srgbClr val="7030A0"/>
                          </a:solidFill>
                        </a:rPr>
                        <a:t>behaviour</a:t>
                      </a:r>
                      <a:r>
                        <a:rPr lang="en-US" sz="2400" b="1" baseline="0" dirty="0" smtClean="0">
                          <a:solidFill>
                            <a:srgbClr val="7030A0"/>
                          </a:solidFill>
                        </a:rPr>
                        <a:t>, of thought and attitude .”                            </a:t>
                      </a:r>
                      <a:r>
                        <a:rPr lang="en-US" sz="2400" b="1" baseline="0" dirty="0" smtClean="0">
                          <a:solidFill>
                            <a:schemeClr val="bg1"/>
                          </a:solidFill>
                        </a:rPr>
                        <a:t>– G.H. Thompson </a:t>
                      </a:r>
                      <a:endParaRPr lang="en-US" sz="2400" b="1" dirty="0">
                        <a:solidFill>
                          <a:schemeClr val="bg1"/>
                        </a:solidFill>
                      </a:endParaRPr>
                    </a:p>
                  </a:txBody>
                  <a:tcPr marL="99060" marR="99060"/>
                </a:tc>
                <a:tc>
                  <a:txBody>
                    <a:bodyPr/>
                    <a:lstStyle/>
                    <a:p>
                      <a:pPr marL="342900" indent="-342900">
                        <a:buFont typeface="+mj-lt"/>
                        <a:buAutoNum type="arabicPeriod" startAt="3"/>
                      </a:pPr>
                      <a:r>
                        <a:rPr lang="en-US" sz="2400" b="1" dirty="0" smtClean="0">
                          <a:solidFill>
                            <a:srgbClr val="7030A0"/>
                          </a:solidFill>
                        </a:rPr>
                        <a:t>“Education in its widest sense includes all the influences which act upon an</a:t>
                      </a:r>
                      <a:r>
                        <a:rPr lang="en-US" sz="2400" b="1" baseline="0" dirty="0" smtClean="0">
                          <a:solidFill>
                            <a:srgbClr val="7030A0"/>
                          </a:solidFill>
                        </a:rPr>
                        <a:t> individual during his passage from cradle to the grave.”                          </a:t>
                      </a:r>
                      <a:r>
                        <a:rPr lang="en-US" sz="2400" b="1" baseline="0" dirty="0" smtClean="0">
                          <a:solidFill>
                            <a:schemeClr val="bg1"/>
                          </a:solidFill>
                        </a:rPr>
                        <a:t>- </a:t>
                      </a:r>
                      <a:r>
                        <a:rPr lang="en-US" sz="2400" b="1" baseline="0" dirty="0" err="1" smtClean="0">
                          <a:solidFill>
                            <a:schemeClr val="bg1"/>
                          </a:solidFill>
                        </a:rPr>
                        <a:t>Dumvile</a:t>
                      </a:r>
                      <a:endParaRPr lang="en-US" sz="2400" b="1" dirty="0">
                        <a:solidFill>
                          <a:schemeClr val="bg1"/>
                        </a:solidFill>
                      </a:endParaRPr>
                    </a:p>
                  </a:txBody>
                  <a:tcPr marL="99060" marR="99060"/>
                </a:tc>
              </a:tr>
            </a:tbl>
          </a:graphicData>
        </a:graphic>
      </p:graphicFrame>
    </p:spTree>
  </p:cSld>
  <p:clrMapOvr>
    <a:masterClrMapping/>
  </p:clrMapOvr>
  <p:transition spd="med" advTm="5000">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906000" cy="1143000"/>
          </a:xfrm>
        </p:spPr>
        <p:txBody>
          <a:bodyPr>
            <a:noAutofit/>
          </a:bodyPr>
          <a:lstStyle/>
          <a:p>
            <a:r>
              <a:rPr lang="en-US" sz="4400" u="sng" dirty="0" smtClean="0">
                <a:solidFill>
                  <a:schemeClr val="accent1">
                    <a:lumMod val="50000"/>
                  </a:schemeClr>
                </a:solidFill>
                <a:effectLst/>
              </a:rPr>
              <a:t>Analytical Meaning of Education</a:t>
            </a:r>
            <a:endParaRPr lang="en-US" sz="4400" u="sng" dirty="0">
              <a:solidFill>
                <a:schemeClr val="accent1">
                  <a:lumMod val="50000"/>
                </a:schemeClr>
              </a:solidFill>
              <a:effectLst/>
            </a:endParaRPr>
          </a:p>
        </p:txBody>
      </p:sp>
      <p:sp>
        <p:nvSpPr>
          <p:cNvPr id="3" name="Content Placeholder 2"/>
          <p:cNvSpPr>
            <a:spLocks noGrp="1"/>
          </p:cNvSpPr>
          <p:nvPr>
            <p:ph idx="1"/>
          </p:nvPr>
        </p:nvSpPr>
        <p:spPr>
          <a:xfrm>
            <a:off x="0" y="1295400"/>
            <a:ext cx="9740900" cy="5562600"/>
          </a:xfrm>
        </p:spPr>
        <p:txBody>
          <a:bodyPr>
            <a:normAutofit/>
          </a:bodyPr>
          <a:lstStyle/>
          <a:p>
            <a:pPr marL="624078" indent="-514350">
              <a:buFont typeface="+mj-lt"/>
              <a:buAutoNum type="arabicPeriod"/>
            </a:pPr>
            <a:r>
              <a:rPr lang="en-US" sz="4000" dirty="0" smtClean="0">
                <a:solidFill>
                  <a:srgbClr val="0070C0"/>
                </a:solidFill>
              </a:rPr>
              <a:t>Not limited to knowledge imparted in school</a:t>
            </a:r>
          </a:p>
          <a:p>
            <a:pPr marL="624078" indent="-514350">
              <a:buFont typeface="+mj-lt"/>
              <a:buAutoNum type="arabicPeriod"/>
            </a:pPr>
            <a:r>
              <a:rPr lang="en-US" sz="4000" spc="300" dirty="0" smtClean="0">
                <a:solidFill>
                  <a:srgbClr val="0070C0"/>
                </a:solidFill>
              </a:rPr>
              <a:t>Education as the development of child’s innate power</a:t>
            </a:r>
          </a:p>
          <a:p>
            <a:pPr marL="624078" indent="-514350">
              <a:buFont typeface="+mj-lt"/>
              <a:buAutoNum type="arabicPeriod"/>
            </a:pPr>
            <a:r>
              <a:rPr lang="en-US" sz="4000" spc="300" dirty="0" smtClean="0">
                <a:solidFill>
                  <a:srgbClr val="0070C0"/>
                </a:solidFill>
              </a:rPr>
              <a:t>Education as a dynamic process</a:t>
            </a:r>
            <a:endParaRPr lang="en-US" sz="4000" spc="300" dirty="0">
              <a:solidFill>
                <a:srgbClr val="0070C0"/>
              </a:solidFill>
            </a:endParaRPr>
          </a:p>
        </p:txBody>
      </p:sp>
    </p:spTree>
  </p:cSld>
  <p:clrMapOvr>
    <a:masterClrMapping/>
  </p:clrMapOvr>
  <p:transition spd="med" advTm="5000">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762010"/>
            <a:ext cx="9906000" cy="5245291"/>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624078" indent="-514350">
              <a:buFont typeface="+mj-lt"/>
              <a:buAutoNum type="arabicPeriod" startAt="4"/>
            </a:pPr>
            <a:endParaRPr lang="en-US" dirty="0" smtClean="0">
              <a:solidFill>
                <a:schemeClr val="accent2"/>
              </a:solidFill>
            </a:endParaRPr>
          </a:p>
          <a:p>
            <a:pPr marL="624078" indent="-514350">
              <a:buNone/>
            </a:pPr>
            <a:r>
              <a:rPr lang="en-US" dirty="0" smtClean="0">
                <a:solidFill>
                  <a:schemeClr val="accent2"/>
                </a:solidFill>
              </a:rPr>
              <a:t>4. Education as a bipolar process-Adams </a:t>
            </a:r>
          </a:p>
          <a:p>
            <a:pPr marL="624078" indent="-514350">
              <a:buNone/>
            </a:pPr>
            <a:r>
              <a:rPr lang="en-US" dirty="0" smtClean="0">
                <a:solidFill>
                  <a:schemeClr val="accent2"/>
                </a:solidFill>
              </a:rPr>
              <a:t>   (book- “Evolution of Educational Theory”)				</a:t>
            </a:r>
            <a:r>
              <a:rPr lang="en-US" dirty="0" smtClean="0">
                <a:solidFill>
                  <a:srgbClr val="00B050"/>
                </a:solidFill>
              </a:rPr>
              <a:t>          </a:t>
            </a:r>
            <a:r>
              <a:rPr lang="en-US" dirty="0" smtClean="0">
                <a:solidFill>
                  <a:srgbClr val="002060"/>
                </a:solidFill>
              </a:rPr>
              <a:t>Education</a:t>
            </a:r>
            <a:r>
              <a:rPr lang="en-US" dirty="0" smtClean="0">
                <a:solidFill>
                  <a:schemeClr val="accent2"/>
                </a:solidFill>
              </a:rPr>
              <a:t>					   </a:t>
            </a:r>
            <a:r>
              <a:rPr lang="en-US" dirty="0" smtClean="0">
                <a:solidFill>
                  <a:srgbClr val="002060"/>
                </a:solidFill>
              </a:rPr>
              <a:t>Student</a:t>
            </a:r>
            <a:r>
              <a:rPr lang="en-US" dirty="0" smtClean="0">
                <a:solidFill>
                  <a:schemeClr val="accent2"/>
                </a:solidFill>
              </a:rPr>
              <a:t>				</a:t>
            </a:r>
            <a:r>
              <a:rPr lang="en-US" dirty="0" smtClean="0">
                <a:solidFill>
                  <a:srgbClr val="002060"/>
                </a:solidFill>
              </a:rPr>
              <a:t>Teacher </a:t>
            </a:r>
          </a:p>
          <a:p>
            <a:pPr marL="624078" indent="-514350">
              <a:buNone/>
            </a:pPr>
            <a:endParaRPr lang="en-US" dirty="0" smtClean="0">
              <a:solidFill>
                <a:srgbClr val="002060"/>
              </a:solidFill>
            </a:endParaRPr>
          </a:p>
          <a:p>
            <a:pPr marL="624078" indent="-514350">
              <a:buNone/>
            </a:pPr>
            <a:r>
              <a:rPr lang="en-US" dirty="0" smtClean="0">
                <a:solidFill>
                  <a:srgbClr val="002060"/>
                </a:solidFill>
              </a:rPr>
              <a:t>5. Education as a </a:t>
            </a:r>
            <a:r>
              <a:rPr lang="en-US" dirty="0" err="1" smtClean="0">
                <a:solidFill>
                  <a:srgbClr val="002060"/>
                </a:solidFill>
              </a:rPr>
              <a:t>tripolar</a:t>
            </a:r>
            <a:r>
              <a:rPr lang="en-US" dirty="0" smtClean="0">
                <a:solidFill>
                  <a:srgbClr val="002060"/>
                </a:solidFill>
              </a:rPr>
              <a:t> process- </a:t>
            </a:r>
            <a:r>
              <a:rPr lang="en-US" dirty="0" err="1" smtClean="0">
                <a:solidFill>
                  <a:srgbClr val="002060"/>
                </a:solidFill>
              </a:rPr>
              <a:t>Ryburn</a:t>
            </a:r>
            <a:r>
              <a:rPr lang="en-US" dirty="0" smtClean="0">
                <a:solidFill>
                  <a:srgbClr val="002060"/>
                </a:solidFill>
              </a:rPr>
              <a:t>															  			</a:t>
            </a:r>
            <a:r>
              <a:rPr lang="en-US" b="1" dirty="0" smtClean="0">
                <a:solidFill>
                  <a:srgbClr val="FF0000"/>
                </a:solidFill>
              </a:rPr>
              <a:t>Student</a:t>
            </a:r>
            <a:r>
              <a:rPr lang="en-US" dirty="0" smtClean="0">
                <a:solidFill>
                  <a:srgbClr val="002060"/>
                </a:solidFill>
              </a:rPr>
              <a:t>																				          </a:t>
            </a:r>
          </a:p>
          <a:p>
            <a:pPr marL="624078" indent="-514350">
              <a:buNone/>
            </a:pPr>
            <a:r>
              <a:rPr lang="en-US" b="1" dirty="0" smtClean="0">
                <a:solidFill>
                  <a:srgbClr val="002060"/>
                </a:solidFill>
              </a:rPr>
              <a:t>		   </a:t>
            </a:r>
            <a:r>
              <a:rPr lang="en-US" sz="2800" b="1" dirty="0" smtClean="0">
                <a:solidFill>
                  <a:srgbClr val="FF0000"/>
                </a:solidFill>
              </a:rPr>
              <a:t>Teacher </a:t>
            </a:r>
            <a:r>
              <a:rPr lang="en-US" b="1" dirty="0" smtClean="0">
                <a:solidFill>
                  <a:srgbClr val="FF0000"/>
                </a:solidFill>
              </a:rPr>
              <a:t>	                  			Curriculum</a:t>
            </a:r>
            <a:r>
              <a:rPr lang="en-US" dirty="0" smtClean="0">
                <a:solidFill>
                  <a:srgbClr val="002060"/>
                </a:solidFill>
              </a:rPr>
              <a:t>        	</a:t>
            </a:r>
          </a:p>
        </p:txBody>
      </p:sp>
      <p:sp>
        <p:nvSpPr>
          <p:cNvPr id="5" name="Title 4"/>
          <p:cNvSpPr>
            <a:spLocks noGrp="1"/>
          </p:cNvSpPr>
          <p:nvPr>
            <p:ph type="title"/>
          </p:nvPr>
        </p:nvSpPr>
        <p:spPr>
          <a:xfrm>
            <a:off x="0" y="0"/>
            <a:ext cx="8832850" cy="990600"/>
          </a:xfrm>
        </p:spPr>
        <p:txBody>
          <a:bodyPr>
            <a:normAutofit/>
          </a:bodyPr>
          <a:lstStyle/>
          <a:p>
            <a:pPr algn="ctr"/>
            <a:r>
              <a:rPr lang="en-US" dirty="0" smtClean="0"/>
              <a:t>Analytical meaning of Education</a:t>
            </a:r>
            <a:endParaRPr lang="en-US" dirty="0"/>
          </a:p>
        </p:txBody>
      </p:sp>
      <p:cxnSp>
        <p:nvCxnSpPr>
          <p:cNvPr id="9" name="Straight Arrow Connector 8"/>
          <p:cNvCxnSpPr/>
          <p:nvPr/>
        </p:nvCxnSpPr>
        <p:spPr>
          <a:xfrm>
            <a:off x="2209800" y="2514600"/>
            <a:ext cx="3136900" cy="0"/>
          </a:xfrm>
          <a:prstGeom prst="straightConnector1">
            <a:avLst/>
          </a:prstGeom>
          <a:ln>
            <a:headEnd type="arrow"/>
            <a:tailEnd type="arrow"/>
          </a:ln>
        </p:spPr>
        <p:style>
          <a:lnRef idx="3">
            <a:schemeClr val="accent5"/>
          </a:lnRef>
          <a:fillRef idx="0">
            <a:schemeClr val="accent5"/>
          </a:fillRef>
          <a:effectRef idx="2">
            <a:schemeClr val="accent5"/>
          </a:effectRef>
          <a:fontRef idx="minor">
            <a:schemeClr val="tx1"/>
          </a:fontRef>
        </p:style>
      </p:cxnSp>
      <p:sp>
        <p:nvSpPr>
          <p:cNvPr id="16" name="Isosceles Triangle 15"/>
          <p:cNvSpPr/>
          <p:nvPr/>
        </p:nvSpPr>
        <p:spPr>
          <a:xfrm>
            <a:off x="2895600" y="4191000"/>
            <a:ext cx="4572000" cy="1524000"/>
          </a:xfrm>
          <a:prstGeom prst="triangle">
            <a:avLst>
              <a:gd name="adj" fmla="val 5132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  </a:t>
            </a:r>
            <a:r>
              <a:rPr lang="en-US" sz="2400" b="1" dirty="0" smtClean="0">
                <a:solidFill>
                  <a:schemeClr val="accent2"/>
                </a:solidFill>
              </a:rPr>
              <a:t>Education</a:t>
            </a:r>
            <a:r>
              <a:rPr lang="en-US" sz="2000" dirty="0" smtClean="0"/>
              <a:t> </a:t>
            </a:r>
            <a:endParaRPr lang="en-US" dirty="0"/>
          </a:p>
        </p:txBody>
      </p:sp>
    </p:spTree>
  </p:cSld>
  <p:clrMapOvr>
    <a:masterClrMapping/>
  </p:clrMapOvr>
  <p:transition spd="med" advTm="5000">
    <p:cover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372068">
            <a:off x="643093" y="934527"/>
            <a:ext cx="8915400" cy="5287962"/>
          </a:xfrm>
          <a:scene3d>
            <a:camera prst="obliqueBottomRight"/>
            <a:lightRig rig="threePt" dir="t"/>
          </a:scene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Comparison Between Old Concept of Education and Modern Concept of Education</a:t>
            </a:r>
            <a:endParaRPr lang="en-US" sz="6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74638"/>
            <a:ext cx="8915400" cy="1143000"/>
          </a:xfrm>
        </p:spPr>
        <p:txBody>
          <a:bodyPr>
            <a:normAutofit/>
          </a:bodyPr>
          <a:lstStyle/>
          <a:p>
            <a:r>
              <a:rPr lang="en-US" sz="3600" dirty="0" smtClean="0"/>
              <a:t> </a:t>
            </a:r>
            <a:endParaRPr lang="en-US" sz="3600" dirty="0"/>
          </a:p>
        </p:txBody>
      </p:sp>
      <p:graphicFrame>
        <p:nvGraphicFramePr>
          <p:cNvPr id="4" name="Table 3"/>
          <p:cNvGraphicFramePr>
            <a:graphicFrameLocks noGrp="1"/>
          </p:cNvGraphicFramePr>
          <p:nvPr/>
        </p:nvGraphicFramePr>
        <p:xfrm>
          <a:off x="304800" y="88677"/>
          <a:ext cx="9372602" cy="6575791"/>
        </p:xfrm>
        <a:graphic>
          <a:graphicData uri="http://schemas.openxmlformats.org/drawingml/2006/table">
            <a:tbl>
              <a:tblPr firstRow="1" bandRow="1">
                <a:tableStyleId>{5C22544A-7EE6-4342-B048-85BDC9FD1C3A}</a:tableStyleId>
              </a:tblPr>
              <a:tblGrid>
                <a:gridCol w="1141012"/>
                <a:gridCol w="2852532"/>
                <a:gridCol w="2516276"/>
                <a:gridCol w="2862782"/>
              </a:tblGrid>
              <a:tr h="1008607">
                <a:tc>
                  <a:txBody>
                    <a:bodyPr/>
                    <a:lstStyle/>
                    <a:p>
                      <a:pPr algn="l"/>
                      <a:r>
                        <a:rPr lang="en-US" sz="2000" b="1" dirty="0" err="1" smtClean="0">
                          <a:solidFill>
                            <a:srgbClr val="FFFF00"/>
                          </a:solidFill>
                        </a:rPr>
                        <a:t>Sl.No</a:t>
                      </a:r>
                      <a:r>
                        <a:rPr lang="en-US" sz="2000" b="1" dirty="0" smtClean="0">
                          <a:solidFill>
                            <a:srgbClr val="FFFF00"/>
                          </a:solidFill>
                        </a:rPr>
                        <a:t>.</a:t>
                      </a:r>
                      <a:endParaRPr lang="en-US" sz="2000" b="1" dirty="0">
                        <a:solidFill>
                          <a:srgbClr val="FFFF00"/>
                        </a:solidFill>
                      </a:endParaRPr>
                    </a:p>
                  </a:txBody>
                  <a:tcPr marL="99060" marR="99060"/>
                </a:tc>
                <a:tc>
                  <a:txBody>
                    <a:bodyPr/>
                    <a:lstStyle/>
                    <a:p>
                      <a:pPr algn="l"/>
                      <a:r>
                        <a:rPr lang="en-US" sz="2000" b="1" dirty="0" smtClean="0">
                          <a:solidFill>
                            <a:srgbClr val="FFFF00"/>
                          </a:solidFill>
                        </a:rPr>
                        <a:t>Aspect of education</a:t>
                      </a:r>
                      <a:endParaRPr lang="en-US" sz="2000" b="1" dirty="0">
                        <a:solidFill>
                          <a:srgbClr val="FFFF00"/>
                        </a:solidFill>
                      </a:endParaRPr>
                    </a:p>
                  </a:txBody>
                  <a:tcPr marL="99060" marR="99060"/>
                </a:tc>
                <a:tc>
                  <a:txBody>
                    <a:bodyPr/>
                    <a:lstStyle/>
                    <a:p>
                      <a:pPr algn="l"/>
                      <a:r>
                        <a:rPr lang="en-US" sz="2000" b="1" dirty="0" smtClean="0">
                          <a:solidFill>
                            <a:srgbClr val="FFFF00"/>
                          </a:solidFill>
                        </a:rPr>
                        <a:t>Old concept of education</a:t>
                      </a:r>
                      <a:endParaRPr lang="en-US" sz="2000" b="1" dirty="0">
                        <a:solidFill>
                          <a:srgbClr val="FFFF00"/>
                        </a:solidFill>
                      </a:endParaRPr>
                    </a:p>
                  </a:txBody>
                  <a:tcPr marL="99060" marR="99060"/>
                </a:tc>
                <a:tc>
                  <a:txBody>
                    <a:bodyPr/>
                    <a:lstStyle/>
                    <a:p>
                      <a:pPr algn="l"/>
                      <a:r>
                        <a:rPr lang="en-US" sz="2000" b="1" dirty="0" smtClean="0">
                          <a:solidFill>
                            <a:srgbClr val="FFFF00"/>
                          </a:solidFill>
                        </a:rPr>
                        <a:t>Modern concept of education</a:t>
                      </a:r>
                      <a:endParaRPr lang="en-US" sz="2000" b="1" dirty="0">
                        <a:solidFill>
                          <a:srgbClr val="FFFF00"/>
                        </a:solidFill>
                      </a:endParaRPr>
                    </a:p>
                  </a:txBody>
                  <a:tcPr marL="99060" marR="99060"/>
                </a:tc>
              </a:tr>
              <a:tr h="1148784">
                <a:tc>
                  <a:txBody>
                    <a:bodyPr/>
                    <a:lstStyle/>
                    <a:p>
                      <a:pPr marL="342900" indent="-342900" algn="l">
                        <a:buFont typeface="+mj-lt"/>
                        <a:buNone/>
                      </a:pPr>
                      <a:r>
                        <a:rPr lang="en-US" sz="3600" b="1" dirty="0" smtClean="0">
                          <a:solidFill>
                            <a:srgbClr val="C00000"/>
                          </a:solidFill>
                        </a:rPr>
                        <a:t>1.</a:t>
                      </a:r>
                    </a:p>
                  </a:txBody>
                  <a:tcPr marL="99060" marR="99060"/>
                </a:tc>
                <a:tc>
                  <a:txBody>
                    <a:bodyPr/>
                    <a:lstStyle/>
                    <a:p>
                      <a:pPr algn="l"/>
                      <a:r>
                        <a:rPr lang="en-US" sz="3200" b="1" dirty="0" smtClean="0">
                          <a:solidFill>
                            <a:srgbClr val="C00000"/>
                          </a:solidFill>
                        </a:rPr>
                        <a:t>Meaning</a:t>
                      </a:r>
                      <a:endParaRPr lang="en-US" sz="3200" b="1" dirty="0">
                        <a:solidFill>
                          <a:srgbClr val="C00000"/>
                        </a:solidFill>
                      </a:endParaRPr>
                    </a:p>
                  </a:txBody>
                  <a:tcPr marL="99060" marR="99060"/>
                </a:tc>
                <a:tc>
                  <a:txBody>
                    <a:bodyPr/>
                    <a:lstStyle/>
                    <a:p>
                      <a:pPr algn="l"/>
                      <a:r>
                        <a:rPr lang="en-US" sz="3200" b="1" dirty="0" smtClean="0">
                          <a:solidFill>
                            <a:srgbClr val="C00000"/>
                          </a:solidFill>
                        </a:rPr>
                        <a:t>Instruction</a:t>
                      </a:r>
                      <a:endParaRPr lang="en-US" sz="3200" b="1" dirty="0">
                        <a:solidFill>
                          <a:srgbClr val="C00000"/>
                        </a:solidFill>
                      </a:endParaRPr>
                    </a:p>
                  </a:txBody>
                  <a:tcPr marL="99060" marR="99060"/>
                </a:tc>
                <a:tc>
                  <a:txBody>
                    <a:bodyPr/>
                    <a:lstStyle/>
                    <a:p>
                      <a:pPr algn="l"/>
                      <a:r>
                        <a:rPr lang="en-US" sz="3200" b="1" dirty="0" smtClean="0">
                          <a:solidFill>
                            <a:srgbClr val="C00000"/>
                          </a:solidFill>
                        </a:rPr>
                        <a:t>Development</a:t>
                      </a:r>
                      <a:endParaRPr lang="en-US" sz="3200" b="1" dirty="0">
                        <a:solidFill>
                          <a:srgbClr val="C00000"/>
                        </a:solidFill>
                      </a:endParaRPr>
                    </a:p>
                  </a:txBody>
                  <a:tcPr marL="99060" marR="99060"/>
                </a:tc>
              </a:tr>
              <a:tr h="2444848">
                <a:tc>
                  <a:txBody>
                    <a:bodyPr/>
                    <a:lstStyle/>
                    <a:p>
                      <a:pPr algn="l"/>
                      <a:r>
                        <a:rPr lang="en-US" sz="3600" b="1" dirty="0" smtClean="0">
                          <a:solidFill>
                            <a:srgbClr val="0070C0"/>
                          </a:solidFill>
                        </a:rPr>
                        <a:t>2.</a:t>
                      </a:r>
                      <a:endParaRPr lang="en-US" sz="3600" b="1" dirty="0">
                        <a:solidFill>
                          <a:srgbClr val="0070C0"/>
                        </a:solidFill>
                      </a:endParaRPr>
                    </a:p>
                  </a:txBody>
                  <a:tcPr marL="99060" marR="99060"/>
                </a:tc>
                <a:tc>
                  <a:txBody>
                    <a:bodyPr/>
                    <a:lstStyle/>
                    <a:p>
                      <a:pPr algn="l"/>
                      <a:r>
                        <a:rPr lang="en-US" sz="2800" b="1" dirty="0" smtClean="0">
                          <a:solidFill>
                            <a:srgbClr val="0070C0"/>
                          </a:solidFill>
                        </a:rPr>
                        <a:t>Aims</a:t>
                      </a:r>
                      <a:endParaRPr lang="en-US" sz="2800" b="1" dirty="0">
                        <a:solidFill>
                          <a:srgbClr val="0070C0"/>
                        </a:solidFill>
                      </a:endParaRPr>
                    </a:p>
                  </a:txBody>
                  <a:tcPr marL="99060" marR="99060"/>
                </a:tc>
                <a:tc>
                  <a:txBody>
                    <a:bodyPr/>
                    <a:lstStyle/>
                    <a:p>
                      <a:pPr algn="l"/>
                      <a:r>
                        <a:rPr lang="en-US" sz="2800" b="1" dirty="0" smtClean="0">
                          <a:solidFill>
                            <a:srgbClr val="0070C0"/>
                          </a:solidFill>
                        </a:rPr>
                        <a:t>Knowledge</a:t>
                      </a:r>
                      <a:endParaRPr lang="en-US" sz="2800" b="1" dirty="0">
                        <a:solidFill>
                          <a:srgbClr val="0070C0"/>
                        </a:solidFill>
                      </a:endParaRPr>
                    </a:p>
                  </a:txBody>
                  <a:tcPr marL="99060" marR="99060"/>
                </a:tc>
                <a:tc>
                  <a:txBody>
                    <a:bodyPr/>
                    <a:lstStyle/>
                    <a:p>
                      <a:pPr algn="l"/>
                      <a:r>
                        <a:rPr lang="en-US" sz="2800" b="1" dirty="0" smtClean="0">
                          <a:solidFill>
                            <a:srgbClr val="0070C0"/>
                          </a:solidFill>
                        </a:rPr>
                        <a:t>Development</a:t>
                      </a:r>
                      <a:r>
                        <a:rPr lang="en-US" sz="2800" b="1" baseline="0" dirty="0" smtClean="0">
                          <a:solidFill>
                            <a:srgbClr val="0070C0"/>
                          </a:solidFill>
                        </a:rPr>
                        <a:t> of Total Personality, Social Efficiency</a:t>
                      </a:r>
                      <a:endParaRPr lang="en-US" sz="2800" b="1" dirty="0">
                        <a:solidFill>
                          <a:srgbClr val="0070C0"/>
                        </a:solidFill>
                      </a:endParaRPr>
                    </a:p>
                  </a:txBody>
                  <a:tcPr marL="99060" marR="99060"/>
                </a:tc>
              </a:tr>
              <a:tr h="1973552">
                <a:tc>
                  <a:txBody>
                    <a:bodyPr/>
                    <a:lstStyle/>
                    <a:p>
                      <a:pPr algn="l"/>
                      <a:r>
                        <a:rPr lang="en-US" sz="3600" b="1" dirty="0" smtClean="0">
                          <a:solidFill>
                            <a:srgbClr val="002060"/>
                          </a:solidFill>
                        </a:rPr>
                        <a:t>3.</a:t>
                      </a:r>
                      <a:endParaRPr lang="en-US" sz="3600" b="1" dirty="0">
                        <a:solidFill>
                          <a:srgbClr val="002060"/>
                        </a:solidFill>
                      </a:endParaRPr>
                    </a:p>
                  </a:txBody>
                  <a:tcPr marL="99060" marR="99060"/>
                </a:tc>
                <a:tc>
                  <a:txBody>
                    <a:bodyPr/>
                    <a:lstStyle/>
                    <a:p>
                      <a:pPr algn="l"/>
                      <a:r>
                        <a:rPr lang="en-US" sz="2800" b="1" dirty="0" smtClean="0">
                          <a:solidFill>
                            <a:srgbClr val="002060"/>
                          </a:solidFill>
                        </a:rPr>
                        <a:t>Curriculum</a:t>
                      </a:r>
                      <a:endParaRPr lang="en-US" sz="2800" b="1" dirty="0">
                        <a:solidFill>
                          <a:srgbClr val="002060"/>
                        </a:solidFill>
                      </a:endParaRPr>
                    </a:p>
                  </a:txBody>
                  <a:tcPr marL="99060" marR="99060"/>
                </a:tc>
                <a:tc>
                  <a:txBody>
                    <a:bodyPr/>
                    <a:lstStyle/>
                    <a:p>
                      <a:pPr algn="l"/>
                      <a:r>
                        <a:rPr lang="en-US" sz="2800" b="1" dirty="0" smtClean="0">
                          <a:solidFill>
                            <a:srgbClr val="002060"/>
                          </a:solidFill>
                        </a:rPr>
                        <a:t>Subject </a:t>
                      </a:r>
                      <a:r>
                        <a:rPr lang="en-US" sz="2800" b="1" dirty="0" err="1" smtClean="0">
                          <a:solidFill>
                            <a:srgbClr val="002060"/>
                          </a:solidFill>
                        </a:rPr>
                        <a:t>Centred</a:t>
                      </a:r>
                      <a:endParaRPr lang="en-US" sz="2800" b="1" dirty="0">
                        <a:solidFill>
                          <a:srgbClr val="002060"/>
                        </a:solidFill>
                      </a:endParaRPr>
                    </a:p>
                  </a:txBody>
                  <a:tcPr marL="99060" marR="99060"/>
                </a:tc>
                <a:tc>
                  <a:txBody>
                    <a:bodyPr/>
                    <a:lstStyle/>
                    <a:p>
                      <a:pPr algn="l"/>
                      <a:r>
                        <a:rPr lang="en-US" sz="2800" b="1" dirty="0" smtClean="0">
                          <a:solidFill>
                            <a:srgbClr val="002060"/>
                          </a:solidFill>
                        </a:rPr>
                        <a:t>Activity-Centered, Social Efficiency</a:t>
                      </a:r>
                      <a:endParaRPr lang="en-US" sz="2800" b="1" dirty="0">
                        <a:solidFill>
                          <a:srgbClr val="002060"/>
                        </a:solidFill>
                      </a:endParaRPr>
                    </a:p>
                  </a:txBody>
                  <a:tcPr marL="99060" marR="99060"/>
                </a:tc>
              </a:tr>
            </a:tbl>
          </a:graphicData>
        </a:graphic>
      </p:graphicFrame>
    </p:spTree>
  </p:cSld>
  <p:clrMapOvr>
    <a:masterClrMapping/>
  </p:clrMapOvr>
  <p:transition spd="med">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2" y="228600"/>
          <a:ext cx="9067801" cy="5410200"/>
        </p:xfrm>
        <a:graphic>
          <a:graphicData uri="http://schemas.openxmlformats.org/drawingml/2006/table">
            <a:tbl>
              <a:tblPr firstRow="1" bandRow="1">
                <a:tableStyleId>{5C22544A-7EE6-4342-B048-85BDC9FD1C3A}</a:tableStyleId>
              </a:tblPr>
              <a:tblGrid>
                <a:gridCol w="759608"/>
                <a:gridCol w="2516196"/>
                <a:gridCol w="3525047"/>
                <a:gridCol w="2266950"/>
              </a:tblGrid>
              <a:tr h="2430670">
                <a:tc>
                  <a:txBody>
                    <a:bodyPr/>
                    <a:lstStyle/>
                    <a:p>
                      <a:pPr algn="l"/>
                      <a:r>
                        <a:rPr lang="en-US" sz="2800" b="1" dirty="0" smtClean="0">
                          <a:solidFill>
                            <a:schemeClr val="accent3">
                              <a:lumMod val="60000"/>
                              <a:lumOff val="40000"/>
                            </a:schemeClr>
                          </a:solidFill>
                        </a:rPr>
                        <a:t>4.</a:t>
                      </a:r>
                      <a:endParaRPr lang="en-US" sz="2800" b="1" dirty="0">
                        <a:solidFill>
                          <a:schemeClr val="accent3">
                            <a:lumMod val="60000"/>
                            <a:lumOff val="40000"/>
                          </a:schemeClr>
                        </a:solidFill>
                      </a:endParaRPr>
                    </a:p>
                  </a:txBody>
                  <a:tcPr marL="99060" marR="99060"/>
                </a:tc>
                <a:tc>
                  <a:txBody>
                    <a:bodyPr/>
                    <a:lstStyle/>
                    <a:p>
                      <a:pPr algn="l"/>
                      <a:r>
                        <a:rPr lang="en-US" sz="2800" b="1" dirty="0" smtClean="0">
                          <a:solidFill>
                            <a:schemeClr val="accent3">
                              <a:lumMod val="60000"/>
                              <a:lumOff val="40000"/>
                            </a:schemeClr>
                          </a:solidFill>
                        </a:rPr>
                        <a:t>Methods</a:t>
                      </a:r>
                      <a:endParaRPr lang="en-US" sz="2800" b="1" dirty="0">
                        <a:solidFill>
                          <a:schemeClr val="accent3">
                            <a:lumMod val="60000"/>
                            <a:lumOff val="40000"/>
                          </a:schemeClr>
                        </a:solidFill>
                      </a:endParaRPr>
                    </a:p>
                  </a:txBody>
                  <a:tcPr marL="99060" marR="99060"/>
                </a:tc>
                <a:tc>
                  <a:txBody>
                    <a:bodyPr/>
                    <a:lstStyle/>
                    <a:p>
                      <a:pPr algn="l"/>
                      <a:r>
                        <a:rPr lang="en-US" sz="2800" b="1" dirty="0" smtClean="0">
                          <a:solidFill>
                            <a:schemeClr val="accent3">
                              <a:lumMod val="60000"/>
                              <a:lumOff val="40000"/>
                            </a:schemeClr>
                          </a:solidFill>
                        </a:rPr>
                        <a:t>Rote Memorization</a:t>
                      </a:r>
                      <a:endParaRPr lang="en-US" sz="2800" b="1" dirty="0">
                        <a:solidFill>
                          <a:schemeClr val="accent3">
                            <a:lumMod val="60000"/>
                            <a:lumOff val="40000"/>
                          </a:schemeClr>
                        </a:solidFill>
                      </a:endParaRPr>
                    </a:p>
                  </a:txBody>
                  <a:tcPr marL="99060" marR="99060"/>
                </a:tc>
                <a:tc>
                  <a:txBody>
                    <a:bodyPr/>
                    <a:lstStyle/>
                    <a:p>
                      <a:pPr algn="l"/>
                      <a:r>
                        <a:rPr lang="en-US" sz="2800" b="1" dirty="0" smtClean="0">
                          <a:solidFill>
                            <a:schemeClr val="accent3">
                              <a:lumMod val="60000"/>
                              <a:lumOff val="40000"/>
                            </a:schemeClr>
                          </a:solidFill>
                        </a:rPr>
                        <a:t>Learning by Doing, Project etc</a:t>
                      </a:r>
                      <a:endParaRPr lang="en-US" sz="2800" b="1" dirty="0">
                        <a:solidFill>
                          <a:schemeClr val="accent3">
                            <a:lumMod val="60000"/>
                            <a:lumOff val="40000"/>
                          </a:schemeClr>
                        </a:solidFill>
                      </a:endParaRPr>
                    </a:p>
                  </a:txBody>
                  <a:tcPr marL="99060" marR="99060"/>
                </a:tc>
              </a:tr>
              <a:tr h="1489765">
                <a:tc>
                  <a:txBody>
                    <a:bodyPr/>
                    <a:lstStyle/>
                    <a:p>
                      <a:pPr algn="l"/>
                      <a:r>
                        <a:rPr lang="en-US" sz="2800" b="1" dirty="0" smtClean="0"/>
                        <a:t>5.</a:t>
                      </a:r>
                      <a:endParaRPr lang="en-US" sz="2800" b="1" dirty="0"/>
                    </a:p>
                  </a:txBody>
                  <a:tcPr marL="99060" marR="99060"/>
                </a:tc>
                <a:tc>
                  <a:txBody>
                    <a:bodyPr/>
                    <a:lstStyle/>
                    <a:p>
                      <a:pPr algn="l"/>
                      <a:r>
                        <a:rPr lang="en-US" sz="2800" b="1" dirty="0" smtClean="0"/>
                        <a:t>Discipline</a:t>
                      </a:r>
                      <a:endParaRPr lang="en-US" sz="2800" b="1" dirty="0"/>
                    </a:p>
                  </a:txBody>
                  <a:tcPr marL="99060" marR="99060"/>
                </a:tc>
                <a:tc>
                  <a:txBody>
                    <a:bodyPr/>
                    <a:lstStyle/>
                    <a:p>
                      <a:pPr algn="l"/>
                      <a:r>
                        <a:rPr lang="en-US" sz="2800" b="1" dirty="0" smtClean="0"/>
                        <a:t>Rigid </a:t>
                      </a:r>
                      <a:r>
                        <a:rPr lang="en-US" sz="2800" b="1" dirty="0" err="1" smtClean="0"/>
                        <a:t>Repressionistic</a:t>
                      </a:r>
                      <a:endParaRPr lang="en-US" sz="2800" b="1" dirty="0"/>
                    </a:p>
                  </a:txBody>
                  <a:tcPr marL="99060" marR="99060"/>
                </a:tc>
                <a:tc>
                  <a:txBody>
                    <a:bodyPr/>
                    <a:lstStyle/>
                    <a:p>
                      <a:pPr algn="l"/>
                      <a:r>
                        <a:rPr lang="en-US" sz="2800" b="1" dirty="0" smtClean="0"/>
                        <a:t>Self Discipline</a:t>
                      </a:r>
                      <a:endParaRPr lang="en-US" sz="2800" b="1" dirty="0"/>
                    </a:p>
                  </a:txBody>
                  <a:tcPr marL="99060" marR="99060"/>
                </a:tc>
              </a:tr>
              <a:tr h="1489765">
                <a:tc>
                  <a:txBody>
                    <a:bodyPr/>
                    <a:lstStyle/>
                    <a:p>
                      <a:pPr algn="l"/>
                      <a:r>
                        <a:rPr lang="en-US" sz="2800" dirty="0" smtClean="0">
                          <a:solidFill>
                            <a:srgbClr val="0070C0"/>
                          </a:solidFill>
                        </a:rPr>
                        <a:t>6.</a:t>
                      </a:r>
                      <a:endParaRPr lang="en-US" sz="2800" dirty="0">
                        <a:solidFill>
                          <a:srgbClr val="0070C0"/>
                        </a:solidFill>
                      </a:endParaRPr>
                    </a:p>
                  </a:txBody>
                  <a:tcPr marL="99060" marR="99060"/>
                </a:tc>
                <a:tc>
                  <a:txBody>
                    <a:bodyPr/>
                    <a:lstStyle/>
                    <a:p>
                      <a:pPr algn="l"/>
                      <a:r>
                        <a:rPr lang="en-US" sz="2800" b="1" dirty="0" smtClean="0">
                          <a:solidFill>
                            <a:srgbClr val="0070C0"/>
                          </a:solidFill>
                        </a:rPr>
                        <a:t>Examination</a:t>
                      </a:r>
                      <a:endParaRPr lang="en-US" sz="2800" b="1" dirty="0">
                        <a:solidFill>
                          <a:srgbClr val="0070C0"/>
                        </a:solidFill>
                      </a:endParaRPr>
                    </a:p>
                  </a:txBody>
                  <a:tcPr marL="99060" marR="99060"/>
                </a:tc>
                <a:tc>
                  <a:txBody>
                    <a:bodyPr/>
                    <a:lstStyle/>
                    <a:p>
                      <a:pPr algn="l"/>
                      <a:r>
                        <a:rPr lang="en-US" sz="2800" b="1" dirty="0" smtClean="0">
                          <a:solidFill>
                            <a:srgbClr val="0070C0"/>
                          </a:solidFill>
                        </a:rPr>
                        <a:t>Essay Type Tests</a:t>
                      </a:r>
                      <a:endParaRPr lang="en-US" sz="2800" b="1" dirty="0">
                        <a:solidFill>
                          <a:srgbClr val="0070C0"/>
                        </a:solidFill>
                      </a:endParaRPr>
                    </a:p>
                  </a:txBody>
                  <a:tcPr marL="99060" marR="99060"/>
                </a:tc>
                <a:tc>
                  <a:txBody>
                    <a:bodyPr/>
                    <a:lstStyle/>
                    <a:p>
                      <a:pPr algn="l"/>
                      <a:r>
                        <a:rPr lang="en-US" sz="2800" b="1" dirty="0" smtClean="0">
                          <a:solidFill>
                            <a:srgbClr val="0070C0"/>
                          </a:solidFill>
                        </a:rPr>
                        <a:t>Objective type Tests</a:t>
                      </a:r>
                      <a:endParaRPr lang="en-US" sz="2800" b="1" dirty="0">
                        <a:solidFill>
                          <a:srgbClr val="0070C0"/>
                        </a:solidFill>
                      </a:endParaRPr>
                    </a:p>
                  </a:txBody>
                  <a:tcPr marL="99060" marR="99060"/>
                </a:tc>
              </a:tr>
            </a:tbl>
          </a:graphicData>
        </a:graphic>
      </p:graphicFrame>
    </p:spTree>
  </p:cSld>
  <p:clrMapOvr>
    <a:masterClrMapping/>
  </p:clrMapOvr>
  <p:transition spd="med">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3" y="533400"/>
          <a:ext cx="9144000" cy="4876800"/>
        </p:xfrm>
        <a:graphic>
          <a:graphicData uri="http://schemas.openxmlformats.org/drawingml/2006/table">
            <a:tbl>
              <a:tblPr firstRow="1" bandRow="1">
                <a:tableStyleId>{5C22544A-7EE6-4342-B048-85BDC9FD1C3A}</a:tableStyleId>
              </a:tblPr>
              <a:tblGrid>
                <a:gridCol w="932155"/>
                <a:gridCol w="2441360"/>
                <a:gridCol w="2929631"/>
                <a:gridCol w="2840854"/>
              </a:tblGrid>
              <a:tr h="878440">
                <a:tc>
                  <a:txBody>
                    <a:bodyPr/>
                    <a:lstStyle/>
                    <a:p>
                      <a:pPr algn="l"/>
                      <a:r>
                        <a:rPr lang="en-US" sz="3600" b="1" dirty="0" smtClean="0">
                          <a:solidFill>
                            <a:srgbClr val="FF0000"/>
                          </a:solidFill>
                        </a:rPr>
                        <a:t>7.</a:t>
                      </a:r>
                      <a:endParaRPr lang="en-US" sz="3600" b="1" dirty="0">
                        <a:solidFill>
                          <a:srgbClr val="FF0000"/>
                        </a:solidFill>
                      </a:endParaRPr>
                    </a:p>
                  </a:txBody>
                  <a:tcPr marL="99060" marR="99060"/>
                </a:tc>
                <a:tc>
                  <a:txBody>
                    <a:bodyPr/>
                    <a:lstStyle/>
                    <a:p>
                      <a:pPr algn="ctr"/>
                      <a:r>
                        <a:rPr lang="en-US" sz="3600" b="1" dirty="0" smtClean="0">
                          <a:solidFill>
                            <a:srgbClr val="FF0000"/>
                          </a:solidFill>
                        </a:rPr>
                        <a:t>Agencies</a:t>
                      </a:r>
                      <a:endParaRPr lang="en-US" sz="3600" b="1" dirty="0">
                        <a:solidFill>
                          <a:srgbClr val="FF0000"/>
                        </a:solidFill>
                      </a:endParaRPr>
                    </a:p>
                  </a:txBody>
                  <a:tcPr marL="99060" marR="99060"/>
                </a:tc>
                <a:tc>
                  <a:txBody>
                    <a:bodyPr/>
                    <a:lstStyle/>
                    <a:p>
                      <a:pPr algn="ctr"/>
                      <a:r>
                        <a:rPr lang="en-US" sz="3600" b="1" dirty="0" smtClean="0">
                          <a:solidFill>
                            <a:srgbClr val="FF0000"/>
                          </a:solidFill>
                        </a:rPr>
                        <a:t>Formal (School)</a:t>
                      </a:r>
                      <a:endParaRPr lang="en-US" sz="3600" b="1" dirty="0">
                        <a:solidFill>
                          <a:srgbClr val="FF0000"/>
                        </a:solidFill>
                      </a:endParaRPr>
                    </a:p>
                  </a:txBody>
                  <a:tcPr marL="99060" marR="99060"/>
                </a:tc>
                <a:tc>
                  <a:txBody>
                    <a:bodyPr/>
                    <a:lstStyle/>
                    <a:p>
                      <a:pPr algn="ctr"/>
                      <a:r>
                        <a:rPr lang="en-US" sz="3600" b="1" dirty="0" smtClean="0">
                          <a:solidFill>
                            <a:srgbClr val="FF0000"/>
                          </a:solidFill>
                        </a:rPr>
                        <a:t>Formal and Informal both</a:t>
                      </a:r>
                      <a:endParaRPr lang="en-US" sz="3600" b="1" dirty="0">
                        <a:solidFill>
                          <a:srgbClr val="FF0000"/>
                        </a:solidFill>
                      </a:endParaRPr>
                    </a:p>
                  </a:txBody>
                  <a:tcPr marL="99060" marR="99060"/>
                </a:tc>
              </a:tr>
              <a:tr h="785973">
                <a:tc>
                  <a:txBody>
                    <a:bodyPr/>
                    <a:lstStyle/>
                    <a:p>
                      <a:pPr algn="l"/>
                      <a:r>
                        <a:rPr lang="en-US" sz="3200" b="1" dirty="0" smtClean="0">
                          <a:solidFill>
                            <a:srgbClr val="7030A0"/>
                          </a:solidFill>
                        </a:rPr>
                        <a:t>8.</a:t>
                      </a:r>
                      <a:endParaRPr lang="en-US" sz="3200" b="1" dirty="0">
                        <a:solidFill>
                          <a:srgbClr val="7030A0"/>
                        </a:solidFill>
                      </a:endParaRPr>
                    </a:p>
                  </a:txBody>
                  <a:tcPr marL="99060" marR="99060"/>
                </a:tc>
                <a:tc>
                  <a:txBody>
                    <a:bodyPr/>
                    <a:lstStyle/>
                    <a:p>
                      <a:pPr algn="ctr"/>
                      <a:r>
                        <a:rPr lang="en-US" sz="3200" b="1" dirty="0" smtClean="0">
                          <a:solidFill>
                            <a:srgbClr val="7030A0"/>
                          </a:solidFill>
                        </a:rPr>
                        <a:t>Teacher</a:t>
                      </a:r>
                      <a:endParaRPr lang="en-US" sz="3200" b="1" dirty="0">
                        <a:solidFill>
                          <a:srgbClr val="7030A0"/>
                        </a:solidFill>
                      </a:endParaRPr>
                    </a:p>
                  </a:txBody>
                  <a:tcPr marL="99060" marR="99060"/>
                </a:tc>
                <a:tc>
                  <a:txBody>
                    <a:bodyPr/>
                    <a:lstStyle/>
                    <a:p>
                      <a:pPr algn="ctr"/>
                      <a:r>
                        <a:rPr lang="en-US" sz="3200" b="1" dirty="0" smtClean="0">
                          <a:solidFill>
                            <a:srgbClr val="7030A0"/>
                          </a:solidFill>
                        </a:rPr>
                        <a:t>Instructor</a:t>
                      </a:r>
                      <a:endParaRPr lang="en-US" sz="3200" b="1" dirty="0">
                        <a:solidFill>
                          <a:srgbClr val="7030A0"/>
                        </a:solidFill>
                      </a:endParaRPr>
                    </a:p>
                  </a:txBody>
                  <a:tcPr marL="99060" marR="99060"/>
                </a:tc>
                <a:tc>
                  <a:txBody>
                    <a:bodyPr/>
                    <a:lstStyle/>
                    <a:p>
                      <a:pPr algn="ctr"/>
                      <a:r>
                        <a:rPr lang="en-US" sz="3200" b="1" dirty="0" smtClean="0">
                          <a:solidFill>
                            <a:srgbClr val="7030A0"/>
                          </a:solidFill>
                        </a:rPr>
                        <a:t>Friend,</a:t>
                      </a:r>
                      <a:r>
                        <a:rPr lang="en-US" sz="3200" b="1" baseline="0" dirty="0" smtClean="0">
                          <a:solidFill>
                            <a:srgbClr val="7030A0"/>
                          </a:solidFill>
                        </a:rPr>
                        <a:t> Philosopher and Guide</a:t>
                      </a:r>
                      <a:endParaRPr lang="en-US" sz="3200" b="1" dirty="0">
                        <a:solidFill>
                          <a:srgbClr val="7030A0"/>
                        </a:solidFill>
                      </a:endParaRPr>
                    </a:p>
                  </a:txBody>
                  <a:tcPr marL="99060" marR="99060"/>
                </a:tc>
              </a:tr>
              <a:tr h="539393">
                <a:tc>
                  <a:txBody>
                    <a:bodyPr/>
                    <a:lstStyle/>
                    <a:p>
                      <a:pPr algn="l"/>
                      <a:r>
                        <a:rPr lang="en-US" sz="3200" b="1" dirty="0" smtClean="0">
                          <a:solidFill>
                            <a:schemeClr val="accent2">
                              <a:lumMod val="75000"/>
                            </a:schemeClr>
                          </a:solidFill>
                        </a:rPr>
                        <a:t>9.</a:t>
                      </a:r>
                      <a:endParaRPr lang="en-US" sz="3200" b="1" dirty="0">
                        <a:solidFill>
                          <a:schemeClr val="accent2">
                            <a:lumMod val="75000"/>
                          </a:schemeClr>
                        </a:solidFill>
                      </a:endParaRPr>
                    </a:p>
                  </a:txBody>
                  <a:tcPr marL="99060" marR="99060"/>
                </a:tc>
                <a:tc>
                  <a:txBody>
                    <a:bodyPr/>
                    <a:lstStyle/>
                    <a:p>
                      <a:pPr algn="ctr"/>
                      <a:r>
                        <a:rPr lang="en-US" sz="3200" b="1" dirty="0" smtClean="0">
                          <a:solidFill>
                            <a:schemeClr val="accent2">
                              <a:lumMod val="75000"/>
                            </a:schemeClr>
                          </a:solidFill>
                        </a:rPr>
                        <a:t>Child</a:t>
                      </a:r>
                      <a:endParaRPr lang="en-US" sz="3200" b="1" dirty="0">
                        <a:solidFill>
                          <a:schemeClr val="accent2">
                            <a:lumMod val="75000"/>
                          </a:schemeClr>
                        </a:solidFill>
                      </a:endParaRPr>
                    </a:p>
                  </a:txBody>
                  <a:tcPr marL="99060" marR="99060"/>
                </a:tc>
                <a:tc>
                  <a:txBody>
                    <a:bodyPr/>
                    <a:lstStyle/>
                    <a:p>
                      <a:pPr algn="ctr"/>
                      <a:r>
                        <a:rPr lang="en-US" sz="3200" b="1" dirty="0" smtClean="0">
                          <a:solidFill>
                            <a:schemeClr val="accent2">
                              <a:lumMod val="75000"/>
                            </a:schemeClr>
                          </a:solidFill>
                        </a:rPr>
                        <a:t>Passive Recipient</a:t>
                      </a:r>
                      <a:endParaRPr lang="en-US" sz="3200" b="1" dirty="0">
                        <a:solidFill>
                          <a:schemeClr val="accent2">
                            <a:lumMod val="75000"/>
                          </a:schemeClr>
                        </a:solidFill>
                      </a:endParaRPr>
                    </a:p>
                  </a:txBody>
                  <a:tcPr marL="99060" marR="99060"/>
                </a:tc>
                <a:tc>
                  <a:txBody>
                    <a:bodyPr/>
                    <a:lstStyle/>
                    <a:p>
                      <a:pPr algn="ctr"/>
                      <a:r>
                        <a:rPr lang="en-US" sz="3200" b="1" dirty="0" smtClean="0">
                          <a:solidFill>
                            <a:schemeClr val="accent2">
                              <a:lumMod val="75000"/>
                            </a:schemeClr>
                          </a:solidFill>
                        </a:rPr>
                        <a:t>Active,</a:t>
                      </a:r>
                      <a:r>
                        <a:rPr lang="en-US" sz="3200" b="1" baseline="0" dirty="0" smtClean="0">
                          <a:solidFill>
                            <a:schemeClr val="accent2">
                              <a:lumMod val="75000"/>
                            </a:schemeClr>
                          </a:solidFill>
                        </a:rPr>
                        <a:t> Dynamic</a:t>
                      </a:r>
                      <a:endParaRPr lang="en-US" sz="3200" b="1" dirty="0">
                        <a:solidFill>
                          <a:schemeClr val="accent2">
                            <a:lumMod val="75000"/>
                          </a:schemeClr>
                        </a:solidFill>
                      </a:endParaRPr>
                    </a:p>
                  </a:txBody>
                  <a:tcPr marL="99060" marR="99060"/>
                </a:tc>
              </a:tr>
              <a:tr h="539393">
                <a:tc>
                  <a:txBody>
                    <a:bodyPr/>
                    <a:lstStyle/>
                    <a:p>
                      <a:pPr algn="l"/>
                      <a:r>
                        <a:rPr lang="en-US" sz="3200" b="1" dirty="0" smtClean="0">
                          <a:solidFill>
                            <a:srgbClr val="0070C0"/>
                          </a:solidFill>
                        </a:rPr>
                        <a:t>10.</a:t>
                      </a:r>
                      <a:endParaRPr lang="en-US" sz="3200" b="1" dirty="0">
                        <a:solidFill>
                          <a:srgbClr val="0070C0"/>
                        </a:solidFill>
                      </a:endParaRPr>
                    </a:p>
                  </a:txBody>
                  <a:tcPr marL="99060" marR="99060"/>
                </a:tc>
                <a:tc>
                  <a:txBody>
                    <a:bodyPr/>
                    <a:lstStyle/>
                    <a:p>
                      <a:pPr algn="ctr"/>
                      <a:r>
                        <a:rPr lang="en-US" sz="3200" b="1" dirty="0" smtClean="0">
                          <a:solidFill>
                            <a:srgbClr val="0070C0"/>
                          </a:solidFill>
                        </a:rPr>
                        <a:t>School</a:t>
                      </a:r>
                      <a:endParaRPr lang="en-US" sz="3200" b="1" dirty="0">
                        <a:solidFill>
                          <a:srgbClr val="0070C0"/>
                        </a:solidFill>
                      </a:endParaRPr>
                    </a:p>
                  </a:txBody>
                  <a:tcPr marL="99060" marR="99060"/>
                </a:tc>
                <a:tc>
                  <a:txBody>
                    <a:bodyPr/>
                    <a:lstStyle/>
                    <a:p>
                      <a:pPr algn="ctr"/>
                      <a:r>
                        <a:rPr lang="en-US" sz="3200" b="1" dirty="0" smtClean="0">
                          <a:solidFill>
                            <a:srgbClr val="0070C0"/>
                          </a:solidFill>
                        </a:rPr>
                        <a:t>Teaching Shops</a:t>
                      </a:r>
                      <a:endParaRPr lang="en-US" sz="3200" b="1" dirty="0">
                        <a:solidFill>
                          <a:srgbClr val="0070C0"/>
                        </a:solidFill>
                      </a:endParaRPr>
                    </a:p>
                  </a:txBody>
                  <a:tcPr marL="99060" marR="99060"/>
                </a:tc>
                <a:tc>
                  <a:txBody>
                    <a:bodyPr/>
                    <a:lstStyle/>
                    <a:p>
                      <a:pPr algn="ctr"/>
                      <a:r>
                        <a:rPr lang="en-US" sz="3200" b="1" dirty="0" smtClean="0">
                          <a:solidFill>
                            <a:srgbClr val="0070C0"/>
                          </a:solidFill>
                        </a:rPr>
                        <a:t>Miniature of Society</a:t>
                      </a:r>
                      <a:endParaRPr lang="en-US" sz="3200" b="1" dirty="0">
                        <a:solidFill>
                          <a:srgbClr val="0070C0"/>
                        </a:solidFill>
                      </a:endParaRPr>
                    </a:p>
                  </a:txBody>
                  <a:tcPr marL="99060" marR="99060"/>
                </a:tc>
              </a:tr>
            </a:tbl>
          </a:graphicData>
        </a:graphic>
      </p:graphicFrame>
    </p:spTree>
  </p:cSld>
  <p:clrMapOvr>
    <a:masterClrMapping/>
  </p:clrMapOvr>
  <p:transition spd="med">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421116" cy="1596177"/>
          </a:xfrm>
        </p:spPr>
        <p:style>
          <a:lnRef idx="1">
            <a:schemeClr val="accent1"/>
          </a:lnRef>
          <a:fillRef idx="2">
            <a:schemeClr val="accent1"/>
          </a:fillRef>
          <a:effectRef idx="1">
            <a:schemeClr val="accent1"/>
          </a:effectRef>
          <a:fontRef idx="minor">
            <a:schemeClr val="dk1"/>
          </a:fontRef>
        </p:style>
        <p:txBody>
          <a:bodyPr/>
          <a:lstStyle/>
          <a:p>
            <a:pPr algn="ctr"/>
            <a:r>
              <a:rPr lang="en-US"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Nature of education</a:t>
            </a:r>
            <a:endParaRPr lang="en-US" dirty="0"/>
          </a:p>
        </p:txBody>
      </p:sp>
      <p:sp>
        <p:nvSpPr>
          <p:cNvPr id="3" name="Content Placeholder 2"/>
          <p:cNvSpPr>
            <a:spLocks noGrp="1"/>
          </p:cNvSpPr>
          <p:nvPr>
            <p:ph sz="quarter" idx="13"/>
          </p:nvPr>
        </p:nvSpPr>
        <p:spPr>
          <a:xfrm>
            <a:off x="0" y="1447800"/>
            <a:ext cx="9906000" cy="4525963"/>
          </a:xfrm>
        </p:spPr>
        <p:txBody>
          <a:bodyP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p>
            <a:pPr marL="624078" indent="-514350">
              <a:buFont typeface="+mj-lt"/>
              <a:buAutoNum type="arabicPeriod"/>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Education is social process</a:t>
            </a:r>
          </a:p>
          <a:p>
            <a:pPr marL="624078" indent="-514350">
              <a:buFont typeface="+mj-lt"/>
              <a:buAutoNum type="arabicPeriod"/>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Education is life long process</a:t>
            </a:r>
          </a:p>
          <a:p>
            <a:pPr marL="624078" indent="-514350">
              <a:buFont typeface="+mj-lt"/>
              <a:buAutoNum type="arabicPeriod"/>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Education is purposeful process</a:t>
            </a:r>
          </a:p>
          <a:p>
            <a:pPr marL="624078" indent="-514350">
              <a:buFont typeface="+mj-lt"/>
              <a:buAutoNum type="arabicPeriod"/>
            </a:pP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Education is development of individual and the society</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Nature of Education</a:t>
            </a: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Content Placeholder 1"/>
          <p:cNvSpPr>
            <a:spLocks noGrp="1"/>
          </p:cNvSpPr>
          <p:nvPr>
            <p:ph sz="quarter" idx="13"/>
          </p:nvPr>
        </p:nvSpPr>
        <p:spPr>
          <a:xfrm>
            <a:off x="762000" y="2209800"/>
            <a:ext cx="8420609" cy="3352800"/>
          </a:xfrm>
        </p:spPr>
        <p:txBody>
          <a:bodyPr>
            <a:noAutofit/>
          </a:bodyPr>
          <a:lstStyle/>
          <a:p>
            <a:pPr marL="624078" indent="-514350">
              <a:buFont typeface="+mj-lt"/>
              <a:buAutoNum type="arabicPeriod" startAt="5"/>
            </a:pPr>
            <a:r>
              <a:rPr lang="en-US" sz="4800" dirty="0" smtClean="0">
                <a:solidFill>
                  <a:srgbClr val="7030A0"/>
                </a:solidFill>
              </a:rPr>
              <a:t>Education is modification of </a:t>
            </a:r>
            <a:r>
              <a:rPr lang="en-US" sz="4800" dirty="0" err="1" smtClean="0">
                <a:solidFill>
                  <a:srgbClr val="7030A0"/>
                </a:solidFill>
              </a:rPr>
              <a:t>behaviour</a:t>
            </a:r>
            <a:endParaRPr lang="en-US" sz="4800" dirty="0" smtClean="0">
              <a:solidFill>
                <a:srgbClr val="7030A0"/>
              </a:solidFill>
            </a:endParaRPr>
          </a:p>
          <a:p>
            <a:pPr marL="624078" indent="-514350">
              <a:buFont typeface="+mj-lt"/>
              <a:buAutoNum type="arabicPeriod" startAt="5"/>
            </a:pPr>
            <a:r>
              <a:rPr lang="en-US" sz="4800" dirty="0" smtClean="0">
                <a:solidFill>
                  <a:srgbClr val="7030A0"/>
                </a:solidFill>
              </a:rPr>
              <a:t>Education is Training</a:t>
            </a:r>
          </a:p>
          <a:p>
            <a:pPr marL="624078" indent="-514350">
              <a:buFont typeface="+mj-lt"/>
              <a:buAutoNum type="arabicPeriod" startAt="5"/>
            </a:pPr>
            <a:r>
              <a:rPr lang="en-US" sz="4800" dirty="0" smtClean="0">
                <a:solidFill>
                  <a:srgbClr val="7030A0"/>
                </a:solidFill>
              </a:rPr>
              <a:t>Education is instruction and direction</a:t>
            </a:r>
            <a:endParaRPr lang="en-US" sz="4800" dirty="0">
              <a:solidFill>
                <a:srgbClr val="7030A0"/>
              </a:solidFill>
            </a:endParaRPr>
          </a:p>
        </p:txBody>
      </p:sp>
    </p:spTree>
  </p:cSld>
  <p:clrMapOvr>
    <a:masterClrMapping/>
  </p:clrMapOvr>
  <p:transition spd="med">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rot="20404795">
            <a:off x="-174894" y="2239910"/>
            <a:ext cx="8011494" cy="350978"/>
          </a:xfrm>
          <a:effectLst>
            <a:glow rad="228600">
              <a:schemeClr val="accent3">
                <a:satMod val="175000"/>
                <a:alpha val="40000"/>
              </a:schemeClr>
            </a:glow>
          </a:effectLst>
        </p:spPr>
        <p:txBody>
          <a:bodyPr>
            <a:noAutofit/>
            <a:scene3d>
              <a:camera prst="perspectiveRight"/>
              <a:lightRig rig="soft" dir="t"/>
            </a:scene3d>
            <a:sp3d prstMaterial="softEdge">
              <a:bevelT w="25400" h="25400"/>
            </a:sp3d>
          </a:bodyPr>
          <a:lstStyle/>
          <a:p>
            <a:pPr algn="ctr"/>
            <a:r>
              <a:rPr lang="en-US" sz="8800" b="0" u="sng" dirty="0" smtClean="0">
                <a:solidFill>
                  <a:srgbClr val="FF0000"/>
                </a:solidFill>
                <a:effectLst>
                  <a:outerShdw blurRad="50800" dist="38100" dir="16200000" rotWithShape="0">
                    <a:prstClr val="black">
                      <a:alpha val="40000"/>
                    </a:prstClr>
                  </a:outerShdw>
                </a:effectLst>
              </a:rPr>
              <a:t>PHILOSOPHY</a:t>
            </a:r>
            <a:br>
              <a:rPr lang="en-US" sz="8800" b="0" u="sng" dirty="0" smtClean="0">
                <a:solidFill>
                  <a:srgbClr val="FF0000"/>
                </a:solidFill>
                <a:effectLst>
                  <a:outerShdw blurRad="50800" dist="38100" dir="16200000" rotWithShape="0">
                    <a:prstClr val="black">
                      <a:alpha val="40000"/>
                    </a:prstClr>
                  </a:outerShdw>
                </a:effectLst>
              </a:rPr>
            </a:br>
            <a:endParaRPr lang="en-US" sz="8800" b="0" u="sng" dirty="0">
              <a:solidFill>
                <a:srgbClr val="FF0000"/>
              </a:solidFill>
              <a:effectLst>
                <a:outerShdw blurRad="50800" dist="38100" dir="16200000" rotWithShape="0">
                  <a:prstClr val="black">
                    <a:alpha val="40000"/>
                  </a:prstClr>
                </a:outerShdw>
              </a:effectLst>
            </a:endParaRPr>
          </a:p>
        </p:txBody>
      </p:sp>
      <p:sp>
        <p:nvSpPr>
          <p:cNvPr id="5" name="Content Placeholder 4"/>
          <p:cNvSpPr>
            <a:spLocks noGrp="1"/>
          </p:cNvSpPr>
          <p:nvPr>
            <p:ph idx="1"/>
          </p:nvPr>
        </p:nvSpPr>
        <p:spPr>
          <a:xfrm rot="20340076">
            <a:off x="991553" y="1940038"/>
            <a:ext cx="8357109" cy="3796976"/>
          </a:xfrm>
        </p:spPr>
        <p:txBody>
          <a:bodyPr>
            <a:noAutofit/>
          </a:bodyPr>
          <a:lstStyle/>
          <a:p>
            <a:pPr lvl="2" algn="ctr">
              <a:buNone/>
            </a:pPr>
            <a:r>
              <a:rPr lang="en-US" sz="8200" b="1" dirty="0" smtClean="0">
                <a:solidFill>
                  <a:srgbClr val="00B0F0"/>
                </a:solidFill>
                <a:effectLst>
                  <a:reflection blurRad="6350" stA="55000" endA="300" endPos="45500" dir="5400000" sy="-100000" algn="bl" rotWithShape="0"/>
                </a:effectLst>
              </a:rPr>
              <a:t>EDUCATION </a:t>
            </a:r>
            <a:r>
              <a:rPr lang="en-US" sz="4800" b="1" dirty="0" smtClean="0">
                <a:solidFill>
                  <a:schemeClr val="accent4">
                    <a:lumMod val="75000"/>
                  </a:schemeClr>
                </a:solidFill>
                <a:effectLst>
                  <a:reflection blurRad="6350" stA="55000" endA="300" endPos="45500" dir="5400000" sy="-100000" algn="bl" rotWithShape="0"/>
                </a:effectLst>
              </a:rPr>
              <a:t>MEANING</a:t>
            </a:r>
            <a:r>
              <a:rPr lang="en-US" sz="4400" b="1" dirty="0" smtClean="0">
                <a:solidFill>
                  <a:srgbClr val="7030A0"/>
                </a:solidFill>
                <a:effectLst>
                  <a:reflection blurRad="6350" stA="55000" endA="300" endPos="45500" dir="5400000" sy="-100000" algn="bl" rotWithShape="0"/>
                </a:effectLst>
              </a:rPr>
              <a:t>,</a:t>
            </a:r>
            <a:r>
              <a:rPr lang="en-US" sz="4800" b="1" dirty="0" smtClean="0">
                <a:solidFill>
                  <a:srgbClr val="7030A0"/>
                </a:solidFill>
                <a:effectLst>
                  <a:reflection blurRad="6350" stA="55000" endA="300" endPos="45500" dir="5400000" sy="-100000" algn="bl" rotWithShape="0"/>
                </a:effectLst>
              </a:rPr>
              <a:t> NATURE </a:t>
            </a:r>
            <a:r>
              <a:rPr lang="en-US" sz="4800" b="1" dirty="0" smtClean="0">
                <a:solidFill>
                  <a:schemeClr val="bg2">
                    <a:lumMod val="10000"/>
                  </a:schemeClr>
                </a:solidFill>
                <a:effectLst>
                  <a:reflection blurRad="6350" stA="55000" endA="300" endPos="45500" dir="5400000" sy="-100000" algn="bl" rotWithShape="0"/>
                </a:effectLst>
              </a:rPr>
              <a:t>AND</a:t>
            </a:r>
            <a:r>
              <a:rPr lang="en-US" sz="4400" b="1" dirty="0" smtClean="0">
                <a:solidFill>
                  <a:schemeClr val="bg2">
                    <a:lumMod val="10000"/>
                  </a:schemeClr>
                </a:solidFill>
                <a:effectLst>
                  <a:reflection blurRad="6350" stA="55000" endA="300" endPos="45500" dir="5400000" sy="-100000" algn="bl" rotWithShape="0"/>
                </a:effectLst>
              </a:rPr>
              <a:t> </a:t>
            </a:r>
          </a:p>
          <a:p>
            <a:pPr lvl="2" algn="ctr">
              <a:buNone/>
            </a:pPr>
            <a:r>
              <a:rPr lang="en-US" sz="4800" b="1" dirty="0" smtClean="0">
                <a:solidFill>
                  <a:schemeClr val="accent3">
                    <a:lumMod val="75000"/>
                  </a:schemeClr>
                </a:solidFill>
                <a:effectLst>
                  <a:reflection blurRad="6350" stA="55000" endA="300" endPos="45500" dir="5400000" sy="-100000" algn="bl" rotWithShape="0"/>
                </a:effectLst>
              </a:rPr>
              <a:t>SCOPE OF EDUCATION</a:t>
            </a:r>
            <a:endParaRPr lang="en-US" sz="4400" b="1" dirty="0">
              <a:solidFill>
                <a:schemeClr val="accent3">
                  <a:lumMod val="75000"/>
                </a:schemeClr>
              </a:solidFill>
              <a:effectLst>
                <a:reflection blurRad="6350" stA="55000" endA="300" endPos="45500" dir="5400000" sy="-100000" algn="bl" rotWithShape="0"/>
              </a:effectLst>
            </a:endParaRPr>
          </a:p>
        </p:txBody>
      </p:sp>
    </p:spTree>
  </p:cSld>
  <p:clrMapOvr>
    <a:masterClrMapping/>
  </p:clrMapOvr>
  <p:transition spd="med" advTm="5000">
    <p:cover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533400"/>
            <a:ext cx="8421116" cy="1447800"/>
          </a:xfrm>
        </p:spPr>
        <p:style>
          <a:lnRef idx="1">
            <a:schemeClr val="accent1"/>
          </a:lnRef>
          <a:fillRef idx="2">
            <a:schemeClr val="accent1"/>
          </a:fillRef>
          <a:effectRef idx="1">
            <a:schemeClr val="accent1"/>
          </a:effectRef>
          <a:fontRef idx="minor">
            <a:schemeClr val="dk1"/>
          </a:fontRef>
        </p:style>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Scope of Education</a:t>
            </a:r>
            <a:endParaRPr lang="en-US"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Content Placeholder 1"/>
          <p:cNvSpPr>
            <a:spLocks noGrp="1"/>
          </p:cNvSpPr>
          <p:nvPr>
            <p:ph sz="quarter" idx="13"/>
          </p:nvPr>
        </p:nvSpPr>
        <p:spPr>
          <a:xfrm>
            <a:off x="685800" y="1905000"/>
            <a:ext cx="8458200" cy="4953000"/>
          </a:xfrm>
        </p:spPr>
        <p:style>
          <a:lnRef idx="1">
            <a:schemeClr val="accent2"/>
          </a:lnRef>
          <a:fillRef idx="2">
            <a:schemeClr val="accent2"/>
          </a:fillRef>
          <a:effectRef idx="1">
            <a:schemeClr val="accent2"/>
          </a:effectRef>
          <a:fontRef idx="minor">
            <a:schemeClr val="dk1"/>
          </a:fontRef>
        </p:style>
        <p:txBody>
          <a:bodyPr>
            <a:noAutofit/>
            <a:scene3d>
              <a:camera prst="obliqueBottomRight"/>
              <a:lightRig rig="threePt" dir="t"/>
            </a:scene3d>
            <a:sp3d extrusionH="57150">
              <a:bevelT w="38100" h="38100"/>
            </a:sp3d>
          </a:bodyPr>
          <a:lstStyle/>
          <a:p>
            <a:pPr marL="624078" indent="-514350">
              <a:buFont typeface="+mj-lt"/>
              <a:buAutoNum type="arabicPeriod"/>
            </a:pPr>
            <a:r>
              <a:rPr lang="en-US" sz="4800" b="1" dirty="0" smtClean="0"/>
              <a:t>Educational Philosophy</a:t>
            </a:r>
          </a:p>
          <a:p>
            <a:pPr marL="624078" indent="-514350">
              <a:buFont typeface="+mj-lt"/>
              <a:buAutoNum type="arabicPeriod"/>
            </a:pPr>
            <a:r>
              <a:rPr lang="en-US" sz="4800" b="1" dirty="0" smtClean="0"/>
              <a:t>Educational Psychology</a:t>
            </a:r>
          </a:p>
          <a:p>
            <a:pPr marL="624078" indent="-514350">
              <a:buFont typeface="+mj-lt"/>
              <a:buAutoNum type="arabicPeriod"/>
            </a:pPr>
            <a:r>
              <a:rPr lang="en-US" sz="4800" b="1" dirty="0" smtClean="0"/>
              <a:t>Educational Sociology</a:t>
            </a:r>
          </a:p>
          <a:p>
            <a:pPr marL="624078" indent="-514350">
              <a:buFont typeface="+mj-lt"/>
              <a:buAutoNum type="arabicPeriod"/>
            </a:pPr>
            <a:r>
              <a:rPr lang="en-US" sz="4800" b="1" dirty="0" smtClean="0"/>
              <a:t>History of Education</a:t>
            </a:r>
          </a:p>
          <a:p>
            <a:pPr marL="624078" indent="-514350">
              <a:buFont typeface="+mj-lt"/>
              <a:buAutoNum type="arabicPeriod"/>
            </a:pPr>
            <a:r>
              <a:rPr lang="en-US" sz="4800" b="1" dirty="0" smtClean="0"/>
              <a:t>Economics of Education</a:t>
            </a:r>
            <a:endParaRPr lang="en-US" sz="4800" b="1" dirty="0"/>
          </a:p>
        </p:txBody>
      </p:sp>
    </p:spTree>
  </p:cSld>
  <p:clrMapOvr>
    <a:masterClrMapping/>
  </p:clrMapOvr>
  <p:transition spd="med">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scene3d>
              <a:camera prst="obliqueBottomRight"/>
              <a:lightRig rig="soft" dir="t"/>
            </a:scene3d>
            <a:sp3d prstMaterial="softEdge">
              <a:bevelT w="25400" h="25400"/>
            </a:sp3d>
          </a:bodyPr>
          <a:lstStyle/>
          <a:p>
            <a:pPr algn="ctr"/>
            <a:r>
              <a:rPr lang="en-US" sz="5400" u="sng"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Scope Of Education</a:t>
            </a:r>
            <a:endParaRPr lang="en-US" sz="5400" u="sng"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2" name="Content Placeholder 1"/>
          <p:cNvSpPr>
            <a:spLocks noGrp="1"/>
          </p:cNvSpPr>
          <p:nvPr>
            <p:ph sz="quarter" idx="13"/>
          </p:nvPr>
        </p:nvSpPr>
        <p:spPr>
          <a:xfrm>
            <a:off x="742441" y="2133601"/>
            <a:ext cx="8420609" cy="3886200"/>
          </a:xfrm>
        </p:spPr>
        <p:txBody>
          <a:bodyPr>
            <a:normAutofit fontScale="77500" lnSpcReduction="20000"/>
            <a:scene3d>
              <a:camera prst="obliqueBottomRight"/>
              <a:lightRig rig="threePt" dir="t"/>
            </a:scene3d>
          </a:bodyPr>
          <a:lstStyle/>
          <a:p>
            <a:pPr marL="624078" indent="-514350">
              <a:buFont typeface="+mj-lt"/>
              <a:buAutoNum type="arabicPeriod" startAt="6"/>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 of Teaching</a:t>
            </a:r>
          </a:p>
          <a:p>
            <a:pPr marL="624078" indent="-514350">
              <a:buFont typeface="+mj-lt"/>
              <a:buAutoNum type="arabicPeriod" startAt="6"/>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Educational Administration and Supervision</a:t>
            </a:r>
          </a:p>
          <a:p>
            <a:pPr marL="624078" indent="-514350">
              <a:buFont typeface="+mj-lt"/>
              <a:buAutoNum type="arabicPeriod" startAt="6"/>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Problem of Education</a:t>
            </a:r>
          </a:p>
          <a:p>
            <a:pPr marL="624078" indent="-514350">
              <a:buFont typeface="+mj-lt"/>
              <a:buAutoNum type="arabicPeriod" startAt="6"/>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Population Education</a:t>
            </a:r>
          </a:p>
          <a:p>
            <a:pPr marL="624078" indent="-514350">
              <a:buFont typeface="+mj-lt"/>
              <a:buAutoNum type="arabicPeriod" startAt="6"/>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Environmental Education</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915400" cy="1143000"/>
          </a:xfrm>
        </p:spPr>
        <p:txBody>
          <a:bodyPr>
            <a:normAutofit/>
          </a:bodyPr>
          <a:lstStyle/>
          <a:p>
            <a:r>
              <a:rPr lang="en-US" sz="6000" b="1" dirty="0" smtClean="0">
                <a:solidFill>
                  <a:schemeClr val="tx1"/>
                </a:solidFill>
              </a:rPr>
              <a:t>Conclusion</a:t>
            </a:r>
            <a:endParaRPr lang="en-US" sz="6000" b="1" dirty="0">
              <a:solidFill>
                <a:schemeClr val="tx1"/>
              </a:solidFill>
            </a:endParaRPr>
          </a:p>
        </p:txBody>
      </p:sp>
      <p:sp>
        <p:nvSpPr>
          <p:cNvPr id="3" name="Content Placeholder 2"/>
          <p:cNvSpPr>
            <a:spLocks noGrp="1"/>
          </p:cNvSpPr>
          <p:nvPr>
            <p:ph idx="1"/>
          </p:nvPr>
        </p:nvSpPr>
        <p:spPr>
          <a:xfrm>
            <a:off x="533400" y="1752600"/>
            <a:ext cx="9029700" cy="4846320"/>
          </a:xfrm>
        </p:spPr>
        <p:txBody>
          <a:bodyPr>
            <a:noAutofit/>
          </a:bodyPr>
          <a:lstStyle/>
          <a:p>
            <a:pPr>
              <a:buNone/>
            </a:pPr>
            <a:r>
              <a:rPr lang="en-US" sz="3200" b="1" dirty="0" smtClean="0">
                <a:solidFill>
                  <a:srgbClr val="FFFF00"/>
                </a:solidFill>
              </a:rPr>
              <a:t>   In this way we can conclude that</a:t>
            </a:r>
          </a:p>
          <a:p>
            <a:pPr>
              <a:buNone/>
            </a:pPr>
            <a:r>
              <a:rPr lang="en-US" sz="3200" b="1" dirty="0" smtClean="0">
                <a:solidFill>
                  <a:srgbClr val="FFFF00"/>
                </a:solidFill>
              </a:rPr>
              <a:t>   “Education is an ever-lasting and purposeful social process in a society through which the development of the innate powers of man ,  progress in his knowledge and art –skills and </a:t>
            </a:r>
            <a:r>
              <a:rPr lang="en-US" sz="3200" b="1" dirty="0" err="1" smtClean="0">
                <a:solidFill>
                  <a:srgbClr val="FFFF00"/>
                </a:solidFill>
              </a:rPr>
              <a:t>behaviour</a:t>
            </a:r>
            <a:r>
              <a:rPr lang="en-US" sz="3200" b="1" dirty="0" smtClean="0">
                <a:solidFill>
                  <a:srgbClr val="FFFF00"/>
                </a:solidFill>
              </a:rPr>
              <a:t> changes , and thus he is made a decent , cultured and capable citizen . Through this , both the individual and society continuously develop .”</a:t>
            </a:r>
            <a:endParaRPr lang="en-US" sz="3200" b="1" dirty="0">
              <a:solidFill>
                <a:srgbClr val="FFFF00"/>
              </a:solidFill>
            </a:endParaRPr>
          </a:p>
        </p:txBody>
      </p:sp>
    </p:spTree>
  </p:cSld>
  <p:clrMapOvr>
    <a:masterClrMapping/>
  </p:clrMapOvr>
  <p:transition spd="med" advTm="5000">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5" name="Picture 4" descr="thanks.jpg"/>
          <p:cNvPicPr>
            <a:picLocks noChangeAspect="1"/>
          </p:cNvPicPr>
          <p:nvPr/>
        </p:nvPicPr>
        <p:blipFill>
          <a:blip r:embed="rId4" cstate="print"/>
          <a:stretch>
            <a:fillRect/>
          </a:stretch>
        </p:blipFill>
        <p:spPr>
          <a:xfrm rot="20447329">
            <a:off x="240215" y="400908"/>
            <a:ext cx="6577429" cy="2573178"/>
          </a:xfrm>
          <a:prstGeom prst="ellipse">
            <a:avLst/>
          </a:prstGeom>
          <a:ln>
            <a:noFill/>
          </a:ln>
          <a:effectLst>
            <a:softEdge rad="112500"/>
          </a:effectLst>
        </p:spPr>
      </p:pic>
      <p:pic>
        <p:nvPicPr>
          <p:cNvPr id="6" name="Picture 5" descr="thank-you-sign-showing-thanks-and-gratefulness-100142338.jpg"/>
          <p:cNvPicPr>
            <a:picLocks noChangeAspect="1"/>
          </p:cNvPicPr>
          <p:nvPr/>
        </p:nvPicPr>
        <p:blipFill>
          <a:blip r:embed="rId5" cstate="print"/>
          <a:stretch>
            <a:fillRect/>
          </a:stretch>
        </p:blipFill>
        <p:spPr>
          <a:xfrm rot="20365800">
            <a:off x="7172075" y="4615126"/>
            <a:ext cx="2907191" cy="2356536"/>
          </a:xfrm>
          <a:prstGeom prst="ellipse">
            <a:avLst/>
          </a:prstGeom>
          <a:ln>
            <a:noFill/>
          </a:ln>
          <a:effectLst>
            <a:softEdge rad="112500"/>
          </a:effectLst>
        </p:spPr>
      </p:pic>
    </p:spTree>
  </p:cSld>
  <p:clrMapOvr>
    <a:masterClrMapping/>
  </p:clrMapOvr>
  <p:transition spd="med" advTm="5000">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792162"/>
          </a:xfrm>
          <a:effectLst>
            <a:outerShdw blurRad="152400" dist="317500" dir="5400000" sx="90000" sy="-19000" rotWithShape="0">
              <a:prstClr val="black">
                <a:alpha val="15000"/>
              </a:prstClr>
            </a:outerShdw>
          </a:effectLst>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4800" dirty="0" smtClean="0">
                <a:ln w="11430"/>
                <a:solidFill>
                  <a:schemeClr val="tx1">
                    <a:lumMod val="95000"/>
                    <a:lumOff val="5000"/>
                  </a:schemeClr>
                </a:solidFill>
                <a:effectLst>
                  <a:outerShdw blurRad="80000" dist="40000" dir="5040000" algn="tl">
                    <a:srgbClr val="000000">
                      <a:alpha val="30000"/>
                    </a:srgbClr>
                  </a:outerShdw>
                </a:effectLst>
              </a:rPr>
              <a:t>Meaning of Education</a:t>
            </a:r>
            <a:endParaRPr lang="en-US" sz="4800" dirty="0">
              <a:ln w="11430"/>
              <a:solidFill>
                <a:schemeClr val="tx1">
                  <a:lumMod val="95000"/>
                  <a:lumOff val="5000"/>
                </a:schemeClr>
              </a:soli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a:xfrm>
            <a:off x="495300" y="914402"/>
            <a:ext cx="9080500" cy="5211763"/>
          </a:xfrm>
          <a:effectLst>
            <a:outerShdw blurRad="50800" dist="38100" dir="5400000" algn="t" rotWithShape="0">
              <a:prstClr val="black">
                <a:alpha val="40000"/>
              </a:prstClr>
            </a:outerShdw>
          </a:effectLst>
        </p:spPr>
        <p:txBody>
          <a:bodyPr>
            <a:normAutofit fontScale="92500" lnSpcReduction="10000"/>
          </a:bodyPr>
          <a:lstStyle/>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None/>
            </a:pPr>
            <a:r>
              <a:rPr lang="en-US"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000" b="1" dirty="0" smtClean="0">
                <a:ln w="1905"/>
                <a:solidFill>
                  <a:schemeClr val="tx1">
                    <a:lumMod val="95000"/>
                    <a:lumOff val="5000"/>
                  </a:schemeClr>
                </a:solidFill>
                <a:effectLst>
                  <a:innerShdw blurRad="69850" dist="43180" dir="5400000">
                    <a:srgbClr val="000000">
                      <a:alpha val="65000"/>
                    </a:srgbClr>
                  </a:innerShdw>
                </a:effectLst>
              </a:rPr>
              <a:t>“Education is that process of development which consists the passage of human being from infancy to maturity, the process whereby he adapts himself gradually in various ways to his physical and spiritual environment.” </a:t>
            </a:r>
            <a:r>
              <a:rPr lang="en-US" b="1" dirty="0" smtClean="0">
                <a:ln w="1905"/>
                <a:solidFill>
                  <a:schemeClr val="tx1">
                    <a:lumMod val="95000"/>
                    <a:lumOff val="5000"/>
                  </a:schemeClr>
                </a:solidFill>
                <a:effectLst>
                  <a:innerShdw blurRad="69850" dist="43180" dir="5400000">
                    <a:srgbClr val="000000">
                      <a:alpha val="65000"/>
                    </a:srgbClr>
                  </a:innerShdw>
                </a:effectLst>
              </a:rPr>
              <a:t>            </a:t>
            </a:r>
          </a:p>
          <a:p>
            <a:pPr algn="just">
              <a:buNone/>
            </a:pPr>
            <a:r>
              <a:rPr lang="en-US" b="1" dirty="0" smtClean="0">
                <a:ln w="1905"/>
                <a:solidFill>
                  <a:schemeClr val="tx1">
                    <a:lumMod val="95000"/>
                    <a:lumOff val="5000"/>
                  </a:schemeClr>
                </a:solidFill>
                <a:effectLst>
                  <a:innerShdw blurRad="69850" dist="43180" dir="5400000">
                    <a:srgbClr val="000000">
                      <a:alpha val="65000"/>
                    </a:srgbClr>
                  </a:innerShdw>
                </a:effectLst>
              </a:rPr>
              <a:t>                                                             </a:t>
            </a:r>
            <a:r>
              <a:rPr lang="en-US" dirty="0" smtClean="0">
                <a:solidFill>
                  <a:schemeClr val="tx1">
                    <a:lumMod val="95000"/>
                    <a:lumOff val="5000"/>
                  </a:schemeClr>
                </a:solidFill>
              </a:rPr>
              <a:t>–   </a:t>
            </a:r>
            <a:r>
              <a:rPr lang="en-US" b="1" dirty="0" smtClean="0">
                <a:solidFill>
                  <a:schemeClr val="tx1">
                    <a:lumMod val="95000"/>
                    <a:lumOff val="5000"/>
                  </a:schemeClr>
                </a:solidFill>
              </a:rPr>
              <a:t>T. </a:t>
            </a:r>
            <a:r>
              <a:rPr lang="en-US" b="1" dirty="0" err="1" smtClean="0">
                <a:solidFill>
                  <a:schemeClr val="tx1">
                    <a:lumMod val="95000"/>
                    <a:lumOff val="5000"/>
                  </a:schemeClr>
                </a:solidFill>
              </a:rPr>
              <a:t>Raymont</a:t>
            </a:r>
            <a:endParaRPr lang="en-US" b="1" dirty="0" smtClean="0">
              <a:solidFill>
                <a:schemeClr val="tx1">
                  <a:lumMod val="95000"/>
                  <a:lumOff val="5000"/>
                </a:schemeClr>
              </a:solidFill>
            </a:endParaRPr>
          </a:p>
          <a:p>
            <a:pPr algn="just">
              <a:buNone/>
            </a:pPr>
            <a:endParaRPr lang="en-US" dirty="0" smtClean="0">
              <a:solidFill>
                <a:schemeClr val="tx1">
                  <a:lumMod val="95000"/>
                  <a:lumOff val="5000"/>
                </a:schemeClr>
              </a:solidFill>
            </a:endParaRPr>
          </a:p>
          <a:p>
            <a:pPr algn="just"/>
            <a:endParaRPr lang="en-US" dirty="0" smtClean="0">
              <a:solidFill>
                <a:schemeClr val="tx1">
                  <a:lumMod val="95000"/>
                  <a:lumOff val="5000"/>
                </a:schemeClr>
              </a:solidFill>
            </a:endParaRPr>
          </a:p>
          <a:p>
            <a:endParaRPr lang="en-US" dirty="0"/>
          </a:p>
        </p:txBody>
      </p:sp>
      <p:pic>
        <p:nvPicPr>
          <p:cNvPr id="5" name="Picture 4" descr="what is education.jpg"/>
          <p:cNvPicPr>
            <a:picLocks noChangeAspect="1"/>
          </p:cNvPicPr>
          <p:nvPr/>
        </p:nvPicPr>
        <p:blipFill>
          <a:blip r:embed="rId4" cstate="print"/>
          <a:stretch>
            <a:fillRect/>
          </a:stretch>
        </p:blipFill>
        <p:spPr>
          <a:xfrm>
            <a:off x="2724155" y="990601"/>
            <a:ext cx="4199731" cy="2362200"/>
          </a:xfrm>
          <a:prstGeom prst="ellipse">
            <a:avLst/>
          </a:prstGeom>
          <a:ln>
            <a:noFill/>
          </a:ln>
          <a:effectLst>
            <a:softEdge rad="112500"/>
          </a:effectLst>
        </p:spPr>
      </p:pic>
    </p:spTree>
  </p:cSld>
  <p:clrMapOvr>
    <a:masterClrMapping/>
  </p:clrMapOvr>
  <p:transition spd="med" advTm="5000">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9906000" cy="6096000"/>
          </a:xfrm>
        </p:spPr>
        <p:style>
          <a:lnRef idx="1">
            <a:schemeClr val="accent2"/>
          </a:lnRef>
          <a:fillRef idx="2">
            <a:schemeClr val="accent2"/>
          </a:fillRef>
          <a:effectRef idx="1">
            <a:schemeClr val="accent2"/>
          </a:effectRef>
          <a:fontRef idx="minor">
            <a:schemeClr val="dk1"/>
          </a:fontRef>
        </p:style>
        <p:txBody>
          <a:bodyPr>
            <a:noAutofit/>
          </a:bodyPr>
          <a:lstStyle/>
          <a:p>
            <a:endParaRPr lang="en-US" sz="3600" dirty="0" smtClean="0"/>
          </a:p>
          <a:p>
            <a:endParaRPr lang="en-US" sz="3600" dirty="0" smtClean="0"/>
          </a:p>
          <a:p>
            <a:pPr>
              <a:buNone/>
            </a:pPr>
            <a:endParaRPr lang="en-US" sz="3600" dirty="0" smtClean="0"/>
          </a:p>
          <a:p>
            <a:pPr>
              <a:buNone/>
            </a:pPr>
            <a:endParaRPr lang="en-US" sz="3600" dirty="0" smtClean="0"/>
          </a:p>
          <a:p>
            <a:pPr lvl="6">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word ‘Education’ has been </a:t>
            </a:r>
          </a:p>
          <a:p>
            <a:pPr lvl="6">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interpreted in various ways. The </a:t>
            </a:r>
          </a:p>
          <a:p>
            <a:pPr lvl="6">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following are the different </a:t>
            </a:r>
          </a:p>
          <a:p>
            <a:pPr lvl="6">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interpretations given to </a:t>
            </a:r>
          </a:p>
          <a:p>
            <a:pPr lvl="6">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education-</a:t>
            </a:r>
          </a:p>
        </p:txBody>
      </p:sp>
      <p:pic>
        <p:nvPicPr>
          <p:cNvPr id="6" name="Picture 5" descr="origin.jpeg"/>
          <p:cNvPicPr>
            <a:picLocks noChangeAspect="1"/>
          </p:cNvPicPr>
          <p:nvPr/>
        </p:nvPicPr>
        <p:blipFill>
          <a:blip r:embed="rId3" cstate="print"/>
          <a:stretch>
            <a:fillRect/>
          </a:stretch>
        </p:blipFill>
        <p:spPr>
          <a:xfrm rot="20173659">
            <a:off x="408719" y="795976"/>
            <a:ext cx="4467108" cy="1971668"/>
          </a:xfrm>
          <a:prstGeom prst="roundRect">
            <a:avLst>
              <a:gd name="adj" fmla="val 16667"/>
            </a:avLst>
          </a:prstGeom>
          <a:ln>
            <a:noFill/>
          </a:ln>
          <a:effectLst>
            <a:glow rad="101600">
              <a:schemeClr val="accent5">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Tm="5000">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62000"/>
            <a:ext cx="9080500" cy="4724400"/>
          </a:xfrm>
        </p:spPr>
        <p:txBody>
          <a:bodyPr>
            <a:noAutofit/>
          </a:bodyPr>
          <a:lstStyle/>
          <a:p>
            <a:pPr marL="742950" indent="-742950">
              <a:buNone/>
            </a:pPr>
            <a:endParaRPr lang="en-US" sz="4000" b="1" dirty="0" smtClean="0">
              <a:solidFill>
                <a:schemeClr val="accent1">
                  <a:lumMod val="50000"/>
                </a:schemeClr>
              </a:solidFill>
            </a:endParaRPr>
          </a:p>
          <a:p>
            <a:pPr marL="742950" indent="-742950">
              <a:buNone/>
            </a:pPr>
            <a:r>
              <a:rPr lang="en-US" sz="4000" b="1" dirty="0" smtClean="0">
                <a:solidFill>
                  <a:schemeClr val="accent1">
                    <a:lumMod val="50000"/>
                  </a:schemeClr>
                </a:solidFill>
              </a:rPr>
              <a:t>1. </a:t>
            </a:r>
            <a:r>
              <a:rPr lang="en-US" sz="4000" b="1" dirty="0" err="1" smtClean="0">
                <a:solidFill>
                  <a:schemeClr val="accent1">
                    <a:lumMod val="50000"/>
                  </a:schemeClr>
                </a:solidFill>
              </a:rPr>
              <a:t>Educatum</a:t>
            </a:r>
            <a:r>
              <a:rPr lang="en-US" sz="4000" b="1" dirty="0" smtClean="0">
                <a:solidFill>
                  <a:schemeClr val="accent1">
                    <a:lumMod val="50000"/>
                  </a:schemeClr>
                </a:solidFill>
              </a:rPr>
              <a:t> – To train, Act of teaching or training</a:t>
            </a:r>
            <a:r>
              <a:rPr lang="en-US" sz="4000" b="1" dirty="0" smtClean="0">
                <a:solidFill>
                  <a:srgbClr val="0070C0"/>
                </a:solidFill>
              </a:rPr>
              <a:t>.</a:t>
            </a:r>
            <a:endParaRPr lang="en-US" sz="4000" b="1" u="sng" dirty="0" smtClean="0">
              <a:solidFill>
                <a:srgbClr val="00B050"/>
              </a:solidFill>
            </a:endParaRPr>
          </a:p>
          <a:p>
            <a:pPr marL="514350" indent="-514350">
              <a:buFont typeface="+mj-lt"/>
              <a:buAutoNum type="arabicPeriod" startAt="2"/>
            </a:pPr>
            <a:r>
              <a:rPr lang="en-US" sz="4000" b="1" u="sng" dirty="0" smtClean="0">
                <a:solidFill>
                  <a:srgbClr val="00B050"/>
                </a:solidFill>
              </a:rPr>
              <a:t>Educere</a:t>
            </a:r>
            <a:r>
              <a:rPr lang="en-US" sz="4000" b="1" dirty="0" smtClean="0">
                <a:solidFill>
                  <a:srgbClr val="00B050"/>
                </a:solidFill>
              </a:rPr>
              <a:t> – To lead out, To draw out</a:t>
            </a:r>
          </a:p>
          <a:p>
            <a:pPr marL="514350" indent="-514350">
              <a:buFont typeface="+mj-lt"/>
              <a:buAutoNum type="arabicPeriod" startAt="2"/>
            </a:pPr>
            <a:r>
              <a:rPr lang="en-US" sz="4000" b="1" u="sng" dirty="0" smtClean="0">
                <a:solidFill>
                  <a:srgbClr val="C00000"/>
                </a:solidFill>
              </a:rPr>
              <a:t>Educare</a:t>
            </a:r>
            <a:r>
              <a:rPr lang="en-US" sz="4000" b="1" dirty="0" smtClean="0">
                <a:solidFill>
                  <a:srgbClr val="C00000"/>
                </a:solidFill>
              </a:rPr>
              <a:t> – To bring up, To raise, To educate</a:t>
            </a:r>
          </a:p>
          <a:p>
            <a:pPr marL="514350" indent="-514350">
              <a:buNone/>
            </a:pPr>
            <a:r>
              <a:rPr lang="en-US" sz="4000" dirty="0" smtClean="0"/>
              <a:t> </a:t>
            </a:r>
          </a:p>
        </p:txBody>
      </p:sp>
    </p:spTree>
  </p:cSld>
  <p:clrMapOvr>
    <a:masterClrMapping/>
  </p:clrMapOvr>
  <p:transition spd="med" advTm="5000">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1981200"/>
            <a:ext cx="9372600" cy="4876800"/>
          </a:xfrm>
        </p:spPr>
        <p:style>
          <a:lnRef idx="1">
            <a:schemeClr val="accent3"/>
          </a:lnRef>
          <a:fillRef idx="2">
            <a:schemeClr val="accent3"/>
          </a:fillRef>
          <a:effectRef idx="1">
            <a:schemeClr val="accent3"/>
          </a:effectRef>
          <a:fontRef idx="minor">
            <a:schemeClr val="dk1"/>
          </a:fontRef>
        </p:style>
        <p:txBody>
          <a:bodyPr>
            <a:noAutofit/>
          </a:bodyPr>
          <a:lstStyle/>
          <a:p>
            <a:pPr algn="just">
              <a:buNone/>
            </a:pPr>
            <a:r>
              <a:rPr lang="en-US" sz="6600" dirty="0" smtClean="0">
                <a:effectLst>
                  <a:glow rad="63500">
                    <a:schemeClr val="accent1">
                      <a:satMod val="175000"/>
                      <a:alpha val="40000"/>
                    </a:schemeClr>
                  </a:glow>
                </a:effectLst>
              </a:rPr>
              <a:t>The Latin word </a:t>
            </a:r>
          </a:p>
          <a:p>
            <a:pPr algn="just">
              <a:buNone/>
            </a:pPr>
            <a:r>
              <a:rPr lang="en-US" sz="7200" dirty="0" smtClean="0"/>
              <a:t>‘</a:t>
            </a:r>
            <a:r>
              <a:rPr lang="en-US" sz="5400" b="1" i="1" u="sng" dirty="0" err="1" smtClean="0">
                <a:solidFill>
                  <a:srgbClr val="C00000"/>
                </a:solidFill>
              </a:rPr>
              <a:t>Educatum</a:t>
            </a:r>
            <a:r>
              <a:rPr lang="en-US" sz="5400" b="1" dirty="0" smtClean="0"/>
              <a:t>’</a:t>
            </a:r>
            <a:r>
              <a:rPr lang="en-US" sz="5400" dirty="0" smtClean="0"/>
              <a:t> means to train.            </a:t>
            </a:r>
          </a:p>
          <a:p>
            <a:pPr>
              <a:buNone/>
            </a:pPr>
            <a:r>
              <a:rPr lang="en-US" sz="5400" b="1" dirty="0" smtClean="0"/>
              <a:t>‘</a:t>
            </a:r>
            <a:r>
              <a:rPr lang="en-US" sz="5400" b="1" i="1" u="sng" dirty="0" smtClean="0">
                <a:solidFill>
                  <a:srgbClr val="C00000"/>
                </a:solidFill>
              </a:rPr>
              <a:t>E</a:t>
            </a:r>
            <a:r>
              <a:rPr lang="en-US" sz="5400" b="1" dirty="0" smtClean="0"/>
              <a:t>’ </a:t>
            </a:r>
            <a:r>
              <a:rPr lang="en-US" sz="5400" dirty="0" smtClean="0"/>
              <a:t>means from inside and </a:t>
            </a:r>
          </a:p>
          <a:p>
            <a:pPr>
              <a:buNone/>
            </a:pPr>
            <a:r>
              <a:rPr lang="en-US" sz="5400" b="1" dirty="0" smtClean="0"/>
              <a:t>‘</a:t>
            </a:r>
            <a:r>
              <a:rPr lang="en-US" sz="5400" b="1" i="1" u="sng" dirty="0" err="1" smtClean="0">
                <a:solidFill>
                  <a:srgbClr val="C00000"/>
                </a:solidFill>
              </a:rPr>
              <a:t>Duco</a:t>
            </a:r>
            <a:r>
              <a:rPr lang="en-US" sz="5400" b="1" dirty="0" smtClean="0"/>
              <a:t>’</a:t>
            </a:r>
            <a:r>
              <a:rPr lang="en-US" sz="5400" dirty="0" smtClean="0"/>
              <a:t> means to draw out, to Lead out or to bring up.</a:t>
            </a:r>
          </a:p>
        </p:txBody>
      </p:sp>
    </p:spTree>
  </p:cSld>
  <p:clrMapOvr>
    <a:masterClrMapping/>
  </p:clrMapOvr>
  <p:transition spd="med" advTm="5000">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610136"/>
            <a:ext cx="8255000" cy="6247864"/>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514350" indent="-514350">
              <a:buFont typeface="Wingdings" pitchFamily="2" charset="2"/>
              <a:buChar char="Ø"/>
            </a:pPr>
            <a:r>
              <a:rPr lang="en-US" sz="4000" b="1" cap="all" dirty="0" smtClean="0">
                <a:ln w="9000" cmpd="sng">
                  <a:solidFill>
                    <a:schemeClr val="accent4">
                      <a:shade val="50000"/>
                      <a:satMod val="120000"/>
                    </a:schemeClr>
                  </a:solidFill>
                  <a:prstDash val="solid"/>
                </a:ln>
                <a:solidFill>
                  <a:schemeClr val="accent6">
                    <a:lumMod val="50000"/>
                  </a:schemeClr>
                </a:solidFill>
                <a:effectLst>
                  <a:reflection blurRad="12700" stA="28000" endPos="45000" dist="1000" dir="5400000" sy="-100000" algn="bl" rotWithShape="0"/>
                </a:effectLst>
              </a:rPr>
              <a:t>To combine the two we come to mean as to draw from within.</a:t>
            </a:r>
          </a:p>
          <a:p>
            <a:pPr marL="514350" indent="-514350">
              <a:buFont typeface="Wingdings" pitchFamily="2" charset="2"/>
              <a:buChar char="Ø"/>
            </a:pPr>
            <a:r>
              <a:rPr lang="en-US" sz="40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rPr>
              <a:t>Each child is born with some innate tendencies , Capacities and inherent powers. Education is to draw out these powers out and develop them to full.</a:t>
            </a:r>
          </a:p>
        </p:txBody>
      </p:sp>
    </p:spTree>
  </p:cSld>
  <p:clrMapOvr>
    <a:masterClrMapping/>
  </p:clrMapOvr>
  <p:transition spd="med" advTm="5000">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2700000" scaled="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915400" cy="6324600"/>
          </a:xfrm>
        </p:spPr>
        <p:style>
          <a:lnRef idx="1">
            <a:schemeClr val="accent4"/>
          </a:lnRef>
          <a:fillRef idx="2">
            <a:schemeClr val="accent4"/>
          </a:fillRef>
          <a:effectRef idx="1">
            <a:schemeClr val="accent4"/>
          </a:effectRef>
          <a:fontRef idx="minor">
            <a:schemeClr val="dk1"/>
          </a:fontRef>
        </p:style>
        <p:txBody>
          <a:bodyPr>
            <a:norm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DEFINITION OF EDUCATION ACCORDING TO INDIAN PHILOSOPHERS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descr="nad009.jpg"/>
          <p:cNvPicPr>
            <a:picLocks noChangeAspect="1"/>
          </p:cNvPicPr>
          <p:nvPr/>
        </p:nvPicPr>
        <p:blipFill>
          <a:blip r:embed="rId2" cstate="print"/>
          <a:stretch>
            <a:fillRect/>
          </a:stretch>
        </p:blipFill>
        <p:spPr>
          <a:xfrm rot="1581802">
            <a:off x="1248111" y="1577441"/>
            <a:ext cx="1716443" cy="1905000"/>
          </a:xfrm>
          <a:prstGeom prst="rect">
            <a:avLst/>
          </a:prstGeom>
          <a:ln>
            <a:noFill/>
          </a:ln>
          <a:effectLst>
            <a:softEdge rad="112500"/>
          </a:effectLst>
        </p:spPr>
      </p:pic>
      <p:pic>
        <p:nvPicPr>
          <p:cNvPr id="6" name="Picture 5" descr="mahatama-gandhis-quotes-on-education-2_092817050926.jpg"/>
          <p:cNvPicPr>
            <a:picLocks noChangeAspect="1"/>
          </p:cNvPicPr>
          <p:nvPr/>
        </p:nvPicPr>
        <p:blipFill>
          <a:blip r:embed="rId3" cstate="print"/>
          <a:stretch>
            <a:fillRect/>
          </a:stretch>
        </p:blipFill>
        <p:spPr>
          <a:xfrm rot="20214945">
            <a:off x="3758198" y="1495485"/>
            <a:ext cx="2123499" cy="1872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vivekanad thought.jpg"/>
          <p:cNvPicPr>
            <a:picLocks noChangeAspect="1"/>
          </p:cNvPicPr>
          <p:nvPr/>
        </p:nvPicPr>
        <p:blipFill>
          <a:blip r:embed="rId4" cstate="print"/>
          <a:stretch>
            <a:fillRect/>
          </a:stretch>
        </p:blipFill>
        <p:spPr>
          <a:xfrm rot="1926714">
            <a:off x="6387169" y="1718979"/>
            <a:ext cx="2393950" cy="17844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advTm="5000">
    <p:cover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9.jpeg"/></Relationships>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8.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9.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Verv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1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2.xml><?xml version="1.0" encoding="utf-8"?>
<a:theme xmlns:a="http://schemas.openxmlformats.org/drawingml/2006/main" name="1_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13.xml><?xml version="1.0" encoding="utf-8"?>
<a:theme xmlns:a="http://schemas.openxmlformats.org/drawingml/2006/main" name="tf55923798">
  <a:themeElements>
    <a:clrScheme name="Custom 21">
      <a:dk1>
        <a:sysClr val="windowText" lastClr="000000"/>
      </a:dk1>
      <a:lt1>
        <a:sysClr val="window" lastClr="FFFFFF"/>
      </a:lt1>
      <a:dk2>
        <a:srgbClr val="0048B3"/>
      </a:dk2>
      <a:lt2>
        <a:srgbClr val="7C77B9"/>
      </a:lt2>
      <a:accent1>
        <a:srgbClr val="008EDC"/>
      </a:accent1>
      <a:accent2>
        <a:srgbClr val="7A0078"/>
      </a:accent2>
      <a:accent3>
        <a:srgbClr val="D30F64"/>
      </a:accent3>
      <a:accent4>
        <a:srgbClr val="006FC9"/>
      </a:accent4>
      <a:accent5>
        <a:srgbClr val="00FFFF"/>
      </a:accent5>
      <a:accent6>
        <a:srgbClr val="EEB902"/>
      </a:accent6>
      <a:hlink>
        <a:srgbClr val="D30F64"/>
      </a:hlink>
      <a:folHlink>
        <a:srgbClr val="D30F64"/>
      </a:folHlink>
    </a:clrScheme>
    <a:fontScheme name="Custom 7">
      <a:majorFont>
        <a:latin typeface="Century Gothic"/>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2000">
              <a:schemeClr val="accent1"/>
            </a:gs>
            <a:gs pos="100000">
              <a:schemeClr val="accent3"/>
            </a:gs>
          </a:gsLst>
          <a:lin ang="0" scaled="1"/>
          <a:tileRect/>
        </a:gradFill>
        <a:ln w="12700" cap="flat">
          <a:noFill/>
          <a:prstDash val="solid"/>
          <a:miter/>
        </a:ln>
      </a:spPr>
      <a:bodyPr rtlCol="0" anchor="ctr"/>
      <a:lstStyle>
        <a:defPPr algn="l">
          <a:defRPr dirty="0"/>
        </a:defPPr>
      </a:lstStyle>
    </a:spDef>
  </a:objectDefaults>
  <a:extraClrSchemeLst/>
  <a:extLst>
    <a:ext uri="{05A4C25C-085E-4340-85A3-A5531E510DB2}">
      <thm15:themeFamily xmlns="" xmlns:thm15="http://schemas.microsoft.com/office/thememl/2012/main" name="NBPL_Fun_MO - v6" id="{A0D08BF4-A6B2-4810-A990-861B25D0A27E}" vid="{9CA1A813-01EE-4EED-9E0D-BBBA258A4E37}"/>
    </a:ext>
  </a:extLst>
</a:theme>
</file>

<file path=ppt/theme/theme14.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1654</TotalTime>
  <Words>762</Words>
  <Application>Microsoft Office PowerPoint</Application>
  <PresentationFormat>A4 Paper (210x297 mm)</PresentationFormat>
  <Paragraphs>230</Paragraphs>
  <Slides>33</Slides>
  <Notes>12</Notes>
  <HiddenSlides>0</HiddenSlides>
  <MMClips>0</MMClips>
  <ScaleCrop>false</ScaleCrop>
  <HeadingPairs>
    <vt:vector size="4" baseType="variant">
      <vt:variant>
        <vt:lpstr>Theme</vt:lpstr>
      </vt:variant>
      <vt:variant>
        <vt:i4>14</vt:i4>
      </vt:variant>
      <vt:variant>
        <vt:lpstr>Slide Titles</vt:lpstr>
      </vt:variant>
      <vt:variant>
        <vt:i4>33</vt:i4>
      </vt:variant>
    </vt:vector>
  </HeadingPairs>
  <TitlesOfParts>
    <vt:vector size="47" baseType="lpstr">
      <vt:lpstr>Flow</vt:lpstr>
      <vt:lpstr>Opulent</vt:lpstr>
      <vt:lpstr>1_Flow</vt:lpstr>
      <vt:lpstr>1_Solstice</vt:lpstr>
      <vt:lpstr>1_Median</vt:lpstr>
      <vt:lpstr>Office Theme</vt:lpstr>
      <vt:lpstr>Trek</vt:lpstr>
      <vt:lpstr>1_Office Theme</vt:lpstr>
      <vt:lpstr>Urban</vt:lpstr>
      <vt:lpstr>Verve</vt:lpstr>
      <vt:lpstr>1_Concourse</vt:lpstr>
      <vt:lpstr>1_Urban</vt:lpstr>
      <vt:lpstr>tf55923798</vt:lpstr>
      <vt:lpstr>Droplet</vt:lpstr>
      <vt:lpstr>PHILOSOPHICAL PERSPECTIVES OF EDUCATION  Mr. S.C. Patel Asst. Prof. Department of Education, C.S.J.M. University Kanpur</vt:lpstr>
      <vt:lpstr>PowerPoint Presentation</vt:lpstr>
      <vt:lpstr>PHILOSOPHY </vt:lpstr>
      <vt:lpstr>Meaning of Education</vt:lpstr>
      <vt:lpstr>PowerPoint Presentation</vt:lpstr>
      <vt:lpstr>PowerPoint Presentation</vt:lpstr>
      <vt:lpstr>PowerPoint Presentation</vt:lpstr>
      <vt:lpstr>PowerPoint Presentation</vt:lpstr>
      <vt:lpstr>DEFINITION OF EDUCATION ACCORDING TO INDIAN PHILOSOPHERS</vt:lpstr>
      <vt:lpstr>Meaning of Education according to Shankracharya</vt:lpstr>
      <vt:lpstr>Meaning of Education according to Swami Vivekanand</vt:lpstr>
      <vt:lpstr>Meaning of Education according to Mahatma Gandhi</vt:lpstr>
      <vt:lpstr>    DEFINITION OF EDUCATION ACCORDING TO WESTERN PHILOSOPHERS</vt:lpstr>
      <vt:lpstr>Meaning of Education according to Plato</vt:lpstr>
      <vt:lpstr>Meaning of Education according to Materialistic Philosophers</vt:lpstr>
      <vt:lpstr>Meaning of Education according to Aristotle</vt:lpstr>
      <vt:lpstr>Meaning of Education according to Spencer</vt:lpstr>
      <vt:lpstr>Meaning of Education according to John Dewey</vt:lpstr>
      <vt:lpstr>Narrower and Wider Education</vt:lpstr>
      <vt:lpstr>PowerPoint Presentation</vt:lpstr>
      <vt:lpstr>PowerPoint Presentation</vt:lpstr>
      <vt:lpstr>Analytical Meaning of Education</vt:lpstr>
      <vt:lpstr>Analytical meaning of Education</vt:lpstr>
      <vt:lpstr>Comparison Between Old Concept of Education and Modern Concept of Education</vt:lpstr>
      <vt:lpstr> </vt:lpstr>
      <vt:lpstr>PowerPoint Presentation</vt:lpstr>
      <vt:lpstr>PowerPoint Presentation</vt:lpstr>
      <vt:lpstr>Nature of education</vt:lpstr>
      <vt:lpstr>Nature of Education</vt:lpstr>
      <vt:lpstr>Scope of Education</vt:lpstr>
      <vt:lpstr>Scope Of Education</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MEANING OF EDUCATION</dc:title>
  <dc:creator>DILEEP</dc:creator>
  <cp:lastModifiedBy>hp</cp:lastModifiedBy>
  <cp:revision>170</cp:revision>
  <dcterms:created xsi:type="dcterms:W3CDTF">2020-01-24T17:11:25Z</dcterms:created>
  <dcterms:modified xsi:type="dcterms:W3CDTF">2021-11-21T12:35:21Z</dcterms:modified>
</cp:coreProperties>
</file>