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6" r:id="rId2"/>
    <p:sldId id="257" r:id="rId3"/>
    <p:sldId id="258" r:id="rId4"/>
    <p:sldId id="259" r:id="rId5"/>
    <p:sldId id="261" r:id="rId6"/>
    <p:sldId id="263" r:id="rId7"/>
    <p:sldId id="262" r:id="rId8"/>
    <p:sldId id="265" r:id="rId9"/>
    <p:sldId id="264" r:id="rId10"/>
    <p:sldId id="267" r:id="rId11"/>
    <p:sldId id="266" r:id="rId12"/>
    <p:sldId id="268" r:id="rId13"/>
    <p:sldId id="269" r:id="rId14"/>
    <p:sldId id="270" r:id="rId15"/>
    <p:sldId id="272" r:id="rId16"/>
    <p:sldId id="273" r:id="rId17"/>
    <p:sldId id="274" r:id="rId18"/>
    <p:sldId id="275" r:id="rId19"/>
    <p:sldId id="276" r:id="rId20"/>
    <p:sldId id="277" r:id="rId21"/>
    <p:sldId id="283" r:id="rId22"/>
    <p:sldId id="282" r:id="rId23"/>
    <p:sldId id="285" r:id="rId24"/>
    <p:sldId id="287"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D60093"/>
    <a:srgbClr val="FFFF00"/>
    <a:srgbClr val="660033"/>
    <a:srgbClr val="D9C787"/>
    <a:srgbClr val="FFCC00"/>
    <a:srgbClr val="000000"/>
    <a:srgbClr val="F4FCA6"/>
    <a:srgbClr val="00823B"/>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p:scale>
          <a:sx n="73" d="100"/>
          <a:sy n="73" d="100"/>
        </p:scale>
        <p:origin x="-121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3442-CAEA-4C46-BAC8-B842CB841A6B}" type="doc">
      <dgm:prSet loTypeId="urn:microsoft.com/office/officeart/2005/8/layout/cycle7" loCatId="cycle" qsTypeId="urn:microsoft.com/office/officeart/2005/8/quickstyle/3d9" qsCatId="3D" csTypeId="urn:microsoft.com/office/officeart/2005/8/colors/accent1_2" csCatId="accent1" phldr="1"/>
      <dgm:spPr/>
      <dgm:t>
        <a:bodyPr/>
        <a:lstStyle/>
        <a:p>
          <a:endParaRPr lang="en-US"/>
        </a:p>
      </dgm:t>
    </dgm:pt>
    <dgm:pt modelId="{3D96BF11-A842-4108-862E-4D76260160A5}">
      <dgm:prSet custT="1"/>
      <dgm:spPr/>
      <dgm:t>
        <a:bodyPr/>
        <a:lstStyle/>
        <a:p>
          <a:pPr rtl="0"/>
          <a:r>
            <a:rPr lang="en-US" sz="2800" b="0" dirty="0" smtClean="0">
              <a:solidFill>
                <a:schemeClr val="bg1">
                  <a:lumMod val="95000"/>
                  <a:lumOff val="5000"/>
                </a:schemeClr>
              </a:solidFill>
            </a:rPr>
            <a:t>METAPHYSICS</a:t>
          </a:r>
          <a:endParaRPr lang="en-US" sz="2800" b="0" dirty="0">
            <a:solidFill>
              <a:schemeClr val="bg1">
                <a:lumMod val="95000"/>
                <a:lumOff val="5000"/>
              </a:schemeClr>
            </a:solidFill>
          </a:endParaRPr>
        </a:p>
      </dgm:t>
    </dgm:pt>
    <dgm:pt modelId="{C5FC2CF7-EC6E-417D-8EDF-075FD08BC928}" type="parTrans" cxnId="{17B88183-6E03-4A05-A087-BDEA44E1DD01}">
      <dgm:prSet/>
      <dgm:spPr/>
      <dgm:t>
        <a:bodyPr/>
        <a:lstStyle/>
        <a:p>
          <a:endParaRPr lang="en-US"/>
        </a:p>
      </dgm:t>
    </dgm:pt>
    <dgm:pt modelId="{1250E848-D0C9-42C0-BF24-8854CE111FB1}" type="sibTrans" cxnId="{17B88183-6E03-4A05-A087-BDEA44E1DD01}">
      <dgm:prSet/>
      <dgm:spPr/>
      <dgm:t>
        <a:bodyPr/>
        <a:lstStyle/>
        <a:p>
          <a:endParaRPr lang="en-US"/>
        </a:p>
      </dgm:t>
    </dgm:pt>
    <dgm:pt modelId="{39FCBFA4-6DA6-4393-8854-54863DB2E6EE}">
      <dgm:prSet custT="1"/>
      <dgm:spPr/>
      <dgm:t>
        <a:bodyPr/>
        <a:lstStyle/>
        <a:p>
          <a:pPr rtl="0"/>
          <a:r>
            <a:rPr lang="en-US" sz="2400" dirty="0" smtClean="0">
              <a:solidFill>
                <a:schemeClr val="bg1">
                  <a:lumMod val="95000"/>
                  <a:lumOff val="5000"/>
                </a:schemeClr>
              </a:solidFill>
            </a:rPr>
            <a:t>EPISTEMOLOGY &amp; LOGIC</a:t>
          </a:r>
          <a:endParaRPr lang="en-US" sz="2400" dirty="0">
            <a:solidFill>
              <a:schemeClr val="bg1">
                <a:lumMod val="95000"/>
                <a:lumOff val="5000"/>
              </a:schemeClr>
            </a:solidFill>
          </a:endParaRPr>
        </a:p>
      </dgm:t>
    </dgm:pt>
    <dgm:pt modelId="{14B1EFCB-0EA0-4148-92A2-420543419636}" type="parTrans" cxnId="{C38A97C7-E873-4487-B4F6-7DA0BDDDDF96}">
      <dgm:prSet/>
      <dgm:spPr/>
      <dgm:t>
        <a:bodyPr/>
        <a:lstStyle/>
        <a:p>
          <a:endParaRPr lang="en-US"/>
        </a:p>
      </dgm:t>
    </dgm:pt>
    <dgm:pt modelId="{17B79542-4F1A-4DD2-9197-B475580774FE}" type="sibTrans" cxnId="{C38A97C7-E873-4487-B4F6-7DA0BDDDDF96}">
      <dgm:prSet/>
      <dgm:spPr/>
      <dgm:t>
        <a:bodyPr/>
        <a:lstStyle/>
        <a:p>
          <a:endParaRPr lang="en-US"/>
        </a:p>
      </dgm:t>
    </dgm:pt>
    <dgm:pt modelId="{6B49DB72-758A-49EF-8BF1-54A8F6C1FEC0}">
      <dgm:prSet custT="1"/>
      <dgm:spPr/>
      <dgm:t>
        <a:bodyPr/>
        <a:lstStyle/>
        <a:p>
          <a:pPr rtl="0"/>
          <a:r>
            <a:rPr lang="en-US" sz="2800" b="1" dirty="0" smtClean="0">
              <a:solidFill>
                <a:schemeClr val="bg1">
                  <a:lumMod val="95000"/>
                  <a:lumOff val="5000"/>
                </a:schemeClr>
              </a:solidFill>
            </a:rPr>
            <a:t>AXIOLOGY</a:t>
          </a:r>
          <a:r>
            <a:rPr lang="en-US" sz="2800" dirty="0" smtClean="0">
              <a:solidFill>
                <a:schemeClr val="bg1">
                  <a:lumMod val="95000"/>
                  <a:lumOff val="5000"/>
                </a:schemeClr>
              </a:solidFill>
            </a:rPr>
            <a:t> &amp; ETHICS</a:t>
          </a:r>
          <a:endParaRPr lang="en-US" sz="2800" dirty="0">
            <a:solidFill>
              <a:schemeClr val="bg1">
                <a:lumMod val="95000"/>
                <a:lumOff val="5000"/>
              </a:schemeClr>
            </a:solidFill>
          </a:endParaRPr>
        </a:p>
      </dgm:t>
    </dgm:pt>
    <dgm:pt modelId="{54D6B915-F556-4C09-B3E7-FF71F644989B}" type="parTrans" cxnId="{6EA821F1-DAE5-40EA-A4C9-77CB1CB2FB6F}">
      <dgm:prSet/>
      <dgm:spPr/>
      <dgm:t>
        <a:bodyPr/>
        <a:lstStyle/>
        <a:p>
          <a:endParaRPr lang="en-US"/>
        </a:p>
      </dgm:t>
    </dgm:pt>
    <dgm:pt modelId="{7115A938-10F1-4662-ABE4-4A4DEEDBDF42}" type="sibTrans" cxnId="{6EA821F1-DAE5-40EA-A4C9-77CB1CB2FB6F}">
      <dgm:prSet/>
      <dgm:spPr/>
      <dgm:t>
        <a:bodyPr/>
        <a:lstStyle/>
        <a:p>
          <a:endParaRPr lang="en-US"/>
        </a:p>
      </dgm:t>
    </dgm:pt>
    <dgm:pt modelId="{EFE62111-2082-4191-8A63-264FF3B6E8A8}" type="pres">
      <dgm:prSet presAssocID="{8FD63442-CAEA-4C46-BAC8-B842CB841A6B}" presName="Name0" presStyleCnt="0">
        <dgm:presLayoutVars>
          <dgm:dir/>
          <dgm:resizeHandles val="exact"/>
        </dgm:presLayoutVars>
      </dgm:prSet>
      <dgm:spPr/>
      <dgm:t>
        <a:bodyPr/>
        <a:lstStyle/>
        <a:p>
          <a:endParaRPr lang="en-US"/>
        </a:p>
      </dgm:t>
    </dgm:pt>
    <dgm:pt modelId="{E1C34575-F774-4F52-87AB-17FF99BFE271}" type="pres">
      <dgm:prSet presAssocID="{3D96BF11-A842-4108-862E-4D76260160A5}" presName="node" presStyleLbl="node1" presStyleIdx="0" presStyleCnt="3" custScaleX="146410" custScaleY="146410">
        <dgm:presLayoutVars>
          <dgm:bulletEnabled val="1"/>
        </dgm:presLayoutVars>
      </dgm:prSet>
      <dgm:spPr/>
      <dgm:t>
        <a:bodyPr/>
        <a:lstStyle/>
        <a:p>
          <a:endParaRPr lang="en-US"/>
        </a:p>
      </dgm:t>
    </dgm:pt>
    <dgm:pt modelId="{94C7D8F2-0707-4DB3-8347-D752EB05BA56}" type="pres">
      <dgm:prSet presAssocID="{1250E848-D0C9-42C0-BF24-8854CE111FB1}" presName="sibTrans" presStyleLbl="sibTrans2D1" presStyleIdx="0" presStyleCnt="3"/>
      <dgm:spPr/>
      <dgm:t>
        <a:bodyPr/>
        <a:lstStyle/>
        <a:p>
          <a:endParaRPr lang="en-US"/>
        </a:p>
      </dgm:t>
    </dgm:pt>
    <dgm:pt modelId="{9666917B-9C80-4A07-A0E5-DA8B0447B83E}" type="pres">
      <dgm:prSet presAssocID="{1250E848-D0C9-42C0-BF24-8854CE111FB1}" presName="connectorText" presStyleLbl="sibTrans2D1" presStyleIdx="0" presStyleCnt="3"/>
      <dgm:spPr/>
      <dgm:t>
        <a:bodyPr/>
        <a:lstStyle/>
        <a:p>
          <a:endParaRPr lang="en-US"/>
        </a:p>
      </dgm:t>
    </dgm:pt>
    <dgm:pt modelId="{A2CE59E6-5AA8-4F28-BE05-A10B98068FDA}" type="pres">
      <dgm:prSet presAssocID="{39FCBFA4-6DA6-4393-8854-54863DB2E6EE}" presName="node" presStyleLbl="node1" presStyleIdx="1" presStyleCnt="3" custScaleX="110000" custScaleY="110000">
        <dgm:presLayoutVars>
          <dgm:bulletEnabled val="1"/>
        </dgm:presLayoutVars>
      </dgm:prSet>
      <dgm:spPr/>
      <dgm:t>
        <a:bodyPr/>
        <a:lstStyle/>
        <a:p>
          <a:endParaRPr lang="en-US"/>
        </a:p>
      </dgm:t>
    </dgm:pt>
    <dgm:pt modelId="{E0037A4B-C191-4848-A8B8-11F52193127E}" type="pres">
      <dgm:prSet presAssocID="{17B79542-4F1A-4DD2-9197-B475580774FE}" presName="sibTrans" presStyleLbl="sibTrans2D1" presStyleIdx="1" presStyleCnt="3"/>
      <dgm:spPr/>
      <dgm:t>
        <a:bodyPr/>
        <a:lstStyle/>
        <a:p>
          <a:endParaRPr lang="en-US"/>
        </a:p>
      </dgm:t>
    </dgm:pt>
    <dgm:pt modelId="{0B497758-8942-40AA-B7FA-AF823ED13E44}" type="pres">
      <dgm:prSet presAssocID="{17B79542-4F1A-4DD2-9197-B475580774FE}" presName="connectorText" presStyleLbl="sibTrans2D1" presStyleIdx="1" presStyleCnt="3"/>
      <dgm:spPr/>
      <dgm:t>
        <a:bodyPr/>
        <a:lstStyle/>
        <a:p>
          <a:endParaRPr lang="en-US"/>
        </a:p>
      </dgm:t>
    </dgm:pt>
    <dgm:pt modelId="{EB910086-EF5A-4023-BF84-B00FB371459F}" type="pres">
      <dgm:prSet presAssocID="{6B49DB72-758A-49EF-8BF1-54A8F6C1FEC0}" presName="node" presStyleLbl="node1" presStyleIdx="2" presStyleCnt="3" custScaleX="110000" custScaleY="110000" custRadScaleRad="92050" custRadScaleInc="-7651">
        <dgm:presLayoutVars>
          <dgm:bulletEnabled val="1"/>
        </dgm:presLayoutVars>
      </dgm:prSet>
      <dgm:spPr/>
      <dgm:t>
        <a:bodyPr/>
        <a:lstStyle/>
        <a:p>
          <a:endParaRPr lang="en-US"/>
        </a:p>
      </dgm:t>
    </dgm:pt>
    <dgm:pt modelId="{6565CD66-4C18-4B33-A4A9-6866D878EDF3}" type="pres">
      <dgm:prSet presAssocID="{7115A938-10F1-4662-ABE4-4A4DEEDBDF42}" presName="sibTrans" presStyleLbl="sibTrans2D1" presStyleIdx="2" presStyleCnt="3"/>
      <dgm:spPr/>
      <dgm:t>
        <a:bodyPr/>
        <a:lstStyle/>
        <a:p>
          <a:endParaRPr lang="en-US"/>
        </a:p>
      </dgm:t>
    </dgm:pt>
    <dgm:pt modelId="{B08B5DF5-465A-4D02-839F-3F325CB16B38}" type="pres">
      <dgm:prSet presAssocID="{7115A938-10F1-4662-ABE4-4A4DEEDBDF42}" presName="connectorText" presStyleLbl="sibTrans2D1" presStyleIdx="2" presStyleCnt="3"/>
      <dgm:spPr/>
      <dgm:t>
        <a:bodyPr/>
        <a:lstStyle/>
        <a:p>
          <a:endParaRPr lang="en-US"/>
        </a:p>
      </dgm:t>
    </dgm:pt>
  </dgm:ptLst>
  <dgm:cxnLst>
    <dgm:cxn modelId="{50873C30-9F23-4270-BFEA-7040FBA08BB2}" type="presOf" srcId="{7115A938-10F1-4662-ABE4-4A4DEEDBDF42}" destId="{6565CD66-4C18-4B33-A4A9-6866D878EDF3}" srcOrd="0" destOrd="0" presId="urn:microsoft.com/office/officeart/2005/8/layout/cycle7"/>
    <dgm:cxn modelId="{59900FD7-116B-43C9-A919-FABE10E28102}" type="presOf" srcId="{3D96BF11-A842-4108-862E-4D76260160A5}" destId="{E1C34575-F774-4F52-87AB-17FF99BFE271}" srcOrd="0" destOrd="0" presId="urn:microsoft.com/office/officeart/2005/8/layout/cycle7"/>
    <dgm:cxn modelId="{F02C83CF-0DD3-4E98-A69D-CF8328D78997}" type="presOf" srcId="{6B49DB72-758A-49EF-8BF1-54A8F6C1FEC0}" destId="{EB910086-EF5A-4023-BF84-B00FB371459F}" srcOrd="0" destOrd="0" presId="urn:microsoft.com/office/officeart/2005/8/layout/cycle7"/>
    <dgm:cxn modelId="{C38A97C7-E873-4487-B4F6-7DA0BDDDDF96}" srcId="{8FD63442-CAEA-4C46-BAC8-B842CB841A6B}" destId="{39FCBFA4-6DA6-4393-8854-54863DB2E6EE}" srcOrd="1" destOrd="0" parTransId="{14B1EFCB-0EA0-4148-92A2-420543419636}" sibTransId="{17B79542-4F1A-4DD2-9197-B475580774FE}"/>
    <dgm:cxn modelId="{6EA821F1-DAE5-40EA-A4C9-77CB1CB2FB6F}" srcId="{8FD63442-CAEA-4C46-BAC8-B842CB841A6B}" destId="{6B49DB72-758A-49EF-8BF1-54A8F6C1FEC0}" srcOrd="2" destOrd="0" parTransId="{54D6B915-F556-4C09-B3E7-FF71F644989B}" sibTransId="{7115A938-10F1-4662-ABE4-4A4DEEDBDF42}"/>
    <dgm:cxn modelId="{79BCECB8-6819-4C52-A8EA-BBAF4AC3CCE9}" type="presOf" srcId="{1250E848-D0C9-42C0-BF24-8854CE111FB1}" destId="{9666917B-9C80-4A07-A0E5-DA8B0447B83E}" srcOrd="1" destOrd="0" presId="urn:microsoft.com/office/officeart/2005/8/layout/cycle7"/>
    <dgm:cxn modelId="{C793EEFE-855A-480E-812A-FF98CC7243B8}" type="presOf" srcId="{17B79542-4F1A-4DD2-9197-B475580774FE}" destId="{E0037A4B-C191-4848-A8B8-11F52193127E}" srcOrd="0" destOrd="0" presId="urn:microsoft.com/office/officeart/2005/8/layout/cycle7"/>
    <dgm:cxn modelId="{0C023F9E-3ACF-40E9-8CF4-E87B57175995}" type="presOf" srcId="{39FCBFA4-6DA6-4393-8854-54863DB2E6EE}" destId="{A2CE59E6-5AA8-4F28-BE05-A10B98068FDA}" srcOrd="0" destOrd="0" presId="urn:microsoft.com/office/officeart/2005/8/layout/cycle7"/>
    <dgm:cxn modelId="{CF466DF9-51EF-4351-8F95-D6D58A631192}" type="presOf" srcId="{1250E848-D0C9-42C0-BF24-8854CE111FB1}" destId="{94C7D8F2-0707-4DB3-8347-D752EB05BA56}" srcOrd="0" destOrd="0" presId="urn:microsoft.com/office/officeart/2005/8/layout/cycle7"/>
    <dgm:cxn modelId="{D5D4549B-43CD-46E4-87FE-1F85749FB2F1}" type="presOf" srcId="{7115A938-10F1-4662-ABE4-4A4DEEDBDF42}" destId="{B08B5DF5-465A-4D02-839F-3F325CB16B38}" srcOrd="1" destOrd="0" presId="urn:microsoft.com/office/officeart/2005/8/layout/cycle7"/>
    <dgm:cxn modelId="{D7B74DBC-2FD8-45C8-988E-94CD4EE3A80A}" type="presOf" srcId="{17B79542-4F1A-4DD2-9197-B475580774FE}" destId="{0B497758-8942-40AA-B7FA-AF823ED13E44}" srcOrd="1" destOrd="0" presId="urn:microsoft.com/office/officeart/2005/8/layout/cycle7"/>
    <dgm:cxn modelId="{17B88183-6E03-4A05-A087-BDEA44E1DD01}" srcId="{8FD63442-CAEA-4C46-BAC8-B842CB841A6B}" destId="{3D96BF11-A842-4108-862E-4D76260160A5}" srcOrd="0" destOrd="0" parTransId="{C5FC2CF7-EC6E-417D-8EDF-075FD08BC928}" sibTransId="{1250E848-D0C9-42C0-BF24-8854CE111FB1}"/>
    <dgm:cxn modelId="{C93D3C93-530E-47F2-BC4B-4EC40422A5FB}" type="presOf" srcId="{8FD63442-CAEA-4C46-BAC8-B842CB841A6B}" destId="{EFE62111-2082-4191-8A63-264FF3B6E8A8}" srcOrd="0" destOrd="0" presId="urn:microsoft.com/office/officeart/2005/8/layout/cycle7"/>
    <dgm:cxn modelId="{BDE8A216-DC24-4EB9-BA38-B026582A2545}" type="presParOf" srcId="{EFE62111-2082-4191-8A63-264FF3B6E8A8}" destId="{E1C34575-F774-4F52-87AB-17FF99BFE271}" srcOrd="0" destOrd="0" presId="urn:microsoft.com/office/officeart/2005/8/layout/cycle7"/>
    <dgm:cxn modelId="{2C9E5CCF-58FC-49EE-9570-965B7E54C944}" type="presParOf" srcId="{EFE62111-2082-4191-8A63-264FF3B6E8A8}" destId="{94C7D8F2-0707-4DB3-8347-D752EB05BA56}" srcOrd="1" destOrd="0" presId="urn:microsoft.com/office/officeart/2005/8/layout/cycle7"/>
    <dgm:cxn modelId="{C6A4662D-24F7-47E9-B9FB-C1D1474E4D12}" type="presParOf" srcId="{94C7D8F2-0707-4DB3-8347-D752EB05BA56}" destId="{9666917B-9C80-4A07-A0E5-DA8B0447B83E}" srcOrd="0" destOrd="0" presId="urn:microsoft.com/office/officeart/2005/8/layout/cycle7"/>
    <dgm:cxn modelId="{B5C7B8B1-1589-4E31-B6C3-43EE006CAD27}" type="presParOf" srcId="{EFE62111-2082-4191-8A63-264FF3B6E8A8}" destId="{A2CE59E6-5AA8-4F28-BE05-A10B98068FDA}" srcOrd="2" destOrd="0" presId="urn:microsoft.com/office/officeart/2005/8/layout/cycle7"/>
    <dgm:cxn modelId="{90DBFB9E-EDA4-47C9-9787-2DECF7CF2738}" type="presParOf" srcId="{EFE62111-2082-4191-8A63-264FF3B6E8A8}" destId="{E0037A4B-C191-4848-A8B8-11F52193127E}" srcOrd="3" destOrd="0" presId="urn:microsoft.com/office/officeart/2005/8/layout/cycle7"/>
    <dgm:cxn modelId="{400F1C51-BA3B-4500-9ABA-6296383DF86E}" type="presParOf" srcId="{E0037A4B-C191-4848-A8B8-11F52193127E}" destId="{0B497758-8942-40AA-B7FA-AF823ED13E44}" srcOrd="0" destOrd="0" presId="urn:microsoft.com/office/officeart/2005/8/layout/cycle7"/>
    <dgm:cxn modelId="{72D9A51B-EB0F-4EFC-92C4-4846877BA507}" type="presParOf" srcId="{EFE62111-2082-4191-8A63-264FF3B6E8A8}" destId="{EB910086-EF5A-4023-BF84-B00FB371459F}" srcOrd="4" destOrd="0" presId="urn:microsoft.com/office/officeart/2005/8/layout/cycle7"/>
    <dgm:cxn modelId="{3809A50D-E7F0-4B67-B8F5-3B295C88E8ED}" type="presParOf" srcId="{EFE62111-2082-4191-8A63-264FF3B6E8A8}" destId="{6565CD66-4C18-4B33-A4A9-6866D878EDF3}" srcOrd="5" destOrd="0" presId="urn:microsoft.com/office/officeart/2005/8/layout/cycle7"/>
    <dgm:cxn modelId="{9727C05B-B761-42B8-96F0-2A18BD11EDCC}" type="presParOf" srcId="{6565CD66-4C18-4B33-A4A9-6866D878EDF3}" destId="{B08B5DF5-465A-4D02-839F-3F325CB16B3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ED420-E399-49B6-9585-A848B98789C2}" type="doc">
      <dgm:prSet loTypeId="urn:microsoft.com/office/officeart/2005/8/layout/pyramid2" loCatId="pyramid" qsTypeId="urn:microsoft.com/office/officeart/2005/8/quickstyle/3d5" qsCatId="3D" csTypeId="urn:microsoft.com/office/officeart/2005/8/colors/accent6_5" csCatId="accent6" phldr="1"/>
      <dgm:spPr/>
      <dgm:t>
        <a:bodyPr/>
        <a:lstStyle/>
        <a:p>
          <a:endParaRPr lang="en-US"/>
        </a:p>
      </dgm:t>
    </dgm:pt>
    <dgm:pt modelId="{3F7EEED0-E20E-4A49-883D-B904365C69C6}">
      <dgm:prSet phldrT="[Text]" custT="1"/>
      <dgm:spPr/>
      <dgm:t>
        <a:bodyPr/>
        <a:lstStyle/>
        <a:p>
          <a:pPr algn="l"/>
          <a:r>
            <a:rPr lang="en-US" sz="2800" b="1" u="sng" smtClean="0"/>
            <a:t>Basic aim</a:t>
          </a:r>
          <a:endParaRPr lang="en-US" sz="2800" b="1" u="sng" dirty="0"/>
        </a:p>
      </dgm:t>
    </dgm:pt>
    <dgm:pt modelId="{2C03D346-CA9E-4774-9790-5516EFEF9182}" type="parTrans" cxnId="{A091905D-1AA7-478F-9A81-8C7F8ACAE468}">
      <dgm:prSet/>
      <dgm:spPr/>
      <dgm:t>
        <a:bodyPr/>
        <a:lstStyle/>
        <a:p>
          <a:endParaRPr lang="en-US"/>
        </a:p>
      </dgm:t>
    </dgm:pt>
    <dgm:pt modelId="{86E494DD-D313-452E-B032-EA952A955BB8}" type="sibTrans" cxnId="{A091905D-1AA7-478F-9A81-8C7F8ACAE468}">
      <dgm:prSet/>
      <dgm:spPr/>
      <dgm:t>
        <a:bodyPr/>
        <a:lstStyle/>
        <a:p>
          <a:endParaRPr lang="en-US"/>
        </a:p>
      </dgm:t>
    </dgm:pt>
    <dgm:pt modelId="{B59FDFA6-FF36-4686-AD2B-2A6A36161FB3}">
      <dgm:prSet phldrT="[Text]" custT="1"/>
      <dgm:spPr/>
      <dgm:t>
        <a:bodyPr/>
        <a:lstStyle/>
        <a:p>
          <a:pPr algn="l"/>
          <a:r>
            <a:rPr lang="en-US" sz="2300" dirty="0" smtClean="0"/>
            <a:t>Physical Development</a:t>
          </a:r>
          <a:endParaRPr lang="en-US" sz="2300" dirty="0"/>
        </a:p>
      </dgm:t>
    </dgm:pt>
    <dgm:pt modelId="{70E9A727-4FD7-4CC3-AA15-450CDCE09E8A}" type="parTrans" cxnId="{8B776F2A-E5A2-45A8-9B4F-4FE779F3EC43}">
      <dgm:prSet/>
      <dgm:spPr/>
      <dgm:t>
        <a:bodyPr/>
        <a:lstStyle/>
        <a:p>
          <a:endParaRPr lang="en-US"/>
        </a:p>
      </dgm:t>
    </dgm:pt>
    <dgm:pt modelId="{C095D3F4-6FE7-4678-BFCA-B2A80F8A10EE}" type="sibTrans" cxnId="{8B776F2A-E5A2-45A8-9B4F-4FE779F3EC43}">
      <dgm:prSet/>
      <dgm:spPr/>
      <dgm:t>
        <a:bodyPr/>
        <a:lstStyle/>
        <a:p>
          <a:endParaRPr lang="en-US"/>
        </a:p>
      </dgm:t>
    </dgm:pt>
    <dgm:pt modelId="{4E74815F-15B5-46E6-92C5-B4B2DC348F44}">
      <dgm:prSet phldrT="[Text]" custT="1"/>
      <dgm:spPr/>
      <dgm:t>
        <a:bodyPr/>
        <a:lstStyle/>
        <a:p>
          <a:pPr algn="l"/>
          <a:r>
            <a:rPr lang="en-US" sz="2300" dirty="0" smtClean="0"/>
            <a:t>Moral &amp; Character Development</a:t>
          </a:r>
          <a:endParaRPr lang="en-US" sz="2300" dirty="0"/>
        </a:p>
      </dgm:t>
    </dgm:pt>
    <dgm:pt modelId="{26BB1EA1-9987-4DAC-BE5C-883292F5E777}" type="parTrans" cxnId="{30B8C4E7-034A-4B30-9487-2839D81FB746}">
      <dgm:prSet/>
      <dgm:spPr/>
      <dgm:t>
        <a:bodyPr/>
        <a:lstStyle/>
        <a:p>
          <a:endParaRPr lang="en-US"/>
        </a:p>
      </dgm:t>
    </dgm:pt>
    <dgm:pt modelId="{F792982C-0A09-433F-B15A-93DA41D481F2}" type="sibTrans" cxnId="{30B8C4E7-034A-4B30-9487-2839D81FB746}">
      <dgm:prSet/>
      <dgm:spPr/>
      <dgm:t>
        <a:bodyPr/>
        <a:lstStyle/>
        <a:p>
          <a:endParaRPr lang="en-US"/>
        </a:p>
      </dgm:t>
    </dgm:pt>
    <dgm:pt modelId="{2D445B9D-4214-4452-95DD-7FE023D34BFE}">
      <dgm:prSet phldrT="[Text]"/>
      <dgm:spPr/>
      <dgm:t>
        <a:bodyPr/>
        <a:lstStyle/>
        <a:p>
          <a:r>
            <a:rPr lang="en-US" b="1" u="sng" dirty="0" smtClean="0"/>
            <a:t>Ultimate aim</a:t>
          </a:r>
        </a:p>
      </dgm:t>
    </dgm:pt>
    <dgm:pt modelId="{99392299-3BA1-42E4-B046-FB00811FAC08}" type="parTrans" cxnId="{AF998186-560A-4289-BD88-F2A7E04CAE70}">
      <dgm:prSet/>
      <dgm:spPr/>
      <dgm:t>
        <a:bodyPr/>
        <a:lstStyle/>
        <a:p>
          <a:endParaRPr lang="en-US"/>
        </a:p>
      </dgm:t>
    </dgm:pt>
    <dgm:pt modelId="{9FFE0655-A423-4F17-A42D-482A43AEAA63}" type="sibTrans" cxnId="{AF998186-560A-4289-BD88-F2A7E04CAE70}">
      <dgm:prSet/>
      <dgm:spPr/>
      <dgm:t>
        <a:bodyPr/>
        <a:lstStyle/>
        <a:p>
          <a:endParaRPr lang="en-US"/>
        </a:p>
      </dgm:t>
    </dgm:pt>
    <dgm:pt modelId="{C9F621D4-B6F8-4C03-A156-1707584F81E2}">
      <dgm:prSet phldrT="[Text]" custT="1"/>
      <dgm:spPr/>
      <dgm:t>
        <a:bodyPr/>
        <a:lstStyle/>
        <a:p>
          <a:pPr algn="l"/>
          <a:r>
            <a:rPr lang="en-US" sz="2300" dirty="0" smtClean="0"/>
            <a:t>Mental &amp; intellectual Development</a:t>
          </a:r>
          <a:endParaRPr lang="en-US" sz="2300" dirty="0"/>
        </a:p>
      </dgm:t>
    </dgm:pt>
    <dgm:pt modelId="{7175B8B3-6D69-48BC-893A-4283C94D073D}" type="parTrans" cxnId="{46679026-9A5B-4261-B125-46EF29F3A466}">
      <dgm:prSet/>
      <dgm:spPr/>
      <dgm:t>
        <a:bodyPr/>
        <a:lstStyle/>
        <a:p>
          <a:endParaRPr lang="en-US"/>
        </a:p>
      </dgm:t>
    </dgm:pt>
    <dgm:pt modelId="{784C0227-71C7-47F9-851D-BFA87314BD61}" type="sibTrans" cxnId="{46679026-9A5B-4261-B125-46EF29F3A466}">
      <dgm:prSet/>
      <dgm:spPr/>
      <dgm:t>
        <a:bodyPr/>
        <a:lstStyle/>
        <a:p>
          <a:endParaRPr lang="en-US"/>
        </a:p>
      </dgm:t>
    </dgm:pt>
    <dgm:pt modelId="{F39DF087-8852-478B-86AB-C57CFCEEB860}">
      <dgm:prSet phldrT="[Text]" custT="1"/>
      <dgm:spPr/>
      <dgm:t>
        <a:bodyPr/>
        <a:lstStyle/>
        <a:p>
          <a:pPr algn="l"/>
          <a:r>
            <a:rPr lang="en-US" sz="2300" dirty="0" smtClean="0"/>
            <a:t>Individual &amp; Social Development</a:t>
          </a:r>
          <a:endParaRPr lang="en-US" sz="2300" dirty="0"/>
        </a:p>
      </dgm:t>
    </dgm:pt>
    <dgm:pt modelId="{E16D6DCB-6309-4E1A-8B51-016905F518F4}" type="parTrans" cxnId="{C24CB4B1-F047-411A-8581-705C6EF498D6}">
      <dgm:prSet/>
      <dgm:spPr/>
      <dgm:t>
        <a:bodyPr/>
        <a:lstStyle/>
        <a:p>
          <a:endParaRPr lang="en-US"/>
        </a:p>
      </dgm:t>
    </dgm:pt>
    <dgm:pt modelId="{43DCAA67-5EBB-484F-9744-C5DD33F3815E}" type="sibTrans" cxnId="{C24CB4B1-F047-411A-8581-705C6EF498D6}">
      <dgm:prSet/>
      <dgm:spPr/>
      <dgm:t>
        <a:bodyPr/>
        <a:lstStyle/>
        <a:p>
          <a:endParaRPr lang="en-US"/>
        </a:p>
      </dgm:t>
    </dgm:pt>
    <dgm:pt modelId="{A3B29150-916B-4BAC-A2CD-75DEAE3A130A}">
      <dgm:prSet phldrT="[Text]" custT="1"/>
      <dgm:spPr/>
      <dgm:t>
        <a:bodyPr/>
        <a:lstStyle/>
        <a:p>
          <a:pPr algn="l"/>
          <a:r>
            <a:rPr lang="en-US" sz="2300" dirty="0" smtClean="0"/>
            <a:t>Cultural Development</a:t>
          </a:r>
          <a:endParaRPr lang="en-US" sz="2300" dirty="0"/>
        </a:p>
      </dgm:t>
    </dgm:pt>
    <dgm:pt modelId="{C7E76240-03D4-4D95-AECD-7D80A38F83B8}" type="parTrans" cxnId="{20FAAAED-3248-4455-9EF5-3854885136DB}">
      <dgm:prSet/>
      <dgm:spPr/>
      <dgm:t>
        <a:bodyPr/>
        <a:lstStyle/>
        <a:p>
          <a:endParaRPr lang="en-US"/>
        </a:p>
      </dgm:t>
    </dgm:pt>
    <dgm:pt modelId="{0C518F9E-7E7A-480E-BE01-5A83353C4D0D}" type="sibTrans" cxnId="{20FAAAED-3248-4455-9EF5-3854885136DB}">
      <dgm:prSet/>
      <dgm:spPr/>
      <dgm:t>
        <a:bodyPr/>
        <a:lstStyle/>
        <a:p>
          <a:endParaRPr lang="en-US"/>
        </a:p>
      </dgm:t>
    </dgm:pt>
    <dgm:pt modelId="{2F846405-B926-4A7F-8842-A6BD9AF22F47}">
      <dgm:prSet phldrT="[Text]" custT="1"/>
      <dgm:spPr/>
      <dgm:t>
        <a:bodyPr/>
        <a:lstStyle/>
        <a:p>
          <a:pPr algn="l"/>
          <a:r>
            <a:rPr lang="en-US" sz="2300" dirty="0" smtClean="0"/>
            <a:t>Vocational Development</a:t>
          </a:r>
          <a:endParaRPr lang="en-US" sz="2300" dirty="0"/>
        </a:p>
      </dgm:t>
    </dgm:pt>
    <dgm:pt modelId="{294B7CA6-F071-46F2-A12E-C2F40F4E9180}" type="parTrans" cxnId="{91972EBB-4960-44D2-8C4F-65252119B02B}">
      <dgm:prSet/>
      <dgm:spPr/>
      <dgm:t>
        <a:bodyPr/>
        <a:lstStyle/>
        <a:p>
          <a:endParaRPr lang="en-US"/>
        </a:p>
      </dgm:t>
    </dgm:pt>
    <dgm:pt modelId="{7261BA80-A5B5-4A35-BC04-BD261AC84426}" type="sibTrans" cxnId="{91972EBB-4960-44D2-8C4F-65252119B02B}">
      <dgm:prSet/>
      <dgm:spPr/>
      <dgm:t>
        <a:bodyPr/>
        <a:lstStyle/>
        <a:p>
          <a:endParaRPr lang="en-US"/>
        </a:p>
      </dgm:t>
    </dgm:pt>
    <dgm:pt modelId="{711AC9FB-434E-4AE1-B3B6-A16AD570E86E}">
      <dgm:prSet phldrT="[Text]"/>
      <dgm:spPr/>
      <dgm:t>
        <a:bodyPr/>
        <a:lstStyle/>
        <a:p>
          <a:r>
            <a:rPr lang="en-US" dirty="0" smtClean="0"/>
            <a:t>Spiritual development</a:t>
          </a:r>
          <a:endParaRPr lang="en-US" dirty="0"/>
        </a:p>
      </dgm:t>
    </dgm:pt>
    <dgm:pt modelId="{2CE558EB-E64C-493F-8D3D-E3C494F01C3F}" type="parTrans" cxnId="{2A1C3CB6-1398-4E97-9893-6E18E710F849}">
      <dgm:prSet/>
      <dgm:spPr/>
      <dgm:t>
        <a:bodyPr/>
        <a:lstStyle/>
        <a:p>
          <a:endParaRPr lang="en-US"/>
        </a:p>
      </dgm:t>
    </dgm:pt>
    <dgm:pt modelId="{7B6DA7C0-E6AE-405D-A542-94C9859D71F5}" type="sibTrans" cxnId="{2A1C3CB6-1398-4E97-9893-6E18E710F849}">
      <dgm:prSet/>
      <dgm:spPr/>
      <dgm:t>
        <a:bodyPr/>
        <a:lstStyle/>
        <a:p>
          <a:endParaRPr lang="en-US"/>
        </a:p>
      </dgm:t>
    </dgm:pt>
    <dgm:pt modelId="{418C3285-FEBF-4D2A-B693-627800A00A52}">
      <dgm:prSet phldrT="[Text]"/>
      <dgm:spPr/>
      <dgm:t>
        <a:bodyPr/>
        <a:lstStyle/>
        <a:p>
          <a:endParaRPr lang="en-US" dirty="0"/>
        </a:p>
      </dgm:t>
    </dgm:pt>
    <dgm:pt modelId="{6391A2CF-BD9F-4E78-9EB4-B72E744870D5}" type="parTrans" cxnId="{67E74EE0-DBF9-46E8-8738-AA91943C317E}">
      <dgm:prSet/>
      <dgm:spPr/>
      <dgm:t>
        <a:bodyPr/>
        <a:lstStyle/>
        <a:p>
          <a:endParaRPr lang="en-US"/>
        </a:p>
      </dgm:t>
    </dgm:pt>
    <dgm:pt modelId="{98C37BC9-2838-47A8-BA06-C7557252B841}" type="sibTrans" cxnId="{67E74EE0-DBF9-46E8-8738-AA91943C317E}">
      <dgm:prSet/>
      <dgm:spPr/>
      <dgm:t>
        <a:bodyPr/>
        <a:lstStyle/>
        <a:p>
          <a:endParaRPr lang="en-US"/>
        </a:p>
      </dgm:t>
    </dgm:pt>
    <dgm:pt modelId="{760DCC76-0CAF-41AC-855D-314D579E434D}">
      <dgm:prSet phldrT="[Text]"/>
      <dgm:spPr/>
      <dgm:t>
        <a:bodyPr/>
        <a:lstStyle/>
        <a:p>
          <a:r>
            <a:rPr lang="en-US" dirty="0" smtClean="0"/>
            <a:t>Emancipation </a:t>
          </a:r>
          <a:endParaRPr lang="en-US" dirty="0"/>
        </a:p>
      </dgm:t>
    </dgm:pt>
    <dgm:pt modelId="{AAC1E478-5A94-4A8B-8B70-5A2DF7CF5423}" type="parTrans" cxnId="{C0F11FFE-210C-4B78-8E91-0480C4CF8826}">
      <dgm:prSet/>
      <dgm:spPr/>
      <dgm:t>
        <a:bodyPr/>
        <a:lstStyle/>
        <a:p>
          <a:endParaRPr lang="en-US"/>
        </a:p>
      </dgm:t>
    </dgm:pt>
    <dgm:pt modelId="{64473888-2D76-4F45-88DB-93155D681B94}" type="sibTrans" cxnId="{C0F11FFE-210C-4B78-8E91-0480C4CF8826}">
      <dgm:prSet/>
      <dgm:spPr/>
      <dgm:t>
        <a:bodyPr/>
        <a:lstStyle/>
        <a:p>
          <a:endParaRPr lang="en-US"/>
        </a:p>
      </dgm:t>
    </dgm:pt>
    <dgm:pt modelId="{A043C724-AADA-4077-B486-2FEFDC1BB52E}" type="pres">
      <dgm:prSet presAssocID="{A91ED420-E399-49B6-9585-A848B98789C2}" presName="compositeShape" presStyleCnt="0">
        <dgm:presLayoutVars>
          <dgm:dir/>
          <dgm:resizeHandles/>
        </dgm:presLayoutVars>
      </dgm:prSet>
      <dgm:spPr/>
      <dgm:t>
        <a:bodyPr/>
        <a:lstStyle/>
        <a:p>
          <a:endParaRPr lang="en-US"/>
        </a:p>
      </dgm:t>
    </dgm:pt>
    <dgm:pt modelId="{29C5F720-BDD2-4A8C-B262-DC8A12EF5E1C}" type="pres">
      <dgm:prSet presAssocID="{A91ED420-E399-49B6-9585-A848B98789C2}" presName="pyramid" presStyleLbl="node1" presStyleIdx="0" presStyleCnt="1"/>
      <dgm:spPr/>
    </dgm:pt>
    <dgm:pt modelId="{11270C0E-AF05-40A3-BE42-2F9467EC263E}" type="pres">
      <dgm:prSet presAssocID="{A91ED420-E399-49B6-9585-A848B98789C2}" presName="theList" presStyleCnt="0"/>
      <dgm:spPr/>
    </dgm:pt>
    <dgm:pt modelId="{37465EB4-C22F-4FBE-AC3E-A0AF72B7084C}" type="pres">
      <dgm:prSet presAssocID="{3F7EEED0-E20E-4A49-883D-B904365C69C6}" presName="aNode" presStyleLbl="fgAcc1" presStyleIdx="0" presStyleCnt="2" custScaleX="161051" custScaleY="161051" custLinFactNeighborX="2500" custLinFactNeighborY="28076">
        <dgm:presLayoutVars>
          <dgm:bulletEnabled val="1"/>
        </dgm:presLayoutVars>
      </dgm:prSet>
      <dgm:spPr/>
      <dgm:t>
        <a:bodyPr/>
        <a:lstStyle/>
        <a:p>
          <a:endParaRPr lang="en-US"/>
        </a:p>
      </dgm:t>
    </dgm:pt>
    <dgm:pt modelId="{78C8AB70-0A2B-46D6-8E9C-3E983C55CBF8}" type="pres">
      <dgm:prSet presAssocID="{3F7EEED0-E20E-4A49-883D-B904365C69C6}" presName="aSpace" presStyleCnt="0"/>
      <dgm:spPr/>
    </dgm:pt>
    <dgm:pt modelId="{1BAD6A07-F077-4507-A679-56A57160B1A6}" type="pres">
      <dgm:prSet presAssocID="{2D445B9D-4214-4452-95DD-7FE023D34BFE}" presName="aNode" presStyleLbl="fgAcc1" presStyleIdx="1" presStyleCnt="2" custScaleX="100001" custScaleY="100001">
        <dgm:presLayoutVars>
          <dgm:bulletEnabled val="1"/>
        </dgm:presLayoutVars>
      </dgm:prSet>
      <dgm:spPr/>
      <dgm:t>
        <a:bodyPr/>
        <a:lstStyle/>
        <a:p>
          <a:endParaRPr lang="en-US"/>
        </a:p>
      </dgm:t>
    </dgm:pt>
    <dgm:pt modelId="{733CC3FA-7A64-4775-96EA-8AAC935C4D56}" type="pres">
      <dgm:prSet presAssocID="{2D445B9D-4214-4452-95DD-7FE023D34BFE}" presName="aSpace" presStyleCnt="0"/>
      <dgm:spPr/>
    </dgm:pt>
  </dgm:ptLst>
  <dgm:cxnLst>
    <dgm:cxn modelId="{F8574744-9E4E-476A-9457-9B0060A41117}" type="presOf" srcId="{760DCC76-0CAF-41AC-855D-314D579E434D}" destId="{1BAD6A07-F077-4507-A679-56A57160B1A6}" srcOrd="0" destOrd="2" presId="urn:microsoft.com/office/officeart/2005/8/layout/pyramid2"/>
    <dgm:cxn modelId="{91972EBB-4960-44D2-8C4F-65252119B02B}" srcId="{3F7EEED0-E20E-4A49-883D-B904365C69C6}" destId="{2F846405-B926-4A7F-8842-A6BD9AF22F47}" srcOrd="5" destOrd="0" parTransId="{294B7CA6-F071-46F2-A12E-C2F40F4E9180}" sibTransId="{7261BA80-A5B5-4A35-BC04-BD261AC84426}"/>
    <dgm:cxn modelId="{30B8C4E7-034A-4B30-9487-2839D81FB746}" srcId="{3F7EEED0-E20E-4A49-883D-B904365C69C6}" destId="{4E74815F-15B5-46E6-92C5-B4B2DC348F44}" srcOrd="4" destOrd="0" parTransId="{26BB1EA1-9987-4DAC-BE5C-883292F5E777}" sibTransId="{F792982C-0A09-433F-B15A-93DA41D481F2}"/>
    <dgm:cxn modelId="{ED45EF07-6C73-4FFF-8881-4D96EF478877}" type="presOf" srcId="{418C3285-FEBF-4D2A-B693-627800A00A52}" destId="{1BAD6A07-F077-4507-A679-56A57160B1A6}" srcOrd="0" destOrd="3" presId="urn:microsoft.com/office/officeart/2005/8/layout/pyramid2"/>
    <dgm:cxn modelId="{3D019AFF-D102-4F2C-AD21-9C77B171DC28}" type="presOf" srcId="{2F846405-B926-4A7F-8842-A6BD9AF22F47}" destId="{37465EB4-C22F-4FBE-AC3E-A0AF72B7084C}" srcOrd="0" destOrd="6" presId="urn:microsoft.com/office/officeart/2005/8/layout/pyramid2"/>
    <dgm:cxn modelId="{A091905D-1AA7-478F-9A81-8C7F8ACAE468}" srcId="{A91ED420-E399-49B6-9585-A848B98789C2}" destId="{3F7EEED0-E20E-4A49-883D-B904365C69C6}" srcOrd="0" destOrd="0" parTransId="{2C03D346-CA9E-4774-9790-5516EFEF9182}" sibTransId="{86E494DD-D313-452E-B032-EA952A955BB8}"/>
    <dgm:cxn modelId="{787A088B-783A-4F85-8E83-ACE6C8C7A675}" type="presOf" srcId="{3F7EEED0-E20E-4A49-883D-B904365C69C6}" destId="{37465EB4-C22F-4FBE-AC3E-A0AF72B7084C}" srcOrd="0" destOrd="0" presId="urn:microsoft.com/office/officeart/2005/8/layout/pyramid2"/>
    <dgm:cxn modelId="{67E74EE0-DBF9-46E8-8738-AA91943C317E}" srcId="{2D445B9D-4214-4452-95DD-7FE023D34BFE}" destId="{418C3285-FEBF-4D2A-B693-627800A00A52}" srcOrd="2" destOrd="0" parTransId="{6391A2CF-BD9F-4E78-9EB4-B72E744870D5}" sibTransId="{98C37BC9-2838-47A8-BA06-C7557252B841}"/>
    <dgm:cxn modelId="{C19D2683-E6EF-4477-8E35-06A76FE3F396}" type="presOf" srcId="{A91ED420-E399-49B6-9585-A848B98789C2}" destId="{A043C724-AADA-4077-B486-2FEFDC1BB52E}" srcOrd="0" destOrd="0" presId="urn:microsoft.com/office/officeart/2005/8/layout/pyramid2"/>
    <dgm:cxn modelId="{2A1C3CB6-1398-4E97-9893-6E18E710F849}" srcId="{2D445B9D-4214-4452-95DD-7FE023D34BFE}" destId="{711AC9FB-434E-4AE1-B3B6-A16AD570E86E}" srcOrd="0" destOrd="0" parTransId="{2CE558EB-E64C-493F-8D3D-E3C494F01C3F}" sibTransId="{7B6DA7C0-E6AE-405D-A542-94C9859D71F5}"/>
    <dgm:cxn modelId="{E841AA9D-DB1A-4422-9768-5BD255DE7BAA}" type="presOf" srcId="{C9F621D4-B6F8-4C03-A156-1707584F81E2}" destId="{37465EB4-C22F-4FBE-AC3E-A0AF72B7084C}" srcOrd="0" destOrd="2" presId="urn:microsoft.com/office/officeart/2005/8/layout/pyramid2"/>
    <dgm:cxn modelId="{AF998186-560A-4289-BD88-F2A7E04CAE70}" srcId="{A91ED420-E399-49B6-9585-A848B98789C2}" destId="{2D445B9D-4214-4452-95DD-7FE023D34BFE}" srcOrd="1" destOrd="0" parTransId="{99392299-3BA1-42E4-B046-FB00811FAC08}" sibTransId="{9FFE0655-A423-4F17-A42D-482A43AEAA63}"/>
    <dgm:cxn modelId="{EC300A31-7A56-4D55-B591-6C51CBB5B74E}" type="presOf" srcId="{A3B29150-916B-4BAC-A2CD-75DEAE3A130A}" destId="{37465EB4-C22F-4FBE-AC3E-A0AF72B7084C}" srcOrd="0" destOrd="4" presId="urn:microsoft.com/office/officeart/2005/8/layout/pyramid2"/>
    <dgm:cxn modelId="{C24CB4B1-F047-411A-8581-705C6EF498D6}" srcId="{3F7EEED0-E20E-4A49-883D-B904365C69C6}" destId="{F39DF087-8852-478B-86AB-C57CFCEEB860}" srcOrd="2" destOrd="0" parTransId="{E16D6DCB-6309-4E1A-8B51-016905F518F4}" sibTransId="{43DCAA67-5EBB-484F-9744-C5DD33F3815E}"/>
    <dgm:cxn modelId="{DB5B27B1-E5BE-4C03-A42A-2D5D29312A12}" type="presOf" srcId="{F39DF087-8852-478B-86AB-C57CFCEEB860}" destId="{37465EB4-C22F-4FBE-AC3E-A0AF72B7084C}" srcOrd="0" destOrd="3" presId="urn:microsoft.com/office/officeart/2005/8/layout/pyramid2"/>
    <dgm:cxn modelId="{20FAAAED-3248-4455-9EF5-3854885136DB}" srcId="{3F7EEED0-E20E-4A49-883D-B904365C69C6}" destId="{A3B29150-916B-4BAC-A2CD-75DEAE3A130A}" srcOrd="3" destOrd="0" parTransId="{C7E76240-03D4-4D95-AECD-7D80A38F83B8}" sibTransId="{0C518F9E-7E7A-480E-BE01-5A83353C4D0D}"/>
    <dgm:cxn modelId="{7E8EDD09-0516-47A3-A1D2-BA1F044F1085}" type="presOf" srcId="{2D445B9D-4214-4452-95DD-7FE023D34BFE}" destId="{1BAD6A07-F077-4507-A679-56A57160B1A6}" srcOrd="0" destOrd="0" presId="urn:microsoft.com/office/officeart/2005/8/layout/pyramid2"/>
    <dgm:cxn modelId="{DBDDF175-4A78-4FC7-A94A-3CF7FA136BFF}" type="presOf" srcId="{B59FDFA6-FF36-4686-AD2B-2A6A36161FB3}" destId="{37465EB4-C22F-4FBE-AC3E-A0AF72B7084C}" srcOrd="0" destOrd="1" presId="urn:microsoft.com/office/officeart/2005/8/layout/pyramid2"/>
    <dgm:cxn modelId="{46679026-9A5B-4261-B125-46EF29F3A466}" srcId="{3F7EEED0-E20E-4A49-883D-B904365C69C6}" destId="{C9F621D4-B6F8-4C03-A156-1707584F81E2}" srcOrd="1" destOrd="0" parTransId="{7175B8B3-6D69-48BC-893A-4283C94D073D}" sibTransId="{784C0227-71C7-47F9-851D-BFA87314BD61}"/>
    <dgm:cxn modelId="{8B776F2A-E5A2-45A8-9B4F-4FE779F3EC43}" srcId="{3F7EEED0-E20E-4A49-883D-B904365C69C6}" destId="{B59FDFA6-FF36-4686-AD2B-2A6A36161FB3}" srcOrd="0" destOrd="0" parTransId="{70E9A727-4FD7-4CC3-AA15-450CDCE09E8A}" sibTransId="{C095D3F4-6FE7-4678-BFCA-B2A80F8A10EE}"/>
    <dgm:cxn modelId="{799C9220-EC37-4EDF-A691-267F82B209B7}" type="presOf" srcId="{4E74815F-15B5-46E6-92C5-B4B2DC348F44}" destId="{37465EB4-C22F-4FBE-AC3E-A0AF72B7084C}" srcOrd="0" destOrd="5" presId="urn:microsoft.com/office/officeart/2005/8/layout/pyramid2"/>
    <dgm:cxn modelId="{45D3404B-731B-40FB-A048-64CF7A6B8DDF}" type="presOf" srcId="{711AC9FB-434E-4AE1-B3B6-A16AD570E86E}" destId="{1BAD6A07-F077-4507-A679-56A57160B1A6}" srcOrd="0" destOrd="1" presId="urn:microsoft.com/office/officeart/2005/8/layout/pyramid2"/>
    <dgm:cxn modelId="{C0F11FFE-210C-4B78-8E91-0480C4CF8826}" srcId="{2D445B9D-4214-4452-95DD-7FE023D34BFE}" destId="{760DCC76-0CAF-41AC-855D-314D579E434D}" srcOrd="1" destOrd="0" parTransId="{AAC1E478-5A94-4A8B-8B70-5A2DF7CF5423}" sibTransId="{64473888-2D76-4F45-88DB-93155D681B94}"/>
    <dgm:cxn modelId="{A8839C38-85F5-4C51-95DA-AF47C41D2D7F}" type="presParOf" srcId="{A043C724-AADA-4077-B486-2FEFDC1BB52E}" destId="{29C5F720-BDD2-4A8C-B262-DC8A12EF5E1C}" srcOrd="0" destOrd="0" presId="urn:microsoft.com/office/officeart/2005/8/layout/pyramid2"/>
    <dgm:cxn modelId="{0801AA4A-B56A-4556-BF5F-50C1B676509C}" type="presParOf" srcId="{A043C724-AADA-4077-B486-2FEFDC1BB52E}" destId="{11270C0E-AF05-40A3-BE42-2F9467EC263E}" srcOrd="1" destOrd="0" presId="urn:microsoft.com/office/officeart/2005/8/layout/pyramid2"/>
    <dgm:cxn modelId="{D0B73381-30CA-4D10-AB55-9F3E19D3C4C4}" type="presParOf" srcId="{11270C0E-AF05-40A3-BE42-2F9467EC263E}" destId="{37465EB4-C22F-4FBE-AC3E-A0AF72B7084C}" srcOrd="0" destOrd="0" presId="urn:microsoft.com/office/officeart/2005/8/layout/pyramid2"/>
    <dgm:cxn modelId="{93AE607B-FAD0-439D-861D-2624AD0C4EAB}" type="presParOf" srcId="{11270C0E-AF05-40A3-BE42-2F9467EC263E}" destId="{78C8AB70-0A2B-46D6-8E9C-3E983C55CBF8}" srcOrd="1" destOrd="0" presId="urn:microsoft.com/office/officeart/2005/8/layout/pyramid2"/>
    <dgm:cxn modelId="{E0AF6546-BDD4-4E7C-BE7F-821FE32B95DA}" type="presParOf" srcId="{11270C0E-AF05-40A3-BE42-2F9467EC263E}" destId="{1BAD6A07-F077-4507-A679-56A57160B1A6}" srcOrd="2" destOrd="0" presId="urn:microsoft.com/office/officeart/2005/8/layout/pyramid2"/>
    <dgm:cxn modelId="{09DE6959-4EF6-441E-8323-BA20CAD75E7E}" type="presParOf" srcId="{11270C0E-AF05-40A3-BE42-2F9467EC263E}" destId="{733CC3FA-7A64-4775-96EA-8AAC935C4D56}"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504751-18BF-44DD-A5DD-70F61BB82903}" type="doc">
      <dgm:prSet loTypeId="urn:microsoft.com/office/officeart/2005/8/layout/radial2" loCatId="relationship" qsTypeId="urn:microsoft.com/office/officeart/2005/8/quickstyle/3d9" qsCatId="3D" csTypeId="urn:microsoft.com/office/officeart/2005/8/colors/accent1_2" csCatId="accent1" phldr="1"/>
      <dgm:spPr/>
      <dgm:t>
        <a:bodyPr/>
        <a:lstStyle/>
        <a:p>
          <a:endParaRPr lang="en-US"/>
        </a:p>
      </dgm:t>
    </dgm:pt>
    <dgm:pt modelId="{C461925A-8FD2-482A-8DED-E40465415CC1}">
      <dgm:prSet phldrT="[Text]" custT="1"/>
      <dgm:spPr/>
      <dgm:t>
        <a:bodyPr/>
        <a:lstStyle/>
        <a:p>
          <a:r>
            <a:rPr lang="en-US" sz="2400" dirty="0" smtClean="0">
              <a:solidFill>
                <a:schemeClr val="bg1">
                  <a:lumMod val="95000"/>
                  <a:lumOff val="5000"/>
                </a:schemeClr>
              </a:solidFill>
            </a:rPr>
            <a:t>Imitation Method</a:t>
          </a:r>
          <a:endParaRPr lang="en-US" sz="2400" dirty="0">
            <a:solidFill>
              <a:schemeClr val="bg1">
                <a:lumMod val="95000"/>
                <a:lumOff val="5000"/>
              </a:schemeClr>
            </a:solidFill>
          </a:endParaRPr>
        </a:p>
      </dgm:t>
    </dgm:pt>
    <dgm:pt modelId="{BD4E1DCB-80C6-4105-A6F4-78169E0F400C}" type="parTrans" cxnId="{E1D89989-FF7B-4268-BF9F-FD7B58F1A6BC}">
      <dgm:prSet/>
      <dgm:spPr/>
      <dgm:t>
        <a:bodyPr/>
        <a:lstStyle/>
        <a:p>
          <a:endParaRPr lang="en-US"/>
        </a:p>
      </dgm:t>
    </dgm:pt>
    <dgm:pt modelId="{86EF4E63-B608-4599-B8B3-E4D4A0F18DC8}" type="sibTrans" cxnId="{E1D89989-FF7B-4268-BF9F-FD7B58F1A6BC}">
      <dgm:prSet/>
      <dgm:spPr/>
      <dgm:t>
        <a:bodyPr/>
        <a:lstStyle/>
        <a:p>
          <a:endParaRPr lang="en-US"/>
        </a:p>
      </dgm:t>
    </dgm:pt>
    <dgm:pt modelId="{2946E72A-88CE-44E9-9A7A-3621FEB31A40}">
      <dgm:prSet phldrT="[Text]" custT="1"/>
      <dgm:spPr/>
      <dgm:t>
        <a:bodyPr/>
        <a:lstStyle/>
        <a:p>
          <a:r>
            <a:rPr lang="en-US" sz="2400" b="0" dirty="0" smtClean="0">
              <a:solidFill>
                <a:schemeClr val="bg1">
                  <a:lumMod val="95000"/>
                  <a:lumOff val="5000"/>
                </a:schemeClr>
              </a:solidFill>
            </a:rPr>
            <a:t>Activity Method</a:t>
          </a:r>
          <a:endParaRPr lang="en-US" sz="2400" b="0" dirty="0">
            <a:solidFill>
              <a:schemeClr val="bg1">
                <a:lumMod val="95000"/>
                <a:lumOff val="5000"/>
              </a:schemeClr>
            </a:solidFill>
          </a:endParaRPr>
        </a:p>
      </dgm:t>
    </dgm:pt>
    <dgm:pt modelId="{CC6FBADC-4BFE-44BC-815B-A6532128DF13}" type="parTrans" cxnId="{ABCF60C1-B0FB-4A64-A655-C3275D9A73E3}">
      <dgm:prSet/>
      <dgm:spPr/>
      <dgm:t>
        <a:bodyPr/>
        <a:lstStyle/>
        <a:p>
          <a:endParaRPr lang="en-US"/>
        </a:p>
      </dgm:t>
    </dgm:pt>
    <dgm:pt modelId="{A67838E3-E48B-4896-8F8D-366F4A6B629C}" type="sibTrans" cxnId="{ABCF60C1-B0FB-4A64-A655-C3275D9A73E3}">
      <dgm:prSet/>
      <dgm:spPr/>
      <dgm:t>
        <a:bodyPr/>
        <a:lstStyle/>
        <a:p>
          <a:endParaRPr lang="en-US"/>
        </a:p>
      </dgm:t>
    </dgm:pt>
    <dgm:pt modelId="{1B759409-E3AC-42A3-93EC-46F4ED522EE0}">
      <dgm:prSet phldrT="[Text]" custT="1"/>
      <dgm:spPr/>
      <dgm:t>
        <a:bodyPr/>
        <a:lstStyle/>
        <a:p>
          <a:r>
            <a:rPr lang="en-US" sz="2400" dirty="0" smtClean="0">
              <a:solidFill>
                <a:schemeClr val="bg1">
                  <a:lumMod val="95000"/>
                  <a:lumOff val="5000"/>
                </a:schemeClr>
              </a:solidFill>
            </a:rPr>
            <a:t>Oral Method</a:t>
          </a:r>
          <a:endParaRPr lang="en-US" sz="2400" dirty="0">
            <a:solidFill>
              <a:schemeClr val="bg1">
                <a:lumMod val="95000"/>
                <a:lumOff val="5000"/>
              </a:schemeClr>
            </a:solidFill>
          </a:endParaRPr>
        </a:p>
      </dgm:t>
    </dgm:pt>
    <dgm:pt modelId="{4D5AB16A-51EB-4C3E-AED1-342DCE63936B}" type="parTrans" cxnId="{A7A00648-96D9-4E69-96FC-FAF1FBCFB72E}">
      <dgm:prSet/>
      <dgm:spPr/>
      <dgm:t>
        <a:bodyPr/>
        <a:lstStyle/>
        <a:p>
          <a:endParaRPr lang="en-US"/>
        </a:p>
      </dgm:t>
    </dgm:pt>
    <dgm:pt modelId="{3FF83D98-8498-4028-9110-63D20968585A}" type="sibTrans" cxnId="{A7A00648-96D9-4E69-96FC-FAF1FBCFB72E}">
      <dgm:prSet/>
      <dgm:spPr/>
      <dgm:t>
        <a:bodyPr/>
        <a:lstStyle/>
        <a:p>
          <a:endParaRPr lang="en-US"/>
        </a:p>
      </dgm:t>
    </dgm:pt>
    <dgm:pt modelId="{CBBD25E5-FAC3-47B5-B24B-AEB04F9CC0DE}">
      <dgm:prSet phldrT="[Text]" custT="1"/>
      <dgm:spPr/>
      <dgm:t>
        <a:bodyPr/>
        <a:lstStyle/>
        <a:p>
          <a:r>
            <a:rPr lang="en-US" sz="1900" dirty="0" smtClean="0">
              <a:solidFill>
                <a:schemeClr val="bg1">
                  <a:lumMod val="95000"/>
                  <a:lumOff val="5000"/>
                </a:schemeClr>
              </a:solidFill>
            </a:rPr>
            <a:t>Correlation Method</a:t>
          </a:r>
          <a:endParaRPr lang="en-US" sz="1900" dirty="0">
            <a:solidFill>
              <a:schemeClr val="bg1">
                <a:lumMod val="95000"/>
                <a:lumOff val="5000"/>
              </a:schemeClr>
            </a:solidFill>
          </a:endParaRPr>
        </a:p>
      </dgm:t>
    </dgm:pt>
    <dgm:pt modelId="{065EB937-9C90-4216-BA5A-BB21EBED6364}" type="parTrans" cxnId="{10E8E8B2-8113-4E35-8A22-C06311F5614F}">
      <dgm:prSet/>
      <dgm:spPr/>
      <dgm:t>
        <a:bodyPr/>
        <a:lstStyle/>
        <a:p>
          <a:endParaRPr lang="en-US"/>
        </a:p>
      </dgm:t>
    </dgm:pt>
    <dgm:pt modelId="{DC1420B3-ECC6-456A-86A5-FABA274936D9}" type="sibTrans" cxnId="{10E8E8B2-8113-4E35-8A22-C06311F5614F}">
      <dgm:prSet/>
      <dgm:spPr/>
      <dgm:t>
        <a:bodyPr/>
        <a:lstStyle/>
        <a:p>
          <a:endParaRPr lang="en-US"/>
        </a:p>
      </dgm:t>
    </dgm:pt>
    <dgm:pt modelId="{A414F8B5-E8ED-438F-A723-38C5F01F3BBD}">
      <dgm:prSet phldrT="[Text]"/>
      <dgm:spPr/>
      <dgm:t>
        <a:bodyPr/>
        <a:lstStyle/>
        <a:p>
          <a:r>
            <a:rPr lang="en-US" dirty="0" smtClean="0">
              <a:solidFill>
                <a:schemeClr val="bg1">
                  <a:lumMod val="95000"/>
                  <a:lumOff val="5000"/>
                </a:schemeClr>
              </a:solidFill>
            </a:rPr>
            <a:t>Listening, Thinking &amp; Practice Method</a:t>
          </a:r>
          <a:endParaRPr lang="en-US" dirty="0">
            <a:solidFill>
              <a:schemeClr val="bg1">
                <a:lumMod val="95000"/>
                <a:lumOff val="5000"/>
              </a:schemeClr>
            </a:solidFill>
          </a:endParaRPr>
        </a:p>
      </dgm:t>
    </dgm:pt>
    <dgm:pt modelId="{707BD9B7-90B5-4F69-AC14-4970F3E0DA2D}" type="parTrans" cxnId="{A3CEED92-6C45-4BA2-8D1E-F1BB84AE0087}">
      <dgm:prSet/>
      <dgm:spPr/>
      <dgm:t>
        <a:bodyPr/>
        <a:lstStyle/>
        <a:p>
          <a:endParaRPr lang="en-US"/>
        </a:p>
      </dgm:t>
    </dgm:pt>
    <dgm:pt modelId="{B0DBD297-8248-46C6-81FD-EE8F59A9D187}" type="sibTrans" cxnId="{A3CEED92-6C45-4BA2-8D1E-F1BB84AE0087}">
      <dgm:prSet/>
      <dgm:spPr/>
      <dgm:t>
        <a:bodyPr/>
        <a:lstStyle/>
        <a:p>
          <a:endParaRPr lang="en-US"/>
        </a:p>
      </dgm:t>
    </dgm:pt>
    <dgm:pt modelId="{80B460D0-F6AA-4A36-8659-38B9D23A50CE}" type="pres">
      <dgm:prSet presAssocID="{7F504751-18BF-44DD-A5DD-70F61BB82903}" presName="composite" presStyleCnt="0">
        <dgm:presLayoutVars>
          <dgm:chMax val="5"/>
          <dgm:dir val="rev"/>
          <dgm:animLvl val="ctr"/>
          <dgm:resizeHandles val="exact"/>
        </dgm:presLayoutVars>
      </dgm:prSet>
      <dgm:spPr/>
      <dgm:t>
        <a:bodyPr/>
        <a:lstStyle/>
        <a:p>
          <a:endParaRPr lang="en-US"/>
        </a:p>
      </dgm:t>
    </dgm:pt>
    <dgm:pt modelId="{A866A783-F35D-4579-95D3-A910885B55CA}" type="pres">
      <dgm:prSet presAssocID="{7F504751-18BF-44DD-A5DD-70F61BB82903}" presName="cycle" presStyleCnt="0"/>
      <dgm:spPr/>
    </dgm:pt>
    <dgm:pt modelId="{1ACD78CF-200C-403F-A547-A7ED715FBE09}" type="pres">
      <dgm:prSet presAssocID="{7F504751-18BF-44DD-A5DD-70F61BB82903}" presName="centerShape" presStyleCnt="0"/>
      <dgm:spPr/>
    </dgm:pt>
    <dgm:pt modelId="{E4D363AB-A6B6-4767-A8B9-CAD0E68E964F}" type="pres">
      <dgm:prSet presAssocID="{7F504751-18BF-44DD-A5DD-70F61BB82903}" presName="connSite" presStyleLbl="node1" presStyleIdx="0" presStyleCnt="6"/>
      <dgm:spPr/>
    </dgm:pt>
    <dgm:pt modelId="{6BFAC528-31CC-431D-9FE6-76882A66B822}" type="pres">
      <dgm:prSet presAssocID="{7F504751-18BF-44DD-A5DD-70F61BB82903}" presName="visible" presStyleLbl="node1" presStyleIdx="0" presStyleCnt="6" custScaleX="161051" custScaleY="161051"/>
      <dgm:spPr>
        <a:blipFill rotWithShape="0">
          <a:blip xmlns:r="http://schemas.openxmlformats.org/officeDocument/2006/relationships" r:embed="rId1"/>
          <a:stretch>
            <a:fillRect/>
          </a:stretch>
        </a:blipFill>
      </dgm:spPr>
    </dgm:pt>
    <dgm:pt modelId="{9FA42C90-C2CF-4841-AC14-B96DC094D8C9}" type="pres">
      <dgm:prSet presAssocID="{BD4E1DCB-80C6-4105-A6F4-78169E0F400C}" presName="Name25" presStyleLbl="parChTrans1D1" presStyleIdx="0" presStyleCnt="5"/>
      <dgm:spPr/>
      <dgm:t>
        <a:bodyPr/>
        <a:lstStyle/>
        <a:p>
          <a:endParaRPr lang="en-US"/>
        </a:p>
      </dgm:t>
    </dgm:pt>
    <dgm:pt modelId="{9ADE3283-E8FA-4093-BD6A-77DD10F63A8E}" type="pres">
      <dgm:prSet presAssocID="{C461925A-8FD2-482A-8DED-E40465415CC1}" presName="node" presStyleCnt="0"/>
      <dgm:spPr/>
    </dgm:pt>
    <dgm:pt modelId="{E4020920-A81D-4AF4-99D0-8629848BABF4}" type="pres">
      <dgm:prSet presAssocID="{C461925A-8FD2-482A-8DED-E40465415CC1}" presName="parentNode" presStyleLbl="node1" presStyleIdx="1" presStyleCnt="6" custScaleX="194872" custScaleY="194872">
        <dgm:presLayoutVars>
          <dgm:chMax val="1"/>
          <dgm:bulletEnabled val="1"/>
        </dgm:presLayoutVars>
      </dgm:prSet>
      <dgm:spPr/>
      <dgm:t>
        <a:bodyPr/>
        <a:lstStyle/>
        <a:p>
          <a:endParaRPr lang="en-US"/>
        </a:p>
      </dgm:t>
    </dgm:pt>
    <dgm:pt modelId="{F677CF71-721F-4131-9841-C79B32E49CBB}" type="pres">
      <dgm:prSet presAssocID="{C461925A-8FD2-482A-8DED-E40465415CC1}" presName="childNode" presStyleLbl="revTx" presStyleIdx="0" presStyleCnt="0">
        <dgm:presLayoutVars>
          <dgm:bulletEnabled val="1"/>
        </dgm:presLayoutVars>
      </dgm:prSet>
      <dgm:spPr/>
      <dgm:t>
        <a:bodyPr/>
        <a:lstStyle/>
        <a:p>
          <a:endParaRPr lang="en-US"/>
        </a:p>
      </dgm:t>
    </dgm:pt>
    <dgm:pt modelId="{2BB4F1DC-B0F8-44FF-B198-67A47130C303}" type="pres">
      <dgm:prSet presAssocID="{CC6FBADC-4BFE-44BC-815B-A6532128DF13}" presName="Name25" presStyleLbl="parChTrans1D1" presStyleIdx="1" presStyleCnt="5"/>
      <dgm:spPr/>
      <dgm:t>
        <a:bodyPr/>
        <a:lstStyle/>
        <a:p>
          <a:endParaRPr lang="en-US"/>
        </a:p>
      </dgm:t>
    </dgm:pt>
    <dgm:pt modelId="{C200559F-B481-4842-A68B-C1E37064A6F7}" type="pres">
      <dgm:prSet presAssocID="{2946E72A-88CE-44E9-9A7A-3621FEB31A40}" presName="node" presStyleCnt="0"/>
      <dgm:spPr/>
    </dgm:pt>
    <dgm:pt modelId="{3E868AD2-D156-40F5-8EED-C8DD229054A2}" type="pres">
      <dgm:prSet presAssocID="{2946E72A-88CE-44E9-9A7A-3621FEB31A40}" presName="parentNode" presStyleLbl="node1" presStyleIdx="2" presStyleCnt="6" custScaleX="161051" custScaleY="161051">
        <dgm:presLayoutVars>
          <dgm:chMax val="1"/>
          <dgm:bulletEnabled val="1"/>
        </dgm:presLayoutVars>
      </dgm:prSet>
      <dgm:spPr/>
      <dgm:t>
        <a:bodyPr/>
        <a:lstStyle/>
        <a:p>
          <a:endParaRPr lang="en-US"/>
        </a:p>
      </dgm:t>
    </dgm:pt>
    <dgm:pt modelId="{BAA2236E-12C1-4924-9218-9F5BB094B89D}" type="pres">
      <dgm:prSet presAssocID="{2946E72A-88CE-44E9-9A7A-3621FEB31A40}" presName="childNode" presStyleLbl="revTx" presStyleIdx="0" presStyleCnt="0">
        <dgm:presLayoutVars>
          <dgm:bulletEnabled val="1"/>
        </dgm:presLayoutVars>
      </dgm:prSet>
      <dgm:spPr/>
      <dgm:t>
        <a:bodyPr/>
        <a:lstStyle/>
        <a:p>
          <a:endParaRPr lang="en-US"/>
        </a:p>
      </dgm:t>
    </dgm:pt>
    <dgm:pt modelId="{308D6AB1-CA89-4B02-A376-D23E008E9796}" type="pres">
      <dgm:prSet presAssocID="{4D5AB16A-51EB-4C3E-AED1-342DCE63936B}" presName="Name25" presStyleLbl="parChTrans1D1" presStyleIdx="2" presStyleCnt="5"/>
      <dgm:spPr/>
      <dgm:t>
        <a:bodyPr/>
        <a:lstStyle/>
        <a:p>
          <a:endParaRPr lang="en-US"/>
        </a:p>
      </dgm:t>
    </dgm:pt>
    <dgm:pt modelId="{D623C1BD-F44C-4AC5-8CDC-564306A72887}" type="pres">
      <dgm:prSet presAssocID="{1B759409-E3AC-42A3-93EC-46F4ED522EE0}" presName="node" presStyleCnt="0"/>
      <dgm:spPr/>
    </dgm:pt>
    <dgm:pt modelId="{F00B8133-A1E5-444C-A6B1-DEDFE463CC59}" type="pres">
      <dgm:prSet presAssocID="{1B759409-E3AC-42A3-93EC-46F4ED522EE0}" presName="parentNode" presStyleLbl="node1" presStyleIdx="3" presStyleCnt="6" custScaleX="146410" custScaleY="146410">
        <dgm:presLayoutVars>
          <dgm:chMax val="1"/>
          <dgm:bulletEnabled val="1"/>
        </dgm:presLayoutVars>
      </dgm:prSet>
      <dgm:spPr/>
      <dgm:t>
        <a:bodyPr/>
        <a:lstStyle/>
        <a:p>
          <a:endParaRPr lang="en-US"/>
        </a:p>
      </dgm:t>
    </dgm:pt>
    <dgm:pt modelId="{A725C88E-19E3-4F16-863F-E8D3D7DC8273}" type="pres">
      <dgm:prSet presAssocID="{1B759409-E3AC-42A3-93EC-46F4ED522EE0}" presName="childNode" presStyleLbl="revTx" presStyleIdx="0" presStyleCnt="0">
        <dgm:presLayoutVars>
          <dgm:bulletEnabled val="1"/>
        </dgm:presLayoutVars>
      </dgm:prSet>
      <dgm:spPr/>
    </dgm:pt>
    <dgm:pt modelId="{9209C788-48A3-4722-92F1-4E51047F3E61}" type="pres">
      <dgm:prSet presAssocID="{065EB937-9C90-4216-BA5A-BB21EBED6364}" presName="Name25" presStyleLbl="parChTrans1D1" presStyleIdx="3" presStyleCnt="5"/>
      <dgm:spPr/>
      <dgm:t>
        <a:bodyPr/>
        <a:lstStyle/>
        <a:p>
          <a:endParaRPr lang="en-US"/>
        </a:p>
      </dgm:t>
    </dgm:pt>
    <dgm:pt modelId="{DCC9257A-4448-483D-9CB9-82D24546FFE3}" type="pres">
      <dgm:prSet presAssocID="{CBBD25E5-FAC3-47B5-B24B-AEB04F9CC0DE}" presName="node" presStyleCnt="0"/>
      <dgm:spPr/>
    </dgm:pt>
    <dgm:pt modelId="{BF808858-8D2B-43DF-93C2-1757C328D7F8}" type="pres">
      <dgm:prSet presAssocID="{CBBD25E5-FAC3-47B5-B24B-AEB04F9CC0DE}" presName="parentNode" presStyleLbl="node1" presStyleIdx="4" presStyleCnt="6" custScaleX="161051" custScaleY="161051">
        <dgm:presLayoutVars>
          <dgm:chMax val="1"/>
          <dgm:bulletEnabled val="1"/>
        </dgm:presLayoutVars>
      </dgm:prSet>
      <dgm:spPr/>
      <dgm:t>
        <a:bodyPr/>
        <a:lstStyle/>
        <a:p>
          <a:endParaRPr lang="en-US"/>
        </a:p>
      </dgm:t>
    </dgm:pt>
    <dgm:pt modelId="{BC38BA53-A675-4DB8-A9ED-E98502D7138A}" type="pres">
      <dgm:prSet presAssocID="{CBBD25E5-FAC3-47B5-B24B-AEB04F9CC0DE}" presName="childNode" presStyleLbl="revTx" presStyleIdx="0" presStyleCnt="0">
        <dgm:presLayoutVars>
          <dgm:bulletEnabled val="1"/>
        </dgm:presLayoutVars>
      </dgm:prSet>
      <dgm:spPr/>
    </dgm:pt>
    <dgm:pt modelId="{D2817943-7513-4692-8BB6-AFB6964CAA0F}" type="pres">
      <dgm:prSet presAssocID="{707BD9B7-90B5-4F69-AC14-4970F3E0DA2D}" presName="Name25" presStyleLbl="parChTrans1D1" presStyleIdx="4" presStyleCnt="5"/>
      <dgm:spPr/>
      <dgm:t>
        <a:bodyPr/>
        <a:lstStyle/>
        <a:p>
          <a:endParaRPr lang="en-US"/>
        </a:p>
      </dgm:t>
    </dgm:pt>
    <dgm:pt modelId="{CF4CDCE1-54A2-41E4-8205-42333911AA10}" type="pres">
      <dgm:prSet presAssocID="{A414F8B5-E8ED-438F-A723-38C5F01F3BBD}" presName="node" presStyleCnt="0"/>
      <dgm:spPr/>
    </dgm:pt>
    <dgm:pt modelId="{F29F28A0-8BE0-48F3-B0BD-CADFD45F8CB8}" type="pres">
      <dgm:prSet presAssocID="{A414F8B5-E8ED-438F-A723-38C5F01F3BBD}" presName="parentNode" presStyleLbl="node1" presStyleIdx="5" presStyleCnt="6" custScaleX="161051" custScaleY="161051">
        <dgm:presLayoutVars>
          <dgm:chMax val="1"/>
          <dgm:bulletEnabled val="1"/>
        </dgm:presLayoutVars>
      </dgm:prSet>
      <dgm:spPr/>
      <dgm:t>
        <a:bodyPr/>
        <a:lstStyle/>
        <a:p>
          <a:endParaRPr lang="en-US"/>
        </a:p>
      </dgm:t>
    </dgm:pt>
    <dgm:pt modelId="{E5676DB9-3274-4D3B-BA23-3F531FACEAE9}" type="pres">
      <dgm:prSet presAssocID="{A414F8B5-E8ED-438F-A723-38C5F01F3BBD}" presName="childNode" presStyleLbl="revTx" presStyleIdx="0" presStyleCnt="0">
        <dgm:presLayoutVars>
          <dgm:bulletEnabled val="1"/>
        </dgm:presLayoutVars>
      </dgm:prSet>
      <dgm:spPr/>
      <dgm:t>
        <a:bodyPr/>
        <a:lstStyle/>
        <a:p>
          <a:endParaRPr lang="en-US"/>
        </a:p>
      </dgm:t>
    </dgm:pt>
  </dgm:ptLst>
  <dgm:cxnLst>
    <dgm:cxn modelId="{0CA48C45-D740-4659-834E-AA7FE8CC135B}" type="presOf" srcId="{1B759409-E3AC-42A3-93EC-46F4ED522EE0}" destId="{F00B8133-A1E5-444C-A6B1-DEDFE463CC59}" srcOrd="0" destOrd="0" presId="urn:microsoft.com/office/officeart/2005/8/layout/radial2"/>
    <dgm:cxn modelId="{95DD002C-F093-4952-A757-A68C7CF3C834}" type="presOf" srcId="{7F504751-18BF-44DD-A5DD-70F61BB82903}" destId="{80B460D0-F6AA-4A36-8659-38B9D23A50CE}" srcOrd="0" destOrd="0" presId="urn:microsoft.com/office/officeart/2005/8/layout/radial2"/>
    <dgm:cxn modelId="{E3539177-E805-4EE6-A554-867FAB9C6D38}" type="presOf" srcId="{4D5AB16A-51EB-4C3E-AED1-342DCE63936B}" destId="{308D6AB1-CA89-4B02-A376-D23E008E9796}" srcOrd="0" destOrd="0" presId="urn:microsoft.com/office/officeart/2005/8/layout/radial2"/>
    <dgm:cxn modelId="{A3CEED92-6C45-4BA2-8D1E-F1BB84AE0087}" srcId="{7F504751-18BF-44DD-A5DD-70F61BB82903}" destId="{A414F8B5-E8ED-438F-A723-38C5F01F3BBD}" srcOrd="4" destOrd="0" parTransId="{707BD9B7-90B5-4F69-AC14-4970F3E0DA2D}" sibTransId="{B0DBD297-8248-46C6-81FD-EE8F59A9D187}"/>
    <dgm:cxn modelId="{00C1A9A3-AF01-4C8D-943D-0EA093AEF076}" type="presOf" srcId="{707BD9B7-90B5-4F69-AC14-4970F3E0DA2D}" destId="{D2817943-7513-4692-8BB6-AFB6964CAA0F}" srcOrd="0" destOrd="0" presId="urn:microsoft.com/office/officeart/2005/8/layout/radial2"/>
    <dgm:cxn modelId="{10E8E8B2-8113-4E35-8A22-C06311F5614F}" srcId="{7F504751-18BF-44DD-A5DD-70F61BB82903}" destId="{CBBD25E5-FAC3-47B5-B24B-AEB04F9CC0DE}" srcOrd="3" destOrd="0" parTransId="{065EB937-9C90-4216-BA5A-BB21EBED6364}" sibTransId="{DC1420B3-ECC6-456A-86A5-FABA274936D9}"/>
    <dgm:cxn modelId="{8842A578-DAE7-4EE5-A780-8AED468EBDCB}" type="presOf" srcId="{BD4E1DCB-80C6-4105-A6F4-78169E0F400C}" destId="{9FA42C90-C2CF-4841-AC14-B96DC094D8C9}" srcOrd="0" destOrd="0" presId="urn:microsoft.com/office/officeart/2005/8/layout/radial2"/>
    <dgm:cxn modelId="{D3F17689-8984-46C0-8A58-E30DBB840AEC}" type="presOf" srcId="{C461925A-8FD2-482A-8DED-E40465415CC1}" destId="{E4020920-A81D-4AF4-99D0-8629848BABF4}" srcOrd="0" destOrd="0" presId="urn:microsoft.com/office/officeart/2005/8/layout/radial2"/>
    <dgm:cxn modelId="{ABCF60C1-B0FB-4A64-A655-C3275D9A73E3}" srcId="{7F504751-18BF-44DD-A5DD-70F61BB82903}" destId="{2946E72A-88CE-44E9-9A7A-3621FEB31A40}" srcOrd="1" destOrd="0" parTransId="{CC6FBADC-4BFE-44BC-815B-A6532128DF13}" sibTransId="{A67838E3-E48B-4896-8F8D-366F4A6B629C}"/>
    <dgm:cxn modelId="{169F640D-9D27-4E4C-843A-BF71F8AD556A}" type="presOf" srcId="{2946E72A-88CE-44E9-9A7A-3621FEB31A40}" destId="{3E868AD2-D156-40F5-8EED-C8DD229054A2}" srcOrd="0" destOrd="0" presId="urn:microsoft.com/office/officeart/2005/8/layout/radial2"/>
    <dgm:cxn modelId="{D70FB9BC-98B9-4BC6-8BF6-0EE87622E7E4}" type="presOf" srcId="{CBBD25E5-FAC3-47B5-B24B-AEB04F9CC0DE}" destId="{BF808858-8D2B-43DF-93C2-1757C328D7F8}" srcOrd="0" destOrd="0" presId="urn:microsoft.com/office/officeart/2005/8/layout/radial2"/>
    <dgm:cxn modelId="{48A13B71-8BB9-4717-A655-A54FCAE22D3E}" type="presOf" srcId="{CC6FBADC-4BFE-44BC-815B-A6532128DF13}" destId="{2BB4F1DC-B0F8-44FF-B198-67A47130C303}" srcOrd="0" destOrd="0" presId="urn:microsoft.com/office/officeart/2005/8/layout/radial2"/>
    <dgm:cxn modelId="{A7A00648-96D9-4E69-96FC-FAF1FBCFB72E}" srcId="{7F504751-18BF-44DD-A5DD-70F61BB82903}" destId="{1B759409-E3AC-42A3-93EC-46F4ED522EE0}" srcOrd="2" destOrd="0" parTransId="{4D5AB16A-51EB-4C3E-AED1-342DCE63936B}" sibTransId="{3FF83D98-8498-4028-9110-63D20968585A}"/>
    <dgm:cxn modelId="{A34CBC8D-5254-4823-9A7E-ABB37DB5811F}" type="presOf" srcId="{065EB937-9C90-4216-BA5A-BB21EBED6364}" destId="{9209C788-48A3-4722-92F1-4E51047F3E61}" srcOrd="0" destOrd="0" presId="urn:microsoft.com/office/officeart/2005/8/layout/radial2"/>
    <dgm:cxn modelId="{E1D89989-FF7B-4268-BF9F-FD7B58F1A6BC}" srcId="{7F504751-18BF-44DD-A5DD-70F61BB82903}" destId="{C461925A-8FD2-482A-8DED-E40465415CC1}" srcOrd="0" destOrd="0" parTransId="{BD4E1DCB-80C6-4105-A6F4-78169E0F400C}" sibTransId="{86EF4E63-B608-4599-B8B3-E4D4A0F18DC8}"/>
    <dgm:cxn modelId="{FC82D6FD-6026-49EC-B9AA-E22DF56EC435}" type="presOf" srcId="{A414F8B5-E8ED-438F-A723-38C5F01F3BBD}" destId="{F29F28A0-8BE0-48F3-B0BD-CADFD45F8CB8}" srcOrd="0" destOrd="0" presId="urn:microsoft.com/office/officeart/2005/8/layout/radial2"/>
    <dgm:cxn modelId="{4AB1A10E-E7C3-4500-A36F-02A020656604}" type="presParOf" srcId="{80B460D0-F6AA-4A36-8659-38B9D23A50CE}" destId="{A866A783-F35D-4579-95D3-A910885B55CA}" srcOrd="0" destOrd="0" presId="urn:microsoft.com/office/officeart/2005/8/layout/radial2"/>
    <dgm:cxn modelId="{0B3D9CD6-D8AF-4CDE-9B36-7DA2C6B31B9E}" type="presParOf" srcId="{A866A783-F35D-4579-95D3-A910885B55CA}" destId="{1ACD78CF-200C-403F-A547-A7ED715FBE09}" srcOrd="0" destOrd="0" presId="urn:microsoft.com/office/officeart/2005/8/layout/radial2"/>
    <dgm:cxn modelId="{F8E77E1A-4F6E-4859-8F91-CFED8485507E}" type="presParOf" srcId="{1ACD78CF-200C-403F-A547-A7ED715FBE09}" destId="{E4D363AB-A6B6-4767-A8B9-CAD0E68E964F}" srcOrd="0" destOrd="0" presId="urn:microsoft.com/office/officeart/2005/8/layout/radial2"/>
    <dgm:cxn modelId="{6E447CF1-B25E-4EA0-A290-754176F97F53}" type="presParOf" srcId="{1ACD78CF-200C-403F-A547-A7ED715FBE09}" destId="{6BFAC528-31CC-431D-9FE6-76882A66B822}" srcOrd="1" destOrd="0" presId="urn:microsoft.com/office/officeart/2005/8/layout/radial2"/>
    <dgm:cxn modelId="{64D50E75-01BD-458A-BD53-C585481EB660}" type="presParOf" srcId="{A866A783-F35D-4579-95D3-A910885B55CA}" destId="{9FA42C90-C2CF-4841-AC14-B96DC094D8C9}" srcOrd="1" destOrd="0" presId="urn:microsoft.com/office/officeart/2005/8/layout/radial2"/>
    <dgm:cxn modelId="{F65413F6-5AAD-4A98-908C-E4E5D6CF4B23}" type="presParOf" srcId="{A866A783-F35D-4579-95D3-A910885B55CA}" destId="{9ADE3283-E8FA-4093-BD6A-77DD10F63A8E}" srcOrd="2" destOrd="0" presId="urn:microsoft.com/office/officeart/2005/8/layout/radial2"/>
    <dgm:cxn modelId="{E72BD191-807C-4773-AEDF-F30242BB3486}" type="presParOf" srcId="{9ADE3283-E8FA-4093-BD6A-77DD10F63A8E}" destId="{E4020920-A81D-4AF4-99D0-8629848BABF4}" srcOrd="0" destOrd="0" presId="urn:microsoft.com/office/officeart/2005/8/layout/radial2"/>
    <dgm:cxn modelId="{79E64771-1CF7-422E-ABE2-54E971B32EB2}" type="presParOf" srcId="{9ADE3283-E8FA-4093-BD6A-77DD10F63A8E}" destId="{F677CF71-721F-4131-9841-C79B32E49CBB}" srcOrd="1" destOrd="0" presId="urn:microsoft.com/office/officeart/2005/8/layout/radial2"/>
    <dgm:cxn modelId="{933135A3-2B52-4E2A-A0EE-D981411059F6}" type="presParOf" srcId="{A866A783-F35D-4579-95D3-A910885B55CA}" destId="{2BB4F1DC-B0F8-44FF-B198-67A47130C303}" srcOrd="3" destOrd="0" presId="urn:microsoft.com/office/officeart/2005/8/layout/radial2"/>
    <dgm:cxn modelId="{AC117EDE-1912-48B5-B608-0EB709682D29}" type="presParOf" srcId="{A866A783-F35D-4579-95D3-A910885B55CA}" destId="{C200559F-B481-4842-A68B-C1E37064A6F7}" srcOrd="4" destOrd="0" presId="urn:microsoft.com/office/officeart/2005/8/layout/radial2"/>
    <dgm:cxn modelId="{824EF075-AA6B-417A-B1BF-47B647816712}" type="presParOf" srcId="{C200559F-B481-4842-A68B-C1E37064A6F7}" destId="{3E868AD2-D156-40F5-8EED-C8DD229054A2}" srcOrd="0" destOrd="0" presId="urn:microsoft.com/office/officeart/2005/8/layout/radial2"/>
    <dgm:cxn modelId="{6DD3F60F-1BC0-4370-AE41-1020677C34C4}" type="presParOf" srcId="{C200559F-B481-4842-A68B-C1E37064A6F7}" destId="{BAA2236E-12C1-4924-9218-9F5BB094B89D}" srcOrd="1" destOrd="0" presId="urn:microsoft.com/office/officeart/2005/8/layout/radial2"/>
    <dgm:cxn modelId="{7A269FCF-9E6F-4907-A40E-22861710334E}" type="presParOf" srcId="{A866A783-F35D-4579-95D3-A910885B55CA}" destId="{308D6AB1-CA89-4B02-A376-D23E008E9796}" srcOrd="5" destOrd="0" presId="urn:microsoft.com/office/officeart/2005/8/layout/radial2"/>
    <dgm:cxn modelId="{DF6E86F3-4FCF-4A4C-A1EE-5CE7A0739C3D}" type="presParOf" srcId="{A866A783-F35D-4579-95D3-A910885B55CA}" destId="{D623C1BD-F44C-4AC5-8CDC-564306A72887}" srcOrd="6" destOrd="0" presId="urn:microsoft.com/office/officeart/2005/8/layout/radial2"/>
    <dgm:cxn modelId="{D7E8FCA2-578E-4A3F-B8F6-D92EC13CCD59}" type="presParOf" srcId="{D623C1BD-F44C-4AC5-8CDC-564306A72887}" destId="{F00B8133-A1E5-444C-A6B1-DEDFE463CC59}" srcOrd="0" destOrd="0" presId="urn:microsoft.com/office/officeart/2005/8/layout/radial2"/>
    <dgm:cxn modelId="{757D4601-EBFC-4FAC-885A-2CC9F9123D38}" type="presParOf" srcId="{D623C1BD-F44C-4AC5-8CDC-564306A72887}" destId="{A725C88E-19E3-4F16-863F-E8D3D7DC8273}" srcOrd="1" destOrd="0" presId="urn:microsoft.com/office/officeart/2005/8/layout/radial2"/>
    <dgm:cxn modelId="{C82C56B8-B2A0-4A63-B454-592E5BEC661F}" type="presParOf" srcId="{A866A783-F35D-4579-95D3-A910885B55CA}" destId="{9209C788-48A3-4722-92F1-4E51047F3E61}" srcOrd="7" destOrd="0" presId="urn:microsoft.com/office/officeart/2005/8/layout/radial2"/>
    <dgm:cxn modelId="{59FB02AB-D106-414E-ACC8-C34D83C5E0ED}" type="presParOf" srcId="{A866A783-F35D-4579-95D3-A910885B55CA}" destId="{DCC9257A-4448-483D-9CB9-82D24546FFE3}" srcOrd="8" destOrd="0" presId="urn:microsoft.com/office/officeart/2005/8/layout/radial2"/>
    <dgm:cxn modelId="{383DDACB-B953-4C87-9ACC-E8210AE2C5AD}" type="presParOf" srcId="{DCC9257A-4448-483D-9CB9-82D24546FFE3}" destId="{BF808858-8D2B-43DF-93C2-1757C328D7F8}" srcOrd="0" destOrd="0" presId="urn:microsoft.com/office/officeart/2005/8/layout/radial2"/>
    <dgm:cxn modelId="{625B0A11-0B17-46DF-8457-7B9E55B52460}" type="presParOf" srcId="{DCC9257A-4448-483D-9CB9-82D24546FFE3}" destId="{BC38BA53-A675-4DB8-A9ED-E98502D7138A}" srcOrd="1" destOrd="0" presId="urn:microsoft.com/office/officeart/2005/8/layout/radial2"/>
    <dgm:cxn modelId="{1176B091-7F11-4F36-9CF0-0A80FCDBA2EB}" type="presParOf" srcId="{A866A783-F35D-4579-95D3-A910885B55CA}" destId="{D2817943-7513-4692-8BB6-AFB6964CAA0F}" srcOrd="9" destOrd="0" presId="urn:microsoft.com/office/officeart/2005/8/layout/radial2"/>
    <dgm:cxn modelId="{17391368-5B58-4CD7-8767-6F391915FE92}" type="presParOf" srcId="{A866A783-F35D-4579-95D3-A910885B55CA}" destId="{CF4CDCE1-54A2-41E4-8205-42333911AA10}" srcOrd="10" destOrd="0" presId="urn:microsoft.com/office/officeart/2005/8/layout/radial2"/>
    <dgm:cxn modelId="{E726E181-7090-43ED-B313-8D0CD4604E74}" type="presParOf" srcId="{CF4CDCE1-54A2-41E4-8205-42333911AA10}" destId="{F29F28A0-8BE0-48F3-B0BD-CADFD45F8CB8}" srcOrd="0" destOrd="0" presId="urn:microsoft.com/office/officeart/2005/8/layout/radial2"/>
    <dgm:cxn modelId="{B01E19AA-CE82-4631-8141-5D6BCD19C64E}" type="presParOf" srcId="{CF4CDCE1-54A2-41E4-8205-42333911AA10}" destId="{E5676DB9-3274-4D3B-BA23-3F531FACEAE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BE972A-05BB-46B0-A0A6-5CABFA6ED2B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2EC09D6-EBA7-450E-ABD0-410EECE36BC5}">
      <dgm:prSet phldrT="[Text]" custT="1"/>
      <dgm:spPr>
        <a:solidFill>
          <a:srgbClr val="F4FCA6"/>
        </a:solidFill>
      </dgm:spPr>
      <dgm:t>
        <a:bodyPr/>
        <a:lstStyle/>
        <a:p>
          <a:r>
            <a:rPr lang="en-US" sz="1800" b="1" dirty="0" smtClean="0">
              <a:solidFill>
                <a:srgbClr val="002060"/>
              </a:solidFill>
              <a:latin typeface="Arial Black" pitchFamily="34" charset="0"/>
            </a:rPr>
            <a:t>OTHER ASPECTS OF EDUCATION</a:t>
          </a:r>
          <a:endParaRPr lang="en-US" sz="1800" b="1" dirty="0">
            <a:solidFill>
              <a:srgbClr val="002060"/>
            </a:solidFill>
            <a:latin typeface="Arial Black" pitchFamily="34" charset="0"/>
          </a:endParaRPr>
        </a:p>
      </dgm:t>
    </dgm:pt>
    <dgm:pt modelId="{DF1B335B-1ADC-47EC-A6A3-1537D9F9CB7F}" type="parTrans" cxnId="{F7E28BC7-4B0A-451C-B878-85A0CD6A5F68}">
      <dgm:prSet/>
      <dgm:spPr/>
      <dgm:t>
        <a:bodyPr/>
        <a:lstStyle/>
        <a:p>
          <a:endParaRPr lang="en-US"/>
        </a:p>
      </dgm:t>
    </dgm:pt>
    <dgm:pt modelId="{7C503899-F002-445B-B9B2-E8D02DB0D2A3}" type="sibTrans" cxnId="{F7E28BC7-4B0A-451C-B878-85A0CD6A5F68}">
      <dgm:prSet/>
      <dgm:spPr/>
      <dgm:t>
        <a:bodyPr/>
        <a:lstStyle/>
        <a:p>
          <a:endParaRPr lang="en-US"/>
        </a:p>
      </dgm:t>
    </dgm:pt>
    <dgm:pt modelId="{68DF4D98-888C-49E1-BED7-92C067633F67}">
      <dgm:prSet phldrT="[Text]" custT="1"/>
      <dgm:spPr/>
      <dgm:t>
        <a:bodyPr/>
        <a:lstStyle/>
        <a:p>
          <a:r>
            <a:rPr lang="en-US" sz="4000" b="1" dirty="0" smtClean="0">
              <a:solidFill>
                <a:srgbClr val="002060"/>
              </a:solidFill>
            </a:rPr>
            <a:t>Mass</a:t>
          </a:r>
          <a:endParaRPr lang="en-US" sz="4000" b="1" dirty="0">
            <a:solidFill>
              <a:srgbClr val="002060"/>
            </a:solidFill>
          </a:endParaRPr>
        </a:p>
      </dgm:t>
    </dgm:pt>
    <dgm:pt modelId="{8729669E-D28F-4FAE-AF8F-E6581EFB728B}" type="parTrans" cxnId="{68E4AD31-47C3-4F57-8AB1-4E083B034CE4}">
      <dgm:prSet/>
      <dgm:spPr/>
      <dgm:t>
        <a:bodyPr/>
        <a:lstStyle/>
        <a:p>
          <a:endParaRPr lang="en-US"/>
        </a:p>
      </dgm:t>
    </dgm:pt>
    <dgm:pt modelId="{CE1AD066-9627-4C9B-A473-99FAFB6BF093}" type="sibTrans" cxnId="{68E4AD31-47C3-4F57-8AB1-4E083B034CE4}">
      <dgm:prSet/>
      <dgm:spPr/>
      <dgm:t>
        <a:bodyPr/>
        <a:lstStyle/>
        <a:p>
          <a:endParaRPr lang="en-US"/>
        </a:p>
      </dgm:t>
    </dgm:pt>
    <dgm:pt modelId="{76C4D508-7CF1-4BA7-BEA7-5528CD86401F}">
      <dgm:prSet phldrT="[Text]" custT="1"/>
      <dgm:spPr/>
      <dgm:t>
        <a:bodyPr/>
        <a:lstStyle/>
        <a:p>
          <a:r>
            <a:rPr lang="en-US" sz="2300" b="1" dirty="0" smtClean="0">
              <a:solidFill>
                <a:srgbClr val="002060"/>
              </a:solidFill>
            </a:rPr>
            <a:t>Vocational</a:t>
          </a:r>
          <a:endParaRPr lang="en-US" sz="2300" b="1" dirty="0">
            <a:solidFill>
              <a:srgbClr val="002060"/>
            </a:solidFill>
          </a:endParaRPr>
        </a:p>
      </dgm:t>
    </dgm:pt>
    <dgm:pt modelId="{258F96AF-4769-4D5F-9CAE-4A556E1AE763}" type="parTrans" cxnId="{5448CB67-83A9-4653-AA38-189241BF434F}">
      <dgm:prSet/>
      <dgm:spPr/>
      <dgm:t>
        <a:bodyPr/>
        <a:lstStyle/>
        <a:p>
          <a:endParaRPr lang="en-US"/>
        </a:p>
      </dgm:t>
    </dgm:pt>
    <dgm:pt modelId="{A1EA4CAE-D8DE-479B-A9B0-61CD5E46FF16}" type="sibTrans" cxnId="{5448CB67-83A9-4653-AA38-189241BF434F}">
      <dgm:prSet/>
      <dgm:spPr/>
      <dgm:t>
        <a:bodyPr/>
        <a:lstStyle/>
        <a:p>
          <a:endParaRPr lang="en-US"/>
        </a:p>
      </dgm:t>
    </dgm:pt>
    <dgm:pt modelId="{E977D8CE-3A28-4B15-BECC-4038F88D97B0}">
      <dgm:prSet phldrT="[Text]" custT="1"/>
      <dgm:spPr/>
      <dgm:t>
        <a:bodyPr/>
        <a:lstStyle/>
        <a:p>
          <a:r>
            <a:rPr lang="en-US" sz="2700" b="1" dirty="0" smtClean="0">
              <a:solidFill>
                <a:srgbClr val="002060"/>
              </a:solidFill>
            </a:rPr>
            <a:t>Religious</a:t>
          </a:r>
          <a:endParaRPr lang="en-US" sz="2700" b="1" dirty="0">
            <a:solidFill>
              <a:srgbClr val="002060"/>
            </a:solidFill>
          </a:endParaRPr>
        </a:p>
      </dgm:t>
    </dgm:pt>
    <dgm:pt modelId="{D5766BDD-0881-49CC-9FF4-383B2AEF9521}" type="parTrans" cxnId="{14F4B8E8-8506-416B-9BBB-1C1544F60225}">
      <dgm:prSet/>
      <dgm:spPr/>
      <dgm:t>
        <a:bodyPr/>
        <a:lstStyle/>
        <a:p>
          <a:endParaRPr lang="en-US"/>
        </a:p>
      </dgm:t>
    </dgm:pt>
    <dgm:pt modelId="{392871BB-FF3D-4742-B312-6CE5A08B165D}" type="sibTrans" cxnId="{14F4B8E8-8506-416B-9BBB-1C1544F60225}">
      <dgm:prSet/>
      <dgm:spPr/>
      <dgm:t>
        <a:bodyPr/>
        <a:lstStyle/>
        <a:p>
          <a:endParaRPr lang="en-US"/>
        </a:p>
      </dgm:t>
    </dgm:pt>
    <dgm:pt modelId="{B1D632FF-D225-4DFE-BE08-2E279AEFFA47}">
      <dgm:prSet phldrT="[Text]" custT="1"/>
      <dgm:spPr/>
      <dgm:t>
        <a:bodyPr/>
        <a:lstStyle/>
        <a:p>
          <a:r>
            <a:rPr lang="en-US" sz="2800" b="1" dirty="0" smtClean="0">
              <a:solidFill>
                <a:srgbClr val="002060"/>
              </a:solidFill>
            </a:rPr>
            <a:t>National</a:t>
          </a:r>
          <a:endParaRPr lang="en-US" sz="2800" b="1" dirty="0">
            <a:solidFill>
              <a:srgbClr val="002060"/>
            </a:solidFill>
          </a:endParaRPr>
        </a:p>
      </dgm:t>
    </dgm:pt>
    <dgm:pt modelId="{A60FAD3E-954E-41F6-91DD-22B5284EB9F1}" type="parTrans" cxnId="{ABB6078E-D171-4BE9-97C5-68C18AB53CB6}">
      <dgm:prSet/>
      <dgm:spPr/>
      <dgm:t>
        <a:bodyPr/>
        <a:lstStyle/>
        <a:p>
          <a:endParaRPr lang="en-US"/>
        </a:p>
      </dgm:t>
    </dgm:pt>
    <dgm:pt modelId="{2F8340B0-46BB-4652-A6B5-86E543769823}" type="sibTrans" cxnId="{ABB6078E-D171-4BE9-97C5-68C18AB53CB6}">
      <dgm:prSet/>
      <dgm:spPr/>
      <dgm:t>
        <a:bodyPr/>
        <a:lstStyle/>
        <a:p>
          <a:endParaRPr lang="en-US"/>
        </a:p>
      </dgm:t>
    </dgm:pt>
    <dgm:pt modelId="{96E961FC-3FBB-4E3A-88F7-18669A811673}">
      <dgm:prSet phldrT="[Text]" custT="1"/>
      <dgm:spPr/>
      <dgm:t>
        <a:bodyPr/>
        <a:lstStyle/>
        <a:p>
          <a:r>
            <a:rPr lang="en-US" sz="3100" b="1" dirty="0" smtClean="0">
              <a:solidFill>
                <a:srgbClr val="002060"/>
              </a:solidFill>
            </a:rPr>
            <a:t>Women</a:t>
          </a:r>
          <a:endParaRPr lang="en-US" sz="3100" b="1" dirty="0">
            <a:solidFill>
              <a:srgbClr val="002060"/>
            </a:solidFill>
          </a:endParaRPr>
        </a:p>
      </dgm:t>
    </dgm:pt>
    <dgm:pt modelId="{1BE700D7-6C9A-49CF-937C-62926F90D581}" type="parTrans" cxnId="{7DA63594-3127-4D7B-8EAB-E2488AC899BF}">
      <dgm:prSet/>
      <dgm:spPr/>
      <dgm:t>
        <a:bodyPr/>
        <a:lstStyle/>
        <a:p>
          <a:endParaRPr lang="en-US"/>
        </a:p>
      </dgm:t>
    </dgm:pt>
    <dgm:pt modelId="{203487EA-EA1C-4B3E-BC7E-270642228F0D}" type="sibTrans" cxnId="{7DA63594-3127-4D7B-8EAB-E2488AC899BF}">
      <dgm:prSet/>
      <dgm:spPr/>
      <dgm:t>
        <a:bodyPr/>
        <a:lstStyle/>
        <a:p>
          <a:endParaRPr lang="en-US"/>
        </a:p>
      </dgm:t>
    </dgm:pt>
    <dgm:pt modelId="{48A47CAD-2673-443F-ACF1-28EA8038800E}">
      <dgm:prSet phldrT="[Text]" custT="1"/>
      <dgm:spPr/>
      <dgm:t>
        <a:bodyPr/>
        <a:lstStyle/>
        <a:p>
          <a:r>
            <a:rPr lang="en-US" sz="2600" b="1" dirty="0" smtClean="0">
              <a:solidFill>
                <a:srgbClr val="002060"/>
              </a:solidFill>
            </a:rPr>
            <a:t>Co-education</a:t>
          </a:r>
          <a:endParaRPr lang="en-US" sz="2600" b="1" dirty="0">
            <a:solidFill>
              <a:srgbClr val="002060"/>
            </a:solidFill>
          </a:endParaRPr>
        </a:p>
      </dgm:t>
    </dgm:pt>
    <dgm:pt modelId="{871DC45B-61A9-4EB3-A873-AF6BEDCC284D}" type="parTrans" cxnId="{307A5DBB-2BF0-4767-B1F2-AB487DF35625}">
      <dgm:prSet/>
      <dgm:spPr/>
      <dgm:t>
        <a:bodyPr/>
        <a:lstStyle/>
        <a:p>
          <a:endParaRPr lang="en-US"/>
        </a:p>
      </dgm:t>
    </dgm:pt>
    <dgm:pt modelId="{27ABD611-A4C3-458B-BA6A-B783BC85C3C6}" type="sibTrans" cxnId="{307A5DBB-2BF0-4767-B1F2-AB487DF35625}">
      <dgm:prSet/>
      <dgm:spPr/>
      <dgm:t>
        <a:bodyPr/>
        <a:lstStyle/>
        <a:p>
          <a:endParaRPr lang="en-US"/>
        </a:p>
      </dgm:t>
    </dgm:pt>
    <dgm:pt modelId="{EECFF242-7172-4E49-81C4-7D6035D63812}" type="pres">
      <dgm:prSet presAssocID="{A5BE972A-05BB-46B0-A0A6-5CABFA6ED2B8}" presName="Name0" presStyleCnt="0">
        <dgm:presLayoutVars>
          <dgm:chMax val="1"/>
          <dgm:dir/>
          <dgm:animLvl val="ctr"/>
          <dgm:resizeHandles val="exact"/>
        </dgm:presLayoutVars>
      </dgm:prSet>
      <dgm:spPr/>
      <dgm:t>
        <a:bodyPr/>
        <a:lstStyle/>
        <a:p>
          <a:endParaRPr lang="en-US"/>
        </a:p>
      </dgm:t>
    </dgm:pt>
    <dgm:pt modelId="{EFAAFE88-43E1-43B3-8EF1-E6CB6CF06C37}" type="pres">
      <dgm:prSet presAssocID="{42EC09D6-EBA7-450E-ABD0-410EECE36BC5}" presName="centerShape" presStyleLbl="node0" presStyleIdx="0" presStyleCnt="1" custScaleX="133100" custScaleY="133100"/>
      <dgm:spPr/>
      <dgm:t>
        <a:bodyPr/>
        <a:lstStyle/>
        <a:p>
          <a:endParaRPr lang="en-US"/>
        </a:p>
      </dgm:t>
    </dgm:pt>
    <dgm:pt modelId="{488C9143-715A-4B7C-9121-40E3939DC8F9}" type="pres">
      <dgm:prSet presAssocID="{8729669E-D28F-4FAE-AF8F-E6581EFB728B}" presName="parTrans" presStyleLbl="sibTrans2D1" presStyleIdx="0" presStyleCnt="6"/>
      <dgm:spPr/>
      <dgm:t>
        <a:bodyPr/>
        <a:lstStyle/>
        <a:p>
          <a:endParaRPr lang="en-US"/>
        </a:p>
      </dgm:t>
    </dgm:pt>
    <dgm:pt modelId="{9445E899-C387-4D3C-BA34-85A9E2985E49}" type="pres">
      <dgm:prSet presAssocID="{8729669E-D28F-4FAE-AF8F-E6581EFB728B}" presName="connectorText" presStyleLbl="sibTrans2D1" presStyleIdx="0" presStyleCnt="6"/>
      <dgm:spPr/>
      <dgm:t>
        <a:bodyPr/>
        <a:lstStyle/>
        <a:p>
          <a:endParaRPr lang="en-US"/>
        </a:p>
      </dgm:t>
    </dgm:pt>
    <dgm:pt modelId="{E39B8160-A72D-4FC9-A9E5-FCB4EC90E4FA}" type="pres">
      <dgm:prSet presAssocID="{68DF4D98-888C-49E1-BED7-92C067633F67}" presName="node" presStyleLbl="node1" presStyleIdx="0" presStyleCnt="6" custScaleX="112545" custScaleY="112351" custRadScaleRad="95941" custRadScaleInc="2295">
        <dgm:presLayoutVars>
          <dgm:bulletEnabled val="1"/>
        </dgm:presLayoutVars>
      </dgm:prSet>
      <dgm:spPr/>
      <dgm:t>
        <a:bodyPr/>
        <a:lstStyle/>
        <a:p>
          <a:endParaRPr lang="en-US"/>
        </a:p>
      </dgm:t>
    </dgm:pt>
    <dgm:pt modelId="{D43415B2-2310-45C2-9A71-999C7155B449}" type="pres">
      <dgm:prSet presAssocID="{1BE700D7-6C9A-49CF-937C-62926F90D581}" presName="parTrans" presStyleLbl="sibTrans2D1" presStyleIdx="1" presStyleCnt="6"/>
      <dgm:spPr/>
      <dgm:t>
        <a:bodyPr/>
        <a:lstStyle/>
        <a:p>
          <a:endParaRPr lang="en-US"/>
        </a:p>
      </dgm:t>
    </dgm:pt>
    <dgm:pt modelId="{7A943B38-21A6-413C-94A8-9F0961F32509}" type="pres">
      <dgm:prSet presAssocID="{1BE700D7-6C9A-49CF-937C-62926F90D581}" presName="connectorText" presStyleLbl="sibTrans2D1" presStyleIdx="1" presStyleCnt="6"/>
      <dgm:spPr/>
      <dgm:t>
        <a:bodyPr/>
        <a:lstStyle/>
        <a:p>
          <a:endParaRPr lang="en-US"/>
        </a:p>
      </dgm:t>
    </dgm:pt>
    <dgm:pt modelId="{E7E8BE2D-9205-44CE-B417-4832417692BC}" type="pres">
      <dgm:prSet presAssocID="{96E961FC-3FBB-4E3A-88F7-18669A811673}" presName="node" presStyleLbl="node1" presStyleIdx="1" presStyleCnt="6" custScaleX="123824" custScaleY="121000">
        <dgm:presLayoutVars>
          <dgm:bulletEnabled val="1"/>
        </dgm:presLayoutVars>
      </dgm:prSet>
      <dgm:spPr/>
      <dgm:t>
        <a:bodyPr/>
        <a:lstStyle/>
        <a:p>
          <a:endParaRPr lang="en-US"/>
        </a:p>
      </dgm:t>
    </dgm:pt>
    <dgm:pt modelId="{34BBB762-C10B-46BB-A365-B182BA456E30}" type="pres">
      <dgm:prSet presAssocID="{871DC45B-61A9-4EB3-A873-AF6BEDCC284D}" presName="parTrans" presStyleLbl="sibTrans2D1" presStyleIdx="2" presStyleCnt="6"/>
      <dgm:spPr/>
      <dgm:t>
        <a:bodyPr/>
        <a:lstStyle/>
        <a:p>
          <a:endParaRPr lang="en-US"/>
        </a:p>
      </dgm:t>
    </dgm:pt>
    <dgm:pt modelId="{74FD1221-5863-4998-B4A7-D40ADB928E97}" type="pres">
      <dgm:prSet presAssocID="{871DC45B-61A9-4EB3-A873-AF6BEDCC284D}" presName="connectorText" presStyleLbl="sibTrans2D1" presStyleIdx="2" presStyleCnt="6"/>
      <dgm:spPr/>
      <dgm:t>
        <a:bodyPr/>
        <a:lstStyle/>
        <a:p>
          <a:endParaRPr lang="en-US"/>
        </a:p>
      </dgm:t>
    </dgm:pt>
    <dgm:pt modelId="{DCD015C6-993A-48D6-A0AA-E5402DAA5160}" type="pres">
      <dgm:prSet presAssocID="{48A47CAD-2673-443F-ACF1-28EA8038800E}" presName="node" presStyleLbl="node1" presStyleIdx="2" presStyleCnt="6" custScaleX="137924" custScaleY="133100">
        <dgm:presLayoutVars>
          <dgm:bulletEnabled val="1"/>
        </dgm:presLayoutVars>
      </dgm:prSet>
      <dgm:spPr/>
      <dgm:t>
        <a:bodyPr/>
        <a:lstStyle/>
        <a:p>
          <a:endParaRPr lang="en-US"/>
        </a:p>
      </dgm:t>
    </dgm:pt>
    <dgm:pt modelId="{723B7695-E5EA-499C-9566-1CDA12D08E70}" type="pres">
      <dgm:prSet presAssocID="{258F96AF-4769-4D5F-9CAE-4A556E1AE763}" presName="parTrans" presStyleLbl="sibTrans2D1" presStyleIdx="3" presStyleCnt="6"/>
      <dgm:spPr/>
      <dgm:t>
        <a:bodyPr/>
        <a:lstStyle/>
        <a:p>
          <a:endParaRPr lang="en-US"/>
        </a:p>
      </dgm:t>
    </dgm:pt>
    <dgm:pt modelId="{7A2F1642-C7AB-4484-8C96-3917ECEE9328}" type="pres">
      <dgm:prSet presAssocID="{258F96AF-4769-4D5F-9CAE-4A556E1AE763}" presName="connectorText" presStyleLbl="sibTrans2D1" presStyleIdx="3" presStyleCnt="6"/>
      <dgm:spPr/>
      <dgm:t>
        <a:bodyPr/>
        <a:lstStyle/>
        <a:p>
          <a:endParaRPr lang="en-US"/>
        </a:p>
      </dgm:t>
    </dgm:pt>
    <dgm:pt modelId="{486F8173-9279-4659-9451-B308D595DCF9}" type="pres">
      <dgm:prSet presAssocID="{76C4D508-7CF1-4BA7-BEA7-5528CD86401F}" presName="node" presStyleLbl="node1" presStyleIdx="3" presStyleCnt="6" custScaleX="131909" custScaleY="111175" custRadScaleRad="93244" custRadScaleInc="3161">
        <dgm:presLayoutVars>
          <dgm:bulletEnabled val="1"/>
        </dgm:presLayoutVars>
      </dgm:prSet>
      <dgm:spPr/>
      <dgm:t>
        <a:bodyPr/>
        <a:lstStyle/>
        <a:p>
          <a:endParaRPr lang="en-US"/>
        </a:p>
      </dgm:t>
    </dgm:pt>
    <dgm:pt modelId="{B0B8F08C-B002-41CF-98BF-1529F3349FC1}" type="pres">
      <dgm:prSet presAssocID="{D5766BDD-0881-49CC-9FF4-383B2AEF9521}" presName="parTrans" presStyleLbl="sibTrans2D1" presStyleIdx="4" presStyleCnt="6"/>
      <dgm:spPr/>
      <dgm:t>
        <a:bodyPr/>
        <a:lstStyle/>
        <a:p>
          <a:endParaRPr lang="en-US"/>
        </a:p>
      </dgm:t>
    </dgm:pt>
    <dgm:pt modelId="{D005DBC9-B835-4CFF-9BDE-4D6F31AEC637}" type="pres">
      <dgm:prSet presAssocID="{D5766BDD-0881-49CC-9FF4-383B2AEF9521}" presName="connectorText" presStyleLbl="sibTrans2D1" presStyleIdx="4" presStyleCnt="6"/>
      <dgm:spPr/>
      <dgm:t>
        <a:bodyPr/>
        <a:lstStyle/>
        <a:p>
          <a:endParaRPr lang="en-US"/>
        </a:p>
      </dgm:t>
    </dgm:pt>
    <dgm:pt modelId="{F39B2C8C-4F46-4739-A609-5DBE92C42FEF}" type="pres">
      <dgm:prSet presAssocID="{E977D8CE-3A28-4B15-BECC-4038F88D97B0}" presName="node" presStyleLbl="node1" presStyleIdx="4" presStyleCnt="6" custScaleX="133100" custScaleY="133100">
        <dgm:presLayoutVars>
          <dgm:bulletEnabled val="1"/>
        </dgm:presLayoutVars>
      </dgm:prSet>
      <dgm:spPr/>
      <dgm:t>
        <a:bodyPr/>
        <a:lstStyle/>
        <a:p>
          <a:endParaRPr lang="en-US"/>
        </a:p>
      </dgm:t>
    </dgm:pt>
    <dgm:pt modelId="{5BE79878-1E53-40CF-AB77-2B040FADE4C1}" type="pres">
      <dgm:prSet presAssocID="{A60FAD3E-954E-41F6-91DD-22B5284EB9F1}" presName="parTrans" presStyleLbl="sibTrans2D1" presStyleIdx="5" presStyleCnt="6"/>
      <dgm:spPr/>
      <dgm:t>
        <a:bodyPr/>
        <a:lstStyle/>
        <a:p>
          <a:endParaRPr lang="en-US"/>
        </a:p>
      </dgm:t>
    </dgm:pt>
    <dgm:pt modelId="{EF6CF154-D4E1-4570-871F-D7F1B9FBF4A1}" type="pres">
      <dgm:prSet presAssocID="{A60FAD3E-954E-41F6-91DD-22B5284EB9F1}" presName="connectorText" presStyleLbl="sibTrans2D1" presStyleIdx="5" presStyleCnt="6"/>
      <dgm:spPr/>
      <dgm:t>
        <a:bodyPr/>
        <a:lstStyle/>
        <a:p>
          <a:endParaRPr lang="en-US"/>
        </a:p>
      </dgm:t>
    </dgm:pt>
    <dgm:pt modelId="{E69BF311-03BE-4EE5-B56C-8A74E1B53373}" type="pres">
      <dgm:prSet presAssocID="{B1D632FF-D225-4DFE-BE08-2E279AEFFA47}" presName="node" presStyleLbl="node1" presStyleIdx="5" presStyleCnt="6" custScaleX="127408" custScaleY="127712">
        <dgm:presLayoutVars>
          <dgm:bulletEnabled val="1"/>
        </dgm:presLayoutVars>
      </dgm:prSet>
      <dgm:spPr/>
      <dgm:t>
        <a:bodyPr/>
        <a:lstStyle/>
        <a:p>
          <a:endParaRPr lang="en-US"/>
        </a:p>
      </dgm:t>
    </dgm:pt>
  </dgm:ptLst>
  <dgm:cxnLst>
    <dgm:cxn modelId="{5C166CFA-17C5-4346-BF28-DE34F34BC9DB}" type="presOf" srcId="{D5766BDD-0881-49CC-9FF4-383B2AEF9521}" destId="{B0B8F08C-B002-41CF-98BF-1529F3349FC1}" srcOrd="0" destOrd="0" presId="urn:microsoft.com/office/officeart/2005/8/layout/radial5"/>
    <dgm:cxn modelId="{5448CB67-83A9-4653-AA38-189241BF434F}" srcId="{42EC09D6-EBA7-450E-ABD0-410EECE36BC5}" destId="{76C4D508-7CF1-4BA7-BEA7-5528CD86401F}" srcOrd="3" destOrd="0" parTransId="{258F96AF-4769-4D5F-9CAE-4A556E1AE763}" sibTransId="{A1EA4CAE-D8DE-479B-A9B0-61CD5E46FF16}"/>
    <dgm:cxn modelId="{68E4AD31-47C3-4F57-8AB1-4E083B034CE4}" srcId="{42EC09D6-EBA7-450E-ABD0-410EECE36BC5}" destId="{68DF4D98-888C-49E1-BED7-92C067633F67}" srcOrd="0" destOrd="0" parTransId="{8729669E-D28F-4FAE-AF8F-E6581EFB728B}" sibTransId="{CE1AD066-9627-4C9B-A473-99FAFB6BF093}"/>
    <dgm:cxn modelId="{A853AD6F-E55C-4E44-8ADC-08559AFCBBFB}" type="presOf" srcId="{1BE700D7-6C9A-49CF-937C-62926F90D581}" destId="{7A943B38-21A6-413C-94A8-9F0961F32509}" srcOrd="1" destOrd="0" presId="urn:microsoft.com/office/officeart/2005/8/layout/radial5"/>
    <dgm:cxn modelId="{5477E345-5E25-415A-9752-DAE1F192510F}" type="presOf" srcId="{B1D632FF-D225-4DFE-BE08-2E279AEFFA47}" destId="{E69BF311-03BE-4EE5-B56C-8A74E1B53373}" srcOrd="0" destOrd="0" presId="urn:microsoft.com/office/officeart/2005/8/layout/radial5"/>
    <dgm:cxn modelId="{6665D0FF-FBA9-4FA8-91CC-B8CF6FB766E5}" type="presOf" srcId="{871DC45B-61A9-4EB3-A873-AF6BEDCC284D}" destId="{74FD1221-5863-4998-B4A7-D40ADB928E97}" srcOrd="1" destOrd="0" presId="urn:microsoft.com/office/officeart/2005/8/layout/radial5"/>
    <dgm:cxn modelId="{10DB34A6-9BB9-4123-8605-18E78725DEA0}" type="presOf" srcId="{E977D8CE-3A28-4B15-BECC-4038F88D97B0}" destId="{F39B2C8C-4F46-4739-A609-5DBE92C42FEF}" srcOrd="0" destOrd="0" presId="urn:microsoft.com/office/officeart/2005/8/layout/radial5"/>
    <dgm:cxn modelId="{35C27891-4FB4-45F1-91EF-BDAF6D5B568E}" type="presOf" srcId="{48A47CAD-2673-443F-ACF1-28EA8038800E}" destId="{DCD015C6-993A-48D6-A0AA-E5402DAA5160}" srcOrd="0" destOrd="0" presId="urn:microsoft.com/office/officeart/2005/8/layout/radial5"/>
    <dgm:cxn modelId="{E4AD3E0A-F132-4225-989C-833F29AE68D0}" type="presOf" srcId="{8729669E-D28F-4FAE-AF8F-E6581EFB728B}" destId="{488C9143-715A-4B7C-9121-40E3939DC8F9}" srcOrd="0" destOrd="0" presId="urn:microsoft.com/office/officeart/2005/8/layout/radial5"/>
    <dgm:cxn modelId="{5CF69714-83D6-491E-BBEB-12BBCEE63508}" type="presOf" srcId="{96E961FC-3FBB-4E3A-88F7-18669A811673}" destId="{E7E8BE2D-9205-44CE-B417-4832417692BC}" srcOrd="0" destOrd="0" presId="urn:microsoft.com/office/officeart/2005/8/layout/radial5"/>
    <dgm:cxn modelId="{04EC8C13-429C-4FA3-81EE-33004DBE88A2}" type="presOf" srcId="{258F96AF-4769-4D5F-9CAE-4A556E1AE763}" destId="{723B7695-E5EA-499C-9566-1CDA12D08E70}" srcOrd="0" destOrd="0" presId="urn:microsoft.com/office/officeart/2005/8/layout/radial5"/>
    <dgm:cxn modelId="{7DA63594-3127-4D7B-8EAB-E2488AC899BF}" srcId="{42EC09D6-EBA7-450E-ABD0-410EECE36BC5}" destId="{96E961FC-3FBB-4E3A-88F7-18669A811673}" srcOrd="1" destOrd="0" parTransId="{1BE700D7-6C9A-49CF-937C-62926F90D581}" sibTransId="{203487EA-EA1C-4B3E-BC7E-270642228F0D}"/>
    <dgm:cxn modelId="{F7E28BC7-4B0A-451C-B878-85A0CD6A5F68}" srcId="{A5BE972A-05BB-46B0-A0A6-5CABFA6ED2B8}" destId="{42EC09D6-EBA7-450E-ABD0-410EECE36BC5}" srcOrd="0" destOrd="0" parTransId="{DF1B335B-1ADC-47EC-A6A3-1537D9F9CB7F}" sibTransId="{7C503899-F002-445B-B9B2-E8D02DB0D2A3}"/>
    <dgm:cxn modelId="{307A5DBB-2BF0-4767-B1F2-AB487DF35625}" srcId="{42EC09D6-EBA7-450E-ABD0-410EECE36BC5}" destId="{48A47CAD-2673-443F-ACF1-28EA8038800E}" srcOrd="2" destOrd="0" parTransId="{871DC45B-61A9-4EB3-A873-AF6BEDCC284D}" sibTransId="{27ABD611-A4C3-458B-BA6A-B783BC85C3C6}"/>
    <dgm:cxn modelId="{14F4B8E8-8506-416B-9BBB-1C1544F60225}" srcId="{42EC09D6-EBA7-450E-ABD0-410EECE36BC5}" destId="{E977D8CE-3A28-4B15-BECC-4038F88D97B0}" srcOrd="4" destOrd="0" parTransId="{D5766BDD-0881-49CC-9FF4-383B2AEF9521}" sibTransId="{392871BB-FF3D-4742-B312-6CE5A08B165D}"/>
    <dgm:cxn modelId="{55307857-E596-418D-A943-96318433AD38}" type="presOf" srcId="{76C4D508-7CF1-4BA7-BEA7-5528CD86401F}" destId="{486F8173-9279-4659-9451-B308D595DCF9}" srcOrd="0" destOrd="0" presId="urn:microsoft.com/office/officeart/2005/8/layout/radial5"/>
    <dgm:cxn modelId="{F3EB7DA0-B1BE-4FB2-904F-6B4913E8BD5C}" type="presOf" srcId="{8729669E-D28F-4FAE-AF8F-E6581EFB728B}" destId="{9445E899-C387-4D3C-BA34-85A9E2985E49}" srcOrd="1" destOrd="0" presId="urn:microsoft.com/office/officeart/2005/8/layout/radial5"/>
    <dgm:cxn modelId="{0EBA724E-5226-40E7-A633-6081368001F1}" type="presOf" srcId="{258F96AF-4769-4D5F-9CAE-4A556E1AE763}" destId="{7A2F1642-C7AB-4484-8C96-3917ECEE9328}" srcOrd="1" destOrd="0" presId="urn:microsoft.com/office/officeart/2005/8/layout/radial5"/>
    <dgm:cxn modelId="{2227C843-F0B3-4603-A4AB-F97A47F8FF3F}" type="presOf" srcId="{42EC09D6-EBA7-450E-ABD0-410EECE36BC5}" destId="{EFAAFE88-43E1-43B3-8EF1-E6CB6CF06C37}" srcOrd="0" destOrd="0" presId="urn:microsoft.com/office/officeart/2005/8/layout/radial5"/>
    <dgm:cxn modelId="{4A71E7AC-B66C-4907-9CB8-F2E33062A4E1}" type="presOf" srcId="{1BE700D7-6C9A-49CF-937C-62926F90D581}" destId="{D43415B2-2310-45C2-9A71-999C7155B449}" srcOrd="0" destOrd="0" presId="urn:microsoft.com/office/officeart/2005/8/layout/radial5"/>
    <dgm:cxn modelId="{37CEC4E4-0677-4BED-BD46-7CF3F1489819}" type="presOf" srcId="{A5BE972A-05BB-46B0-A0A6-5CABFA6ED2B8}" destId="{EECFF242-7172-4E49-81C4-7D6035D63812}" srcOrd="0" destOrd="0" presId="urn:microsoft.com/office/officeart/2005/8/layout/radial5"/>
    <dgm:cxn modelId="{80223FAD-D5A7-4E51-B050-44C4DF011105}" type="presOf" srcId="{A60FAD3E-954E-41F6-91DD-22B5284EB9F1}" destId="{EF6CF154-D4E1-4570-871F-D7F1B9FBF4A1}" srcOrd="1" destOrd="0" presId="urn:microsoft.com/office/officeart/2005/8/layout/radial5"/>
    <dgm:cxn modelId="{ABB6078E-D171-4BE9-97C5-68C18AB53CB6}" srcId="{42EC09D6-EBA7-450E-ABD0-410EECE36BC5}" destId="{B1D632FF-D225-4DFE-BE08-2E279AEFFA47}" srcOrd="5" destOrd="0" parTransId="{A60FAD3E-954E-41F6-91DD-22B5284EB9F1}" sibTransId="{2F8340B0-46BB-4652-A6B5-86E543769823}"/>
    <dgm:cxn modelId="{975BC065-F21B-4BF8-93B8-02D22ADADEE7}" type="presOf" srcId="{A60FAD3E-954E-41F6-91DD-22B5284EB9F1}" destId="{5BE79878-1E53-40CF-AB77-2B040FADE4C1}" srcOrd="0" destOrd="0" presId="urn:microsoft.com/office/officeart/2005/8/layout/radial5"/>
    <dgm:cxn modelId="{C6BA47EA-1E43-4B89-AC79-E8F1FE128A31}" type="presOf" srcId="{68DF4D98-888C-49E1-BED7-92C067633F67}" destId="{E39B8160-A72D-4FC9-A9E5-FCB4EC90E4FA}" srcOrd="0" destOrd="0" presId="urn:microsoft.com/office/officeart/2005/8/layout/radial5"/>
    <dgm:cxn modelId="{5A862C97-B036-4C7C-98F2-974E36316FAA}" type="presOf" srcId="{871DC45B-61A9-4EB3-A873-AF6BEDCC284D}" destId="{34BBB762-C10B-46BB-A365-B182BA456E30}" srcOrd="0" destOrd="0" presId="urn:microsoft.com/office/officeart/2005/8/layout/radial5"/>
    <dgm:cxn modelId="{80033553-8F35-43FA-BC14-9A6FF52C99F6}" type="presOf" srcId="{D5766BDD-0881-49CC-9FF4-383B2AEF9521}" destId="{D005DBC9-B835-4CFF-9BDE-4D6F31AEC637}" srcOrd="1" destOrd="0" presId="urn:microsoft.com/office/officeart/2005/8/layout/radial5"/>
    <dgm:cxn modelId="{AB263456-1C4E-451B-8FE0-38B27B45BB6D}" type="presParOf" srcId="{EECFF242-7172-4E49-81C4-7D6035D63812}" destId="{EFAAFE88-43E1-43B3-8EF1-E6CB6CF06C37}" srcOrd="0" destOrd="0" presId="urn:microsoft.com/office/officeart/2005/8/layout/radial5"/>
    <dgm:cxn modelId="{44353844-655E-423F-9B11-5C0B27BC3FEA}" type="presParOf" srcId="{EECFF242-7172-4E49-81C4-7D6035D63812}" destId="{488C9143-715A-4B7C-9121-40E3939DC8F9}" srcOrd="1" destOrd="0" presId="urn:microsoft.com/office/officeart/2005/8/layout/radial5"/>
    <dgm:cxn modelId="{3E8A174F-D087-4F23-B40D-754941EF9AC4}" type="presParOf" srcId="{488C9143-715A-4B7C-9121-40E3939DC8F9}" destId="{9445E899-C387-4D3C-BA34-85A9E2985E49}" srcOrd="0" destOrd="0" presId="urn:microsoft.com/office/officeart/2005/8/layout/radial5"/>
    <dgm:cxn modelId="{A26E22A0-CFEA-4BE5-8789-8E7B42D42F1E}" type="presParOf" srcId="{EECFF242-7172-4E49-81C4-7D6035D63812}" destId="{E39B8160-A72D-4FC9-A9E5-FCB4EC90E4FA}" srcOrd="2" destOrd="0" presId="urn:microsoft.com/office/officeart/2005/8/layout/radial5"/>
    <dgm:cxn modelId="{CFAE3FD7-B55F-4020-A503-07358608F917}" type="presParOf" srcId="{EECFF242-7172-4E49-81C4-7D6035D63812}" destId="{D43415B2-2310-45C2-9A71-999C7155B449}" srcOrd="3" destOrd="0" presId="urn:microsoft.com/office/officeart/2005/8/layout/radial5"/>
    <dgm:cxn modelId="{9A85DE49-7BE3-4F15-B755-241CD2BB262F}" type="presParOf" srcId="{D43415B2-2310-45C2-9A71-999C7155B449}" destId="{7A943B38-21A6-413C-94A8-9F0961F32509}" srcOrd="0" destOrd="0" presId="urn:microsoft.com/office/officeart/2005/8/layout/radial5"/>
    <dgm:cxn modelId="{38256EB4-679F-4C01-BC7F-7F9CB72E8423}" type="presParOf" srcId="{EECFF242-7172-4E49-81C4-7D6035D63812}" destId="{E7E8BE2D-9205-44CE-B417-4832417692BC}" srcOrd="4" destOrd="0" presId="urn:microsoft.com/office/officeart/2005/8/layout/radial5"/>
    <dgm:cxn modelId="{D4179062-1038-4789-8D00-4ADD4630C79C}" type="presParOf" srcId="{EECFF242-7172-4E49-81C4-7D6035D63812}" destId="{34BBB762-C10B-46BB-A365-B182BA456E30}" srcOrd="5" destOrd="0" presId="urn:microsoft.com/office/officeart/2005/8/layout/radial5"/>
    <dgm:cxn modelId="{239403A6-E99F-4EC2-9EBF-FD7BBD4947E8}" type="presParOf" srcId="{34BBB762-C10B-46BB-A365-B182BA456E30}" destId="{74FD1221-5863-4998-B4A7-D40ADB928E97}" srcOrd="0" destOrd="0" presId="urn:microsoft.com/office/officeart/2005/8/layout/radial5"/>
    <dgm:cxn modelId="{41577A61-06B8-4E43-8170-524DBF8E8045}" type="presParOf" srcId="{EECFF242-7172-4E49-81C4-7D6035D63812}" destId="{DCD015C6-993A-48D6-A0AA-E5402DAA5160}" srcOrd="6" destOrd="0" presId="urn:microsoft.com/office/officeart/2005/8/layout/radial5"/>
    <dgm:cxn modelId="{C4FABB91-8504-4FE4-ABD6-E36E63D9D3E9}" type="presParOf" srcId="{EECFF242-7172-4E49-81C4-7D6035D63812}" destId="{723B7695-E5EA-499C-9566-1CDA12D08E70}" srcOrd="7" destOrd="0" presId="urn:microsoft.com/office/officeart/2005/8/layout/radial5"/>
    <dgm:cxn modelId="{3A282FBB-94EE-4875-BD55-0380EC40BE3D}" type="presParOf" srcId="{723B7695-E5EA-499C-9566-1CDA12D08E70}" destId="{7A2F1642-C7AB-4484-8C96-3917ECEE9328}" srcOrd="0" destOrd="0" presId="urn:microsoft.com/office/officeart/2005/8/layout/radial5"/>
    <dgm:cxn modelId="{AC021056-B489-4BBC-A1D0-A0F240170A82}" type="presParOf" srcId="{EECFF242-7172-4E49-81C4-7D6035D63812}" destId="{486F8173-9279-4659-9451-B308D595DCF9}" srcOrd="8" destOrd="0" presId="urn:microsoft.com/office/officeart/2005/8/layout/radial5"/>
    <dgm:cxn modelId="{FFFEFEF8-75B8-4FF2-868A-D25452009116}" type="presParOf" srcId="{EECFF242-7172-4E49-81C4-7D6035D63812}" destId="{B0B8F08C-B002-41CF-98BF-1529F3349FC1}" srcOrd="9" destOrd="0" presId="urn:microsoft.com/office/officeart/2005/8/layout/radial5"/>
    <dgm:cxn modelId="{9030A35E-7FDC-4DC7-9077-5D530BD6D995}" type="presParOf" srcId="{B0B8F08C-B002-41CF-98BF-1529F3349FC1}" destId="{D005DBC9-B835-4CFF-9BDE-4D6F31AEC637}" srcOrd="0" destOrd="0" presId="urn:microsoft.com/office/officeart/2005/8/layout/radial5"/>
    <dgm:cxn modelId="{389CF914-3674-40A4-A440-64237C58C84A}" type="presParOf" srcId="{EECFF242-7172-4E49-81C4-7D6035D63812}" destId="{F39B2C8C-4F46-4739-A609-5DBE92C42FEF}" srcOrd="10" destOrd="0" presId="urn:microsoft.com/office/officeart/2005/8/layout/radial5"/>
    <dgm:cxn modelId="{C8DD7609-3CA3-4144-87C0-5314B0DED299}" type="presParOf" srcId="{EECFF242-7172-4E49-81C4-7D6035D63812}" destId="{5BE79878-1E53-40CF-AB77-2B040FADE4C1}" srcOrd="11" destOrd="0" presId="urn:microsoft.com/office/officeart/2005/8/layout/radial5"/>
    <dgm:cxn modelId="{D897E8C4-5191-4267-9ED8-E6FE1ABDD30C}" type="presParOf" srcId="{5BE79878-1E53-40CF-AB77-2B040FADE4C1}" destId="{EF6CF154-D4E1-4570-871F-D7F1B9FBF4A1}" srcOrd="0" destOrd="0" presId="urn:microsoft.com/office/officeart/2005/8/layout/radial5"/>
    <dgm:cxn modelId="{9432365F-3C02-40AA-BB3A-28917EEB6F13}" type="presParOf" srcId="{EECFF242-7172-4E49-81C4-7D6035D63812}" destId="{E69BF311-03BE-4EE5-B56C-8A74E1B5337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34575-F774-4F52-87AB-17FF99BFE271}">
      <dsp:nvSpPr>
        <dsp:cNvPr id="0" name=""/>
        <dsp:cNvSpPr/>
      </dsp:nvSpPr>
      <dsp:spPr>
        <a:xfrm>
          <a:off x="2381831" y="-176042"/>
          <a:ext cx="3694536" cy="1847268"/>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rtl="0">
            <a:lnSpc>
              <a:spcPct val="90000"/>
            </a:lnSpc>
            <a:spcBef>
              <a:spcPct val="0"/>
            </a:spcBef>
            <a:spcAft>
              <a:spcPct val="35000"/>
            </a:spcAft>
          </a:pPr>
          <a:r>
            <a:rPr lang="en-US" sz="2800" b="0" kern="1200" dirty="0" smtClean="0">
              <a:solidFill>
                <a:schemeClr val="bg1">
                  <a:lumMod val="95000"/>
                  <a:lumOff val="5000"/>
                </a:schemeClr>
              </a:solidFill>
            </a:rPr>
            <a:t>METAPHYSICS</a:t>
          </a:r>
          <a:endParaRPr lang="en-US" sz="2800" b="0" kern="1200" dirty="0">
            <a:solidFill>
              <a:schemeClr val="bg1">
                <a:lumMod val="95000"/>
                <a:lumOff val="5000"/>
              </a:schemeClr>
            </a:solidFill>
          </a:endParaRPr>
        </a:p>
      </dsp:txBody>
      <dsp:txXfrm>
        <a:off x="2435936" y="-121937"/>
        <a:ext cx="3586326" cy="1739058"/>
      </dsp:txXfrm>
    </dsp:sp>
    <dsp:sp modelId="{94C7D8F2-0707-4DB3-8347-D752EB05BA56}">
      <dsp:nvSpPr>
        <dsp:cNvPr id="0" name=""/>
        <dsp:cNvSpPr/>
      </dsp:nvSpPr>
      <dsp:spPr>
        <a:xfrm rot="3600000">
          <a:off x="4884452" y="2447295"/>
          <a:ext cx="906900" cy="441598"/>
        </a:xfrm>
        <a:prstGeom prst="lef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16931" y="2535615"/>
        <a:ext cx="641942" cy="264958"/>
      </dsp:txXfrm>
    </dsp:sp>
    <dsp:sp modelId="{A2CE59E6-5AA8-4F28-BE05-A10B98068FDA}">
      <dsp:nvSpPr>
        <dsp:cNvPr id="0" name=""/>
        <dsp:cNvSpPr/>
      </dsp:nvSpPr>
      <dsp:spPr>
        <a:xfrm>
          <a:off x="4926211" y="3664963"/>
          <a:ext cx="2775759" cy="1387879"/>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rtl="0">
            <a:lnSpc>
              <a:spcPct val="90000"/>
            </a:lnSpc>
            <a:spcBef>
              <a:spcPct val="0"/>
            </a:spcBef>
            <a:spcAft>
              <a:spcPct val="35000"/>
            </a:spcAft>
          </a:pPr>
          <a:r>
            <a:rPr lang="en-US" sz="2400" kern="1200" dirty="0" smtClean="0">
              <a:solidFill>
                <a:schemeClr val="bg1">
                  <a:lumMod val="95000"/>
                  <a:lumOff val="5000"/>
                </a:schemeClr>
              </a:solidFill>
            </a:rPr>
            <a:t>EPISTEMOLOGY &amp; LOGIC</a:t>
          </a:r>
          <a:endParaRPr lang="en-US" sz="2400" kern="1200" dirty="0">
            <a:solidFill>
              <a:schemeClr val="bg1">
                <a:lumMod val="95000"/>
                <a:lumOff val="5000"/>
              </a:schemeClr>
            </a:solidFill>
          </a:endParaRPr>
        </a:p>
      </dsp:txBody>
      <dsp:txXfrm>
        <a:off x="4966861" y="3705613"/>
        <a:ext cx="2694459" cy="1306579"/>
      </dsp:txXfrm>
    </dsp:sp>
    <dsp:sp modelId="{E0037A4B-C191-4848-A8B8-11F52193127E}">
      <dsp:nvSpPr>
        <dsp:cNvPr id="0" name=""/>
        <dsp:cNvSpPr/>
      </dsp:nvSpPr>
      <dsp:spPr>
        <a:xfrm rot="10800000">
          <a:off x="3905949" y="4138103"/>
          <a:ext cx="906900" cy="441598"/>
        </a:xfrm>
        <a:prstGeom prst="lef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038428" y="4226423"/>
        <a:ext cx="641942" cy="264958"/>
      </dsp:txXfrm>
    </dsp:sp>
    <dsp:sp modelId="{EB910086-EF5A-4023-BF84-B00FB371459F}">
      <dsp:nvSpPr>
        <dsp:cNvPr id="0" name=""/>
        <dsp:cNvSpPr/>
      </dsp:nvSpPr>
      <dsp:spPr>
        <a:xfrm>
          <a:off x="1016826" y="3664963"/>
          <a:ext cx="2775759" cy="1387879"/>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rtl="0">
            <a:lnSpc>
              <a:spcPct val="90000"/>
            </a:lnSpc>
            <a:spcBef>
              <a:spcPct val="0"/>
            </a:spcBef>
            <a:spcAft>
              <a:spcPct val="35000"/>
            </a:spcAft>
          </a:pPr>
          <a:r>
            <a:rPr lang="en-US" sz="2800" b="1" kern="1200" dirty="0" smtClean="0">
              <a:solidFill>
                <a:schemeClr val="bg1">
                  <a:lumMod val="95000"/>
                  <a:lumOff val="5000"/>
                </a:schemeClr>
              </a:solidFill>
            </a:rPr>
            <a:t>AXIOLOGY</a:t>
          </a:r>
          <a:r>
            <a:rPr lang="en-US" sz="2800" kern="1200" dirty="0" smtClean="0">
              <a:solidFill>
                <a:schemeClr val="bg1">
                  <a:lumMod val="95000"/>
                  <a:lumOff val="5000"/>
                </a:schemeClr>
              </a:solidFill>
            </a:rPr>
            <a:t> &amp; ETHICS</a:t>
          </a:r>
          <a:endParaRPr lang="en-US" sz="2800" kern="1200" dirty="0">
            <a:solidFill>
              <a:schemeClr val="bg1">
                <a:lumMod val="95000"/>
                <a:lumOff val="5000"/>
              </a:schemeClr>
            </a:solidFill>
          </a:endParaRPr>
        </a:p>
      </dsp:txBody>
      <dsp:txXfrm>
        <a:off x="1057476" y="3705613"/>
        <a:ext cx="2694459" cy="1306579"/>
      </dsp:txXfrm>
    </dsp:sp>
    <dsp:sp modelId="{6565CD66-4C18-4B33-A4A9-6866D878EDF3}">
      <dsp:nvSpPr>
        <dsp:cNvPr id="0" name=""/>
        <dsp:cNvSpPr/>
      </dsp:nvSpPr>
      <dsp:spPr>
        <a:xfrm rot="17808143">
          <a:off x="2805433" y="2447295"/>
          <a:ext cx="906900" cy="441598"/>
        </a:xfrm>
        <a:prstGeom prst="lef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937912" y="2535615"/>
        <a:ext cx="641942" cy="264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5F720-BDD2-4A8C-B262-DC8A12EF5E1C}">
      <dsp:nvSpPr>
        <dsp:cNvPr id="0" name=""/>
        <dsp:cNvSpPr/>
      </dsp:nvSpPr>
      <dsp:spPr>
        <a:xfrm>
          <a:off x="-508917" y="0"/>
          <a:ext cx="6858000" cy="6858000"/>
        </a:xfrm>
        <a:prstGeom prst="triangle">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7465EB4-C22F-4FBE-AC3E-A0AF72B7084C}">
      <dsp:nvSpPr>
        <dsp:cNvPr id="0" name=""/>
        <dsp:cNvSpPr/>
      </dsp:nvSpPr>
      <dsp:spPr>
        <a:xfrm>
          <a:off x="1559347" y="756675"/>
          <a:ext cx="7179170" cy="3084799"/>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u="sng" kern="1200" smtClean="0"/>
            <a:t>Basic aim</a:t>
          </a:r>
          <a:endParaRPr lang="en-US" sz="2800" b="1" u="sng" kern="1200" dirty="0"/>
        </a:p>
        <a:p>
          <a:pPr marL="228600" lvl="1" indent="-228600" algn="l" defTabSz="1022350">
            <a:lnSpc>
              <a:spcPct val="90000"/>
            </a:lnSpc>
            <a:spcBef>
              <a:spcPct val="0"/>
            </a:spcBef>
            <a:spcAft>
              <a:spcPct val="15000"/>
            </a:spcAft>
            <a:buChar char="••"/>
          </a:pPr>
          <a:r>
            <a:rPr lang="en-US" sz="2300" kern="1200" dirty="0" smtClean="0"/>
            <a:t>Physical Development</a:t>
          </a:r>
          <a:endParaRPr lang="en-US" sz="2300" kern="1200" dirty="0"/>
        </a:p>
        <a:p>
          <a:pPr marL="228600" lvl="1" indent="-228600" algn="l" defTabSz="1022350">
            <a:lnSpc>
              <a:spcPct val="90000"/>
            </a:lnSpc>
            <a:spcBef>
              <a:spcPct val="0"/>
            </a:spcBef>
            <a:spcAft>
              <a:spcPct val="15000"/>
            </a:spcAft>
            <a:buChar char="••"/>
          </a:pPr>
          <a:r>
            <a:rPr lang="en-US" sz="2300" kern="1200" dirty="0" smtClean="0"/>
            <a:t>Mental &amp; intellectual Development</a:t>
          </a:r>
          <a:endParaRPr lang="en-US" sz="2300" kern="1200" dirty="0"/>
        </a:p>
        <a:p>
          <a:pPr marL="228600" lvl="1" indent="-228600" algn="l" defTabSz="1022350">
            <a:lnSpc>
              <a:spcPct val="90000"/>
            </a:lnSpc>
            <a:spcBef>
              <a:spcPct val="0"/>
            </a:spcBef>
            <a:spcAft>
              <a:spcPct val="15000"/>
            </a:spcAft>
            <a:buChar char="••"/>
          </a:pPr>
          <a:r>
            <a:rPr lang="en-US" sz="2300" kern="1200" dirty="0" smtClean="0"/>
            <a:t>Individual &amp; Social Development</a:t>
          </a:r>
          <a:endParaRPr lang="en-US" sz="2300" kern="1200" dirty="0"/>
        </a:p>
        <a:p>
          <a:pPr marL="228600" lvl="1" indent="-228600" algn="l" defTabSz="1022350">
            <a:lnSpc>
              <a:spcPct val="90000"/>
            </a:lnSpc>
            <a:spcBef>
              <a:spcPct val="0"/>
            </a:spcBef>
            <a:spcAft>
              <a:spcPct val="15000"/>
            </a:spcAft>
            <a:buChar char="••"/>
          </a:pPr>
          <a:r>
            <a:rPr lang="en-US" sz="2300" kern="1200" dirty="0" smtClean="0"/>
            <a:t>Cultural Development</a:t>
          </a:r>
          <a:endParaRPr lang="en-US" sz="2300" kern="1200" dirty="0"/>
        </a:p>
        <a:p>
          <a:pPr marL="228600" lvl="1" indent="-228600" algn="l" defTabSz="1022350">
            <a:lnSpc>
              <a:spcPct val="90000"/>
            </a:lnSpc>
            <a:spcBef>
              <a:spcPct val="0"/>
            </a:spcBef>
            <a:spcAft>
              <a:spcPct val="15000"/>
            </a:spcAft>
            <a:buChar char="••"/>
          </a:pPr>
          <a:r>
            <a:rPr lang="en-US" sz="2300" kern="1200" dirty="0" smtClean="0"/>
            <a:t>Moral &amp; Character Development</a:t>
          </a:r>
          <a:endParaRPr lang="en-US" sz="2300" kern="1200" dirty="0"/>
        </a:p>
        <a:p>
          <a:pPr marL="228600" lvl="1" indent="-228600" algn="l" defTabSz="1022350">
            <a:lnSpc>
              <a:spcPct val="90000"/>
            </a:lnSpc>
            <a:spcBef>
              <a:spcPct val="0"/>
            </a:spcBef>
            <a:spcAft>
              <a:spcPct val="15000"/>
            </a:spcAft>
            <a:buChar char="••"/>
          </a:pPr>
          <a:r>
            <a:rPr lang="en-US" sz="2300" kern="1200" dirty="0" smtClean="0"/>
            <a:t>Vocational Development</a:t>
          </a:r>
          <a:endParaRPr lang="en-US" sz="2300" kern="1200" dirty="0"/>
        </a:p>
      </dsp:txBody>
      <dsp:txXfrm>
        <a:off x="1709934" y="907262"/>
        <a:ext cx="6877996" cy="2783625"/>
      </dsp:txXfrm>
    </dsp:sp>
    <dsp:sp modelId="{1BAD6A07-F077-4507-A679-56A57160B1A6}">
      <dsp:nvSpPr>
        <dsp:cNvPr id="0" name=""/>
        <dsp:cNvSpPr/>
      </dsp:nvSpPr>
      <dsp:spPr>
        <a:xfrm>
          <a:off x="2920060" y="4013681"/>
          <a:ext cx="4457744" cy="1915437"/>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u="sng" kern="1200" dirty="0" smtClean="0"/>
            <a:t>Ultimate aim</a:t>
          </a:r>
        </a:p>
        <a:p>
          <a:pPr marL="228600" lvl="1" indent="-228600" algn="l" defTabSz="933450">
            <a:lnSpc>
              <a:spcPct val="90000"/>
            </a:lnSpc>
            <a:spcBef>
              <a:spcPct val="0"/>
            </a:spcBef>
            <a:spcAft>
              <a:spcPct val="15000"/>
            </a:spcAft>
            <a:buChar char="••"/>
          </a:pPr>
          <a:r>
            <a:rPr lang="en-US" sz="2100" kern="1200" dirty="0" smtClean="0"/>
            <a:t>Spiritual development</a:t>
          </a:r>
          <a:endParaRPr lang="en-US" sz="2100" kern="1200" dirty="0"/>
        </a:p>
        <a:p>
          <a:pPr marL="228600" lvl="1" indent="-228600" algn="l" defTabSz="933450">
            <a:lnSpc>
              <a:spcPct val="90000"/>
            </a:lnSpc>
            <a:spcBef>
              <a:spcPct val="0"/>
            </a:spcBef>
            <a:spcAft>
              <a:spcPct val="15000"/>
            </a:spcAft>
            <a:buChar char="••"/>
          </a:pPr>
          <a:r>
            <a:rPr lang="en-US" sz="2100" kern="1200" dirty="0" smtClean="0"/>
            <a:t>Emancipation </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013564" y="4107185"/>
        <a:ext cx="4270736" cy="1728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17943-7513-4692-8BB6-AFB6964CAA0F}">
      <dsp:nvSpPr>
        <dsp:cNvPr id="0" name=""/>
        <dsp:cNvSpPr/>
      </dsp:nvSpPr>
      <dsp:spPr>
        <a:xfrm rot="7402927">
          <a:off x="4848190" y="4714159"/>
          <a:ext cx="1584227" cy="38144"/>
        </a:xfrm>
        <a:custGeom>
          <a:avLst/>
          <a:gdLst/>
          <a:ahLst/>
          <a:cxnLst/>
          <a:rect l="0" t="0" r="0" b="0"/>
          <a:pathLst>
            <a:path>
              <a:moveTo>
                <a:pt x="0" y="19072"/>
              </a:moveTo>
              <a:lnTo>
                <a:pt x="1584227" y="19072"/>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9209C788-48A3-4722-92F1-4E51047F3E61}">
      <dsp:nvSpPr>
        <dsp:cNvPr id="0" name=""/>
        <dsp:cNvSpPr/>
      </dsp:nvSpPr>
      <dsp:spPr>
        <a:xfrm rot="9043662">
          <a:off x="4569151" y="4096791"/>
          <a:ext cx="1368854" cy="38144"/>
        </a:xfrm>
        <a:custGeom>
          <a:avLst/>
          <a:gdLst/>
          <a:ahLst/>
          <a:cxnLst/>
          <a:rect l="0" t="0" r="0" b="0"/>
          <a:pathLst>
            <a:path>
              <a:moveTo>
                <a:pt x="0" y="19072"/>
              </a:moveTo>
              <a:lnTo>
                <a:pt x="1368854" y="19072"/>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308D6AB1-CA89-4B02-A376-D23E008E9796}">
      <dsp:nvSpPr>
        <dsp:cNvPr id="0" name=""/>
        <dsp:cNvSpPr/>
      </dsp:nvSpPr>
      <dsp:spPr>
        <a:xfrm rot="10800000">
          <a:off x="4373735" y="3391474"/>
          <a:ext cx="1476872" cy="38144"/>
        </a:xfrm>
        <a:custGeom>
          <a:avLst/>
          <a:gdLst/>
          <a:ahLst/>
          <a:cxnLst/>
          <a:rect l="0" t="0" r="0" b="0"/>
          <a:pathLst>
            <a:path>
              <a:moveTo>
                <a:pt x="0" y="19072"/>
              </a:moveTo>
              <a:lnTo>
                <a:pt x="1476872" y="19072"/>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2BB4F1DC-B0F8-44FF-B198-67A47130C303}">
      <dsp:nvSpPr>
        <dsp:cNvPr id="0" name=""/>
        <dsp:cNvSpPr/>
      </dsp:nvSpPr>
      <dsp:spPr>
        <a:xfrm rot="12556338">
          <a:off x="4569151" y="2686158"/>
          <a:ext cx="1368854" cy="38144"/>
        </a:xfrm>
        <a:custGeom>
          <a:avLst/>
          <a:gdLst/>
          <a:ahLst/>
          <a:cxnLst/>
          <a:rect l="0" t="0" r="0" b="0"/>
          <a:pathLst>
            <a:path>
              <a:moveTo>
                <a:pt x="0" y="19072"/>
              </a:moveTo>
              <a:lnTo>
                <a:pt x="1368854" y="19072"/>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9FA42C90-C2CF-4841-AC14-B96DC094D8C9}">
      <dsp:nvSpPr>
        <dsp:cNvPr id="0" name=""/>
        <dsp:cNvSpPr/>
      </dsp:nvSpPr>
      <dsp:spPr>
        <a:xfrm rot="14239237">
          <a:off x="5030743" y="2152515"/>
          <a:ext cx="1372700" cy="38144"/>
        </a:xfrm>
        <a:custGeom>
          <a:avLst/>
          <a:gdLst/>
          <a:ahLst/>
          <a:cxnLst/>
          <a:rect l="0" t="0" r="0" b="0"/>
          <a:pathLst>
            <a:path>
              <a:moveTo>
                <a:pt x="0" y="19072"/>
              </a:moveTo>
              <a:lnTo>
                <a:pt x="1372700" y="19072"/>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6BFAC528-31CC-431D-9FE6-76882A66B822}">
      <dsp:nvSpPr>
        <dsp:cNvPr id="0" name=""/>
        <dsp:cNvSpPr/>
      </dsp:nvSpPr>
      <dsp:spPr>
        <a:xfrm>
          <a:off x="4990495" y="1889179"/>
          <a:ext cx="3042734" cy="3042734"/>
        </a:xfrm>
        <a:prstGeom prst="ellipse">
          <a:avLst/>
        </a:prstGeom>
        <a:blipFill rotWithShape="0">
          <a:blip xmlns:r="http://schemas.openxmlformats.org/officeDocument/2006/relationships" r:embed="rId1"/>
          <a:stretch>
            <a:fillRect/>
          </a:stretch>
        </a:blip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4020920-A81D-4AF4-99D0-8629848BABF4}">
      <dsp:nvSpPr>
        <dsp:cNvPr id="0" name=""/>
        <dsp:cNvSpPr/>
      </dsp:nvSpPr>
      <dsp:spPr>
        <a:xfrm>
          <a:off x="3645625" y="-440306"/>
          <a:ext cx="2209028" cy="2209028"/>
        </a:xfrm>
        <a:prstGeom prst="ellips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solidFill>
                <a:schemeClr val="bg1">
                  <a:lumMod val="95000"/>
                  <a:lumOff val="5000"/>
                </a:schemeClr>
              </a:solidFill>
            </a:rPr>
            <a:t>Imitation Method</a:t>
          </a:r>
          <a:endParaRPr lang="en-US" sz="2400" kern="1200" dirty="0">
            <a:solidFill>
              <a:schemeClr val="bg1">
                <a:lumMod val="95000"/>
                <a:lumOff val="5000"/>
              </a:schemeClr>
            </a:solidFill>
          </a:endParaRPr>
        </a:p>
      </dsp:txBody>
      <dsp:txXfrm>
        <a:off x="3969130" y="-116801"/>
        <a:ext cx="1562018" cy="1562018"/>
      </dsp:txXfrm>
    </dsp:sp>
    <dsp:sp modelId="{3E868AD2-D156-40F5-8EED-C8DD229054A2}">
      <dsp:nvSpPr>
        <dsp:cNvPr id="0" name=""/>
        <dsp:cNvSpPr/>
      </dsp:nvSpPr>
      <dsp:spPr>
        <a:xfrm>
          <a:off x="2947469" y="1011418"/>
          <a:ext cx="1825640" cy="1825640"/>
        </a:xfrm>
        <a:prstGeom prst="ellips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en-US" sz="2400" b="0" kern="1200" dirty="0" smtClean="0">
              <a:solidFill>
                <a:schemeClr val="bg1">
                  <a:lumMod val="95000"/>
                  <a:lumOff val="5000"/>
                </a:schemeClr>
              </a:solidFill>
            </a:rPr>
            <a:t>Activity Method</a:t>
          </a:r>
          <a:endParaRPr lang="en-US" sz="2400" b="0" kern="1200" dirty="0">
            <a:solidFill>
              <a:schemeClr val="bg1">
                <a:lumMod val="95000"/>
                <a:lumOff val="5000"/>
              </a:schemeClr>
            </a:solidFill>
          </a:endParaRPr>
        </a:p>
      </dsp:txBody>
      <dsp:txXfrm>
        <a:off x="3214828" y="1278777"/>
        <a:ext cx="1290922" cy="1290922"/>
      </dsp:txXfrm>
    </dsp:sp>
    <dsp:sp modelId="{F00B8133-A1E5-444C-A6B1-DEDFE463CC59}">
      <dsp:nvSpPr>
        <dsp:cNvPr id="0" name=""/>
        <dsp:cNvSpPr/>
      </dsp:nvSpPr>
      <dsp:spPr>
        <a:xfrm>
          <a:off x="2714062" y="2580710"/>
          <a:ext cx="1659673" cy="1659673"/>
        </a:xfrm>
        <a:prstGeom prst="ellips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solidFill>
                <a:schemeClr val="bg1">
                  <a:lumMod val="95000"/>
                  <a:lumOff val="5000"/>
                </a:schemeClr>
              </a:solidFill>
            </a:rPr>
            <a:t>Oral Method</a:t>
          </a:r>
          <a:endParaRPr lang="en-US" sz="2400" kern="1200" dirty="0">
            <a:solidFill>
              <a:schemeClr val="bg1">
                <a:lumMod val="95000"/>
                <a:lumOff val="5000"/>
              </a:schemeClr>
            </a:solidFill>
          </a:endParaRPr>
        </a:p>
      </dsp:txBody>
      <dsp:txXfrm>
        <a:off x="2957115" y="2823763"/>
        <a:ext cx="1173567" cy="1173567"/>
      </dsp:txXfrm>
    </dsp:sp>
    <dsp:sp modelId="{BF808858-8D2B-43DF-93C2-1757C328D7F8}">
      <dsp:nvSpPr>
        <dsp:cNvPr id="0" name=""/>
        <dsp:cNvSpPr/>
      </dsp:nvSpPr>
      <dsp:spPr>
        <a:xfrm>
          <a:off x="2947469" y="3984034"/>
          <a:ext cx="1825640" cy="1825640"/>
        </a:xfrm>
        <a:prstGeom prst="ellips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smtClean="0">
              <a:solidFill>
                <a:schemeClr val="bg1">
                  <a:lumMod val="95000"/>
                  <a:lumOff val="5000"/>
                </a:schemeClr>
              </a:solidFill>
            </a:rPr>
            <a:t>Correlation Method</a:t>
          </a:r>
          <a:endParaRPr lang="en-US" sz="1900" kern="1200" dirty="0">
            <a:solidFill>
              <a:schemeClr val="bg1">
                <a:lumMod val="95000"/>
                <a:lumOff val="5000"/>
              </a:schemeClr>
            </a:solidFill>
          </a:endParaRPr>
        </a:p>
      </dsp:txBody>
      <dsp:txXfrm>
        <a:off x="3214828" y="4251393"/>
        <a:ext cx="1290922" cy="1290922"/>
      </dsp:txXfrm>
    </dsp:sp>
    <dsp:sp modelId="{F29F28A0-8BE0-48F3-B0BD-CADFD45F8CB8}">
      <dsp:nvSpPr>
        <dsp:cNvPr id="0" name=""/>
        <dsp:cNvSpPr/>
      </dsp:nvSpPr>
      <dsp:spPr>
        <a:xfrm>
          <a:off x="3789395" y="5244065"/>
          <a:ext cx="1825640" cy="1825640"/>
        </a:xfrm>
        <a:prstGeom prst="ellips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solidFill>
                <a:schemeClr val="bg1">
                  <a:lumMod val="95000"/>
                  <a:lumOff val="5000"/>
                </a:schemeClr>
              </a:solidFill>
            </a:rPr>
            <a:t>Listening, Thinking &amp; Practice Method</a:t>
          </a:r>
          <a:endParaRPr lang="en-US" sz="2200" kern="1200" dirty="0">
            <a:solidFill>
              <a:schemeClr val="bg1">
                <a:lumMod val="95000"/>
                <a:lumOff val="5000"/>
              </a:schemeClr>
            </a:solidFill>
          </a:endParaRPr>
        </a:p>
      </dsp:txBody>
      <dsp:txXfrm>
        <a:off x="4056754" y="5511424"/>
        <a:ext cx="1290922" cy="1290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AFE88-43E1-43B3-8EF1-E6CB6CF06C37}">
      <dsp:nvSpPr>
        <dsp:cNvPr id="0" name=""/>
        <dsp:cNvSpPr/>
      </dsp:nvSpPr>
      <dsp:spPr>
        <a:xfrm>
          <a:off x="3417538" y="2224792"/>
          <a:ext cx="2266385" cy="2266385"/>
        </a:xfrm>
        <a:prstGeom prst="ellipse">
          <a:avLst/>
        </a:prstGeom>
        <a:solidFill>
          <a:srgbClr val="F4FCA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latin typeface="Arial Black" pitchFamily="34" charset="0"/>
            </a:rPr>
            <a:t>OTHER ASPECTS OF EDUCATION</a:t>
          </a:r>
          <a:endParaRPr lang="en-US" sz="1800" b="1" kern="1200" dirty="0">
            <a:solidFill>
              <a:srgbClr val="002060"/>
            </a:solidFill>
            <a:latin typeface="Arial Black" pitchFamily="34" charset="0"/>
          </a:endParaRPr>
        </a:p>
      </dsp:txBody>
      <dsp:txXfrm>
        <a:off x="3749442" y="2556696"/>
        <a:ext cx="1602577" cy="1602577"/>
      </dsp:txXfrm>
    </dsp:sp>
    <dsp:sp modelId="{488C9143-715A-4B7C-9121-40E3939DC8F9}">
      <dsp:nvSpPr>
        <dsp:cNvPr id="0" name=""/>
        <dsp:cNvSpPr/>
      </dsp:nvSpPr>
      <dsp:spPr>
        <a:xfrm rot="16241310">
          <a:off x="4501123" y="1806753"/>
          <a:ext cx="129292"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520284" y="1946072"/>
        <a:ext cx="90504" cy="359776"/>
      </dsp:txXfrm>
    </dsp:sp>
    <dsp:sp modelId="{E39B8160-A72D-4FC9-A9E5-FCB4EC90E4FA}">
      <dsp:nvSpPr>
        <dsp:cNvPr id="0" name=""/>
        <dsp:cNvSpPr/>
      </dsp:nvSpPr>
      <dsp:spPr>
        <a:xfrm>
          <a:off x="3586754" y="-422"/>
          <a:ext cx="1984858" cy="1981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002060"/>
              </a:solidFill>
            </a:rPr>
            <a:t>Mass</a:t>
          </a:r>
          <a:endParaRPr lang="en-US" sz="4000" b="1" kern="1200" dirty="0">
            <a:solidFill>
              <a:srgbClr val="002060"/>
            </a:solidFill>
          </a:endParaRPr>
        </a:p>
      </dsp:txBody>
      <dsp:txXfrm>
        <a:off x="3877430" y="289753"/>
        <a:ext cx="1403506" cy="1401087"/>
      </dsp:txXfrm>
    </dsp:sp>
    <dsp:sp modelId="{D43415B2-2310-45C2-9A71-999C7155B449}">
      <dsp:nvSpPr>
        <dsp:cNvPr id="0" name=""/>
        <dsp:cNvSpPr/>
      </dsp:nvSpPr>
      <dsp:spPr>
        <a:xfrm rot="19800000">
          <a:off x="5570758" y="2431108"/>
          <a:ext cx="132152"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573414" y="2560946"/>
        <a:ext cx="92506" cy="359776"/>
      </dsp:txXfrm>
    </dsp:sp>
    <dsp:sp modelId="{E7E8BE2D-9205-44CE-B417-4832417692BC}">
      <dsp:nvSpPr>
        <dsp:cNvPr id="0" name=""/>
        <dsp:cNvSpPr/>
      </dsp:nvSpPr>
      <dsp:spPr>
        <a:xfrm>
          <a:off x="5596225" y="1056980"/>
          <a:ext cx="2183776" cy="21339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002060"/>
              </a:solidFill>
            </a:rPr>
            <a:t>Women</a:t>
          </a:r>
          <a:endParaRPr lang="en-US" sz="3100" b="1" kern="1200" dirty="0">
            <a:solidFill>
              <a:srgbClr val="002060"/>
            </a:solidFill>
          </a:endParaRPr>
        </a:p>
      </dsp:txBody>
      <dsp:txXfrm>
        <a:off x="5916032" y="1369493"/>
        <a:ext cx="1544162" cy="1508946"/>
      </dsp:txXfrm>
    </dsp:sp>
    <dsp:sp modelId="{34BBB762-C10B-46BB-A365-B182BA456E30}">
      <dsp:nvSpPr>
        <dsp:cNvPr id="0" name=""/>
        <dsp:cNvSpPr/>
      </dsp:nvSpPr>
      <dsp:spPr>
        <a:xfrm rot="1800000">
          <a:off x="5552208" y="3656216"/>
          <a:ext cx="68734"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553589" y="3770987"/>
        <a:ext cx="48114" cy="359776"/>
      </dsp:txXfrm>
    </dsp:sp>
    <dsp:sp modelId="{DCD015C6-993A-48D6-A0AA-E5402DAA5160}">
      <dsp:nvSpPr>
        <dsp:cNvPr id="0" name=""/>
        <dsp:cNvSpPr/>
      </dsp:nvSpPr>
      <dsp:spPr>
        <a:xfrm>
          <a:off x="5471890" y="3418319"/>
          <a:ext cx="2432445" cy="2347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rPr>
            <a:t>Co-education</a:t>
          </a:r>
          <a:endParaRPr lang="en-US" sz="2600" b="1" kern="1200" dirty="0">
            <a:solidFill>
              <a:srgbClr val="002060"/>
            </a:solidFill>
          </a:endParaRPr>
        </a:p>
      </dsp:txBody>
      <dsp:txXfrm>
        <a:off x="5828113" y="3762083"/>
        <a:ext cx="1719999" cy="1659841"/>
      </dsp:txXfrm>
    </dsp:sp>
    <dsp:sp modelId="{723B7695-E5EA-499C-9566-1CDA12D08E70}">
      <dsp:nvSpPr>
        <dsp:cNvPr id="0" name=""/>
        <dsp:cNvSpPr/>
      </dsp:nvSpPr>
      <dsp:spPr>
        <a:xfrm rot="5456898">
          <a:off x="4480724" y="4282238"/>
          <a:ext cx="99489"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4495894" y="4387243"/>
        <a:ext cx="69642" cy="359776"/>
      </dsp:txXfrm>
    </dsp:sp>
    <dsp:sp modelId="{486F8173-9279-4659-9451-B308D595DCF9}">
      <dsp:nvSpPr>
        <dsp:cNvPr id="0" name=""/>
        <dsp:cNvSpPr/>
      </dsp:nvSpPr>
      <dsp:spPr>
        <a:xfrm>
          <a:off x="3349461" y="4678617"/>
          <a:ext cx="2326364" cy="1960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Vocational</a:t>
          </a:r>
          <a:endParaRPr lang="en-US" sz="2300" b="1" kern="1200" dirty="0">
            <a:solidFill>
              <a:srgbClr val="002060"/>
            </a:solidFill>
          </a:endParaRPr>
        </a:p>
      </dsp:txBody>
      <dsp:txXfrm>
        <a:off x="3690149" y="4965754"/>
        <a:ext cx="1644988" cy="1386423"/>
      </dsp:txXfrm>
    </dsp:sp>
    <dsp:sp modelId="{B0B8F08C-B002-41CF-98BF-1529F3349FC1}">
      <dsp:nvSpPr>
        <dsp:cNvPr id="0" name=""/>
        <dsp:cNvSpPr/>
      </dsp:nvSpPr>
      <dsp:spPr>
        <a:xfrm rot="9000000">
          <a:off x="3458959" y="3663848"/>
          <a:ext cx="85414"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3482867" y="3777368"/>
        <a:ext cx="59790" cy="359776"/>
      </dsp:txXfrm>
    </dsp:sp>
    <dsp:sp modelId="{F39B2C8C-4F46-4739-A609-5DBE92C42FEF}">
      <dsp:nvSpPr>
        <dsp:cNvPr id="0" name=""/>
        <dsp:cNvSpPr/>
      </dsp:nvSpPr>
      <dsp:spPr>
        <a:xfrm>
          <a:off x="1239663" y="3418319"/>
          <a:ext cx="2347369" cy="2347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002060"/>
              </a:solidFill>
            </a:rPr>
            <a:t>Religious</a:t>
          </a:r>
          <a:endParaRPr lang="en-US" sz="2700" b="1" kern="1200" dirty="0">
            <a:solidFill>
              <a:srgbClr val="002060"/>
            </a:solidFill>
          </a:endParaRPr>
        </a:p>
      </dsp:txBody>
      <dsp:txXfrm>
        <a:off x="1583427" y="3762083"/>
        <a:ext cx="1659841" cy="1659841"/>
      </dsp:txXfrm>
    </dsp:sp>
    <dsp:sp modelId="{5BE79878-1E53-40CF-AB77-2B040FADE4C1}">
      <dsp:nvSpPr>
        <dsp:cNvPr id="0" name=""/>
        <dsp:cNvSpPr/>
      </dsp:nvSpPr>
      <dsp:spPr>
        <a:xfrm rot="12600000">
          <a:off x="3425033" y="2440483"/>
          <a:ext cx="111662" cy="5996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3456288" y="2568784"/>
        <a:ext cx="78163" cy="359776"/>
      </dsp:txXfrm>
    </dsp:sp>
    <dsp:sp modelId="{E69BF311-03BE-4EE5-B56C-8A74E1B53373}">
      <dsp:nvSpPr>
        <dsp:cNvPr id="0" name=""/>
        <dsp:cNvSpPr/>
      </dsp:nvSpPr>
      <dsp:spPr>
        <a:xfrm>
          <a:off x="1289855" y="997793"/>
          <a:ext cx="2246984" cy="2252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2060"/>
              </a:solidFill>
            </a:rPr>
            <a:t>National</a:t>
          </a:r>
          <a:endParaRPr lang="en-US" sz="2800" b="1" kern="1200" dirty="0">
            <a:solidFill>
              <a:srgbClr val="002060"/>
            </a:solidFill>
          </a:endParaRPr>
        </a:p>
      </dsp:txBody>
      <dsp:txXfrm>
        <a:off x="1618918" y="1327641"/>
        <a:ext cx="1588858" cy="159264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A6084-82E4-48BF-90A4-CB695479CD38}" type="datetimeFigureOut">
              <a:rPr lang="en-US" smtClean="0"/>
              <a:pPr/>
              <a:t>11/21/2021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1EB59-F966-4F78-B0A2-BA08AB06988F}" type="slidenum">
              <a:rPr lang="en-US" smtClean="0"/>
              <a:pPr/>
              <a:t>‹#›</a:t>
            </a:fld>
            <a:endParaRPr lang="en-US"/>
          </a:p>
        </p:txBody>
      </p:sp>
    </p:spTree>
    <p:extLst>
      <p:ext uri="{BB962C8B-B14F-4D97-AF65-F5344CB8AC3E}">
        <p14:creationId xmlns:p14="http://schemas.microsoft.com/office/powerpoint/2010/main" val="333000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1EB59-F966-4F78-B0A2-BA08AB069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340C2AB-9048-409E-BD16-294835F4845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340C2AB-9048-409E-BD16-294835F484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CFA9DE-393D-4DB9-8421-A0BC7501C7FA}"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0C2AB-9048-409E-BD16-294835F484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CFA9DE-393D-4DB9-8421-A0BC7501C7FA}" type="datetimeFigureOut">
              <a:rPr lang="en-US" smtClean="0"/>
              <a:pPr/>
              <a:t>11/21/2021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340C2AB-9048-409E-BD16-294835F484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3048000"/>
          </a:xfrm>
        </p:spPr>
        <p:txBody>
          <a:bodyPr>
            <a:noAutofit/>
          </a:bodyPr>
          <a:lstStyle/>
          <a:p>
            <a:r>
              <a:rPr lang="en-US" sz="6600" dirty="0" smtClean="0"/>
              <a:t>POWER POINT PRESENTATION ON</a:t>
            </a:r>
            <a:endParaRPr lang="en-US" sz="6600" dirty="0"/>
          </a:p>
        </p:txBody>
      </p:sp>
      <p:sp>
        <p:nvSpPr>
          <p:cNvPr id="3" name="Subtitle 2"/>
          <p:cNvSpPr>
            <a:spLocks noGrp="1"/>
          </p:cNvSpPr>
          <p:nvPr>
            <p:ph type="subTitle" idx="1"/>
          </p:nvPr>
        </p:nvSpPr>
        <p:spPr>
          <a:xfrm>
            <a:off x="1371600" y="3331698"/>
            <a:ext cx="6400800" cy="3373902"/>
          </a:xfrm>
        </p:spPr>
        <p:txBody>
          <a:bodyPr>
            <a:noAutofit/>
          </a:bodyPr>
          <a:lstStyle/>
          <a:p>
            <a:r>
              <a:rPr lang="en-US" sz="3600" dirty="0" smtClean="0">
                <a:latin typeface="Andalus" pitchFamily="18" charset="-78"/>
                <a:cs typeface="Andalus" pitchFamily="18" charset="-78"/>
              </a:rPr>
              <a:t>EDUCATIONAL CONTRIBUTION OF</a:t>
            </a:r>
          </a:p>
          <a:p>
            <a:r>
              <a:rPr lang="en-US" sz="3600" dirty="0" smtClean="0">
                <a:latin typeface="Andalus" pitchFamily="18" charset="-78"/>
                <a:cs typeface="Andalus" pitchFamily="18" charset="-78"/>
              </a:rPr>
              <a:t> MAHATMA </a:t>
            </a:r>
            <a:r>
              <a:rPr lang="en-US" sz="3600" dirty="0" smtClean="0">
                <a:latin typeface="Andalus" pitchFamily="18" charset="-78"/>
                <a:cs typeface="Andalus" pitchFamily="18" charset="-78"/>
              </a:rPr>
              <a:t>GANDHI</a:t>
            </a:r>
            <a:endParaRPr lang="en-US" sz="3600" dirty="0" smtClean="0">
              <a:latin typeface="Andalus" pitchFamily="18" charset="-78"/>
              <a:cs typeface="Andalus" pitchFamily="18" charset="-78"/>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04800"/>
            <a:ext cx="9144000" cy="6432530"/>
          </a:xfrm>
          <a:prstGeom prst="rect">
            <a:avLst/>
          </a:prstGeom>
        </p:spPr>
        <p:txBody>
          <a:bodyPr wrap="square">
            <a:spAutoFit/>
          </a:bodyPr>
          <a:lstStyle/>
          <a:p>
            <a:pPr algn="just"/>
            <a:r>
              <a:rPr lang="en-US" sz="4000" b="1" dirty="0" smtClean="0">
                <a:solidFill>
                  <a:schemeClr val="bg1">
                    <a:lumMod val="95000"/>
                    <a:lumOff val="5000"/>
                  </a:schemeClr>
                </a:solidFill>
              </a:rPr>
              <a:t>Curriculum</a:t>
            </a:r>
            <a:r>
              <a:rPr lang="en-US" sz="2700" dirty="0" smtClean="0">
                <a:solidFill>
                  <a:schemeClr val="bg1">
                    <a:lumMod val="95000"/>
                    <a:lumOff val="5000"/>
                  </a:schemeClr>
                </a:solidFill>
              </a:rPr>
              <a:t> </a:t>
            </a:r>
            <a:r>
              <a:rPr lang="en-US" sz="2700" b="1" dirty="0" smtClean="0">
                <a:solidFill>
                  <a:schemeClr val="bg1">
                    <a:lumMod val="95000"/>
                    <a:lumOff val="5000"/>
                  </a:schemeClr>
                </a:solidFill>
              </a:rPr>
              <a:t>in Gandhi’s scheme is activity centered and craft centered. As M.S. Patel has put it in style; </a:t>
            </a:r>
            <a:r>
              <a:rPr lang="en-US" sz="2700" b="1" dirty="0" smtClean="0">
                <a:ln>
                  <a:solidFill>
                    <a:srgbClr val="FF0000"/>
                  </a:solidFill>
                </a:ln>
                <a:solidFill>
                  <a:schemeClr val="bg1">
                    <a:lumMod val="95000"/>
                    <a:lumOff val="5000"/>
                  </a:schemeClr>
                </a:solidFill>
              </a:rPr>
              <a:t>“Craft occupies the position of the sun in the vast solar system of human life.” </a:t>
            </a:r>
            <a:r>
              <a:rPr lang="en-US" sz="2700" b="1" dirty="0" smtClean="0">
                <a:solidFill>
                  <a:schemeClr val="bg1">
                    <a:lumMod val="95000"/>
                    <a:lumOff val="5000"/>
                  </a:schemeClr>
                </a:solidFill>
              </a:rPr>
              <a:t>The subject in the curriculum includes in the following:</a:t>
            </a:r>
          </a:p>
          <a:p>
            <a:pPr algn="just"/>
            <a:r>
              <a:rPr lang="en-US" sz="2700" b="1" dirty="0" smtClean="0">
                <a:solidFill>
                  <a:schemeClr val="bg1">
                    <a:lumMod val="95000"/>
                    <a:lumOff val="5000"/>
                  </a:schemeClr>
                </a:solidFill>
              </a:rPr>
              <a:t>1.     Basic craft – Agriculture, Spinning, Weaving etc.</a:t>
            </a:r>
          </a:p>
          <a:p>
            <a:pPr algn="just"/>
            <a:r>
              <a:rPr lang="en-US" sz="2700" b="1" dirty="0" smtClean="0">
                <a:solidFill>
                  <a:schemeClr val="bg1">
                    <a:lumMod val="95000"/>
                    <a:lumOff val="5000"/>
                  </a:schemeClr>
                </a:solidFill>
              </a:rPr>
              <a:t>2.     Mother – tongue.</a:t>
            </a:r>
          </a:p>
          <a:p>
            <a:pPr algn="just"/>
            <a:r>
              <a:rPr lang="en-US" sz="2700" b="1" dirty="0" smtClean="0">
                <a:solidFill>
                  <a:schemeClr val="bg1">
                    <a:lumMod val="95000"/>
                    <a:lumOff val="5000"/>
                  </a:schemeClr>
                </a:solidFill>
              </a:rPr>
              <a:t>3.     Mathematics</a:t>
            </a:r>
          </a:p>
          <a:p>
            <a:pPr algn="just"/>
            <a:r>
              <a:rPr lang="en-US" sz="2700" b="1" dirty="0" smtClean="0">
                <a:solidFill>
                  <a:schemeClr val="bg1">
                    <a:lumMod val="95000"/>
                    <a:lumOff val="5000"/>
                  </a:schemeClr>
                </a:solidFill>
              </a:rPr>
              <a:t>4.     Social studies</a:t>
            </a:r>
          </a:p>
          <a:p>
            <a:r>
              <a:rPr lang="en-US" sz="2700" b="1" dirty="0" smtClean="0">
                <a:solidFill>
                  <a:schemeClr val="bg1">
                    <a:lumMod val="95000"/>
                    <a:lumOff val="5000"/>
                  </a:schemeClr>
                </a:solidFill>
              </a:rPr>
              <a:t>5.     General science</a:t>
            </a:r>
          </a:p>
          <a:p>
            <a:r>
              <a:rPr lang="en-US" sz="2700" b="1" dirty="0" smtClean="0">
                <a:solidFill>
                  <a:schemeClr val="bg1">
                    <a:lumMod val="95000"/>
                    <a:lumOff val="5000"/>
                  </a:schemeClr>
                </a:solidFill>
              </a:rPr>
              <a:t>6.     Drawing </a:t>
            </a:r>
          </a:p>
          <a:p>
            <a:pPr marL="514350" indent="-514350">
              <a:buFont typeface="+mj-lt"/>
              <a:buAutoNum type="arabicPeriod" startAt="7"/>
            </a:pPr>
            <a:r>
              <a:rPr lang="en-US" sz="2700" b="1" dirty="0" smtClean="0">
                <a:solidFill>
                  <a:schemeClr val="bg1">
                    <a:lumMod val="95000"/>
                    <a:lumOff val="5000"/>
                  </a:schemeClr>
                </a:solidFill>
              </a:rPr>
              <a:t>  Music. </a:t>
            </a:r>
          </a:p>
          <a:p>
            <a:pPr marL="514350" indent="-514350">
              <a:buFont typeface="+mj-lt"/>
              <a:buAutoNum type="arabicPeriod" startAt="7"/>
            </a:pPr>
            <a:r>
              <a:rPr lang="en-US" sz="2700" b="1" dirty="0" smtClean="0">
                <a:solidFill>
                  <a:schemeClr val="bg1">
                    <a:lumMod val="95000"/>
                    <a:lumOff val="5000"/>
                  </a:schemeClr>
                </a:solidFill>
              </a:rPr>
              <a:t>  Moral science</a:t>
            </a:r>
          </a:p>
          <a:p>
            <a:pPr algn="just"/>
            <a:endParaRPr lang="en-US" sz="2400" dirty="0" smtClean="0">
              <a:solidFill>
                <a:schemeClr val="bg1">
                  <a:lumMod val="95000"/>
                  <a:lumOff val="5000"/>
                </a:schemeClr>
              </a:solidFill>
            </a:endParaRPr>
          </a:p>
          <a:p>
            <a:pPr algn="just"/>
            <a:endParaRPr lang="en-US" sz="2400" dirty="0">
              <a:solidFill>
                <a:schemeClr val="bg1">
                  <a:lumMod val="95000"/>
                  <a:lumOff val="5000"/>
                </a:schemeClr>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chemeClr val="accent2">
                    <a:lumMod val="50000"/>
                  </a:schemeClr>
                </a:solidFill>
                <a:latin typeface="Algerian" pitchFamily="82" charset="0"/>
              </a:rPr>
              <a:t>Discipline</a:t>
            </a:r>
            <a:endParaRPr lang="en-US" sz="8000" dirty="0">
              <a:solidFill>
                <a:schemeClr val="accent2">
                  <a:lumMod val="50000"/>
                </a:schemeClr>
              </a:solidFill>
              <a:latin typeface="Algerian" pitchFamily="82" charset="0"/>
            </a:endParaRPr>
          </a:p>
        </p:txBody>
      </p:sp>
      <p:sp>
        <p:nvSpPr>
          <p:cNvPr id="3" name="Content Placeholder 2"/>
          <p:cNvSpPr>
            <a:spLocks noGrp="1"/>
          </p:cNvSpPr>
          <p:nvPr>
            <p:ph idx="1"/>
          </p:nvPr>
        </p:nvSpPr>
        <p:spPr>
          <a:xfrm>
            <a:off x="457200" y="1600200"/>
            <a:ext cx="8229600" cy="5029200"/>
          </a:xfrm>
        </p:spPr>
        <p:txBody>
          <a:bodyPr numCol="1">
            <a:normAutofit lnSpcReduction="10000"/>
          </a:bodyPr>
          <a:lstStyle/>
          <a:p>
            <a:pPr algn="just"/>
            <a:r>
              <a:rPr lang="en-US" sz="3200" b="1" dirty="0" smtClean="0">
                <a:solidFill>
                  <a:srgbClr val="002060"/>
                </a:solidFill>
                <a:latin typeface="Monotype Corsiva" pitchFamily="66" charset="0"/>
              </a:rPr>
              <a:t>His concept of discipline is based on self - control. Self control refers to inner discipline which leads to self - discipline. He oppose the repressionistic method  for the attainment of discipline. He emphasized on giving the children pure natural  environment and higher social environment. He believed that the children will develop high ideals and high conduct in such type of an environment. If the children still follow a wrong track, then the teachers should make use of their self – power  to bring them on the right track. </a:t>
            </a:r>
            <a:endParaRPr lang="en-US" sz="3200" b="1" dirty="0">
              <a:solidFill>
                <a:srgbClr val="002060"/>
              </a:solidFill>
              <a:latin typeface="Monotype Corsiva" pitchFamily="66"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sz="6600" dirty="0" smtClean="0">
                <a:latin typeface="Algerian" pitchFamily="82" charset="0"/>
              </a:rPr>
              <a:t>teacher</a:t>
            </a:r>
            <a:endParaRPr lang="en-US" sz="6600" dirty="0">
              <a:latin typeface="Algerian" pitchFamily="82" charset="0"/>
            </a:endParaRPr>
          </a:p>
        </p:txBody>
      </p:sp>
      <p:sp>
        <p:nvSpPr>
          <p:cNvPr id="6" name="Content Placeholder 5"/>
          <p:cNvSpPr>
            <a:spLocks noGrp="1"/>
          </p:cNvSpPr>
          <p:nvPr>
            <p:ph sz="half" idx="1"/>
          </p:nvPr>
        </p:nvSpPr>
        <p:spPr>
          <a:xfrm>
            <a:off x="0" y="1371600"/>
            <a:ext cx="5257800" cy="4495800"/>
          </a:xfrm>
        </p:spPr>
        <p:txBody>
          <a:bodyPr>
            <a:normAutofit fontScale="92500" lnSpcReduction="10000"/>
          </a:bodyPr>
          <a:lstStyle/>
          <a:p>
            <a:pPr algn="just">
              <a:buFont typeface="Wingdings" pitchFamily="2" charset="2"/>
              <a:buChar char="q"/>
            </a:pPr>
            <a:r>
              <a:rPr lang="en-US" sz="3600" dirty="0" smtClean="0">
                <a:solidFill>
                  <a:srgbClr val="002060"/>
                </a:solidFill>
                <a:latin typeface="Monotype Corsiva" pitchFamily="66" charset="0"/>
              </a:rPr>
              <a:t>In the views of Gandhi </a:t>
            </a:r>
            <a:r>
              <a:rPr lang="en-US" sz="3600" dirty="0" err="1" smtClean="0">
                <a:solidFill>
                  <a:srgbClr val="002060"/>
                </a:solidFill>
                <a:latin typeface="Monotype Corsiva" pitchFamily="66" charset="0"/>
              </a:rPr>
              <a:t>ji</a:t>
            </a:r>
            <a:r>
              <a:rPr lang="en-US" sz="3600" dirty="0" smtClean="0">
                <a:solidFill>
                  <a:srgbClr val="002060"/>
                </a:solidFill>
                <a:latin typeface="Monotype Corsiva" pitchFamily="66" charset="0"/>
              </a:rPr>
              <a:t>, the teacher should be an ideal person, torch of knowledge and man of good conduct.</a:t>
            </a:r>
          </a:p>
          <a:p>
            <a:pPr algn="just">
              <a:buFont typeface="Wingdings" pitchFamily="2" charset="2"/>
              <a:buChar char="q"/>
            </a:pPr>
            <a:r>
              <a:rPr lang="en-US" sz="3600" dirty="0" smtClean="0">
                <a:solidFill>
                  <a:srgbClr val="002060"/>
                </a:solidFill>
                <a:latin typeface="Monotype Corsiva" pitchFamily="66" charset="0"/>
              </a:rPr>
              <a:t>He has to function in several forms, as father, friend, assistant and guide to the students, so he should be forbearing, liberal and patient. </a:t>
            </a:r>
            <a:endParaRPr lang="en-US" sz="3600" dirty="0">
              <a:solidFill>
                <a:srgbClr val="002060"/>
              </a:solidFill>
              <a:latin typeface="Monotype Corsiva" pitchFamily="66" charset="0"/>
            </a:endParaRPr>
          </a:p>
        </p:txBody>
      </p:sp>
      <p:pic>
        <p:nvPicPr>
          <p:cNvPr id="10" name="Content Placeholder 9" descr="elementary_teaching_theme_teacher_pupil_icons_cartoon_design_6831459.jpg"/>
          <p:cNvPicPr>
            <a:picLocks noGrp="1" noChangeAspect="1"/>
          </p:cNvPicPr>
          <p:nvPr>
            <p:ph sz="half" idx="2"/>
          </p:nvPr>
        </p:nvPicPr>
        <p:blipFill>
          <a:blip r:embed="rId2"/>
          <a:stretch>
            <a:fillRect/>
          </a:stretch>
        </p:blipFill>
        <p:spPr>
          <a:xfrm>
            <a:off x="5410200" y="1828800"/>
            <a:ext cx="3733800" cy="34704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1000" autoRev="1" fill="hold">
                                          <p:stCondLst>
                                            <p:cond delay="0"/>
                                          </p:stCondLst>
                                        </p:cTn>
                                        <p:tgtEl>
                                          <p:spTgt spid="5"/>
                                        </p:tgtEl>
                                        <p:attrNameLst>
                                          <p:attrName>ppt_w</p:attrName>
                                        </p:attrNameLst>
                                      </p:cBhvr>
                                    </p:anim>
                                    <p:anim by="(#ppt_w*0.50)" calcmode="lin" valueType="num">
                                      <p:cBhvr>
                                        <p:cTn id="8" dur="1000" decel="50000" autoRev="1" fill="hold">
                                          <p:stCondLst>
                                            <p:cond delay="0"/>
                                          </p:stCondLst>
                                        </p:cTn>
                                        <p:tgtEl>
                                          <p:spTgt spid="5"/>
                                        </p:tgtEl>
                                        <p:attrNameLst>
                                          <p:attrName>ppt_x</p:attrName>
                                        </p:attrNameLst>
                                      </p:cBhvr>
                                    </p:anim>
                                    <p:anim from="(-#ppt_h/2)" to="(#ppt_y)" calcmode="lin" valueType="num">
                                      <p:cBhvr>
                                        <p:cTn id="9" dur="2000" fill="hold">
                                          <p:stCondLst>
                                            <p:cond delay="0"/>
                                          </p:stCondLst>
                                        </p:cTn>
                                        <p:tgtEl>
                                          <p:spTgt spid="5"/>
                                        </p:tgtEl>
                                        <p:attrNameLst>
                                          <p:attrName>ppt_y</p:attrName>
                                        </p:attrNameLst>
                                      </p:cBhvr>
                                    </p:anim>
                                    <p:animRot by="21600000">
                                      <p:cBhvr>
                                        <p:cTn id="10" dur="2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6">
                                            <p:txEl>
                                              <p:pRg st="0" end="0"/>
                                            </p:txEl>
                                          </p:spTgt>
                                        </p:tgtEl>
                                        <p:attrNameLst>
                                          <p:attrName>ppt_x</p:attrName>
                                        </p:attrNameLst>
                                      </p:cBhvr>
                                    </p:anim>
                                    <p:anim from="0" to="-1.0" calcmode="lin" valueType="num">
                                      <p:cBhvr>
                                        <p:cTn id="24" dur="200" decel="50000" autoRev="1" fill="hold">
                                          <p:stCondLst>
                                            <p:cond delay="600"/>
                                          </p:stCondLst>
                                        </p:cTn>
                                        <p:tgtEl>
                                          <p:spTgt spid="6">
                                            <p:txEl>
                                              <p:pRg st="0" end="0"/>
                                            </p:txEl>
                                          </p:spTgt>
                                        </p:tgtEl>
                                        <p:attrNameLst>
                                          <p:attrName>xshear</p:attrName>
                                        </p:attrNameLst>
                                      </p:cBhvr>
                                    </p:anim>
                                    <p:animScale>
                                      <p:cBhvr>
                                        <p:cTn id="25" dur="200" decel="100000" autoRev="1" fill="hold">
                                          <p:stCondLst>
                                            <p:cond delay="600"/>
                                          </p:stCondLst>
                                        </p:cTn>
                                        <p:tgtEl>
                                          <p:spTgt spid="6">
                                            <p:txEl>
                                              <p:pRg st="0" end="0"/>
                                            </p:txEl>
                                          </p:spTgt>
                                        </p:tgtEl>
                                      </p:cBhvr>
                                      <p:from x="100000" y="100000"/>
                                      <p:to x="80000" y="100000"/>
                                    </p:animScale>
                                    <p:anim by="(#ppt_h/3+#ppt_w*0.1)" calcmode="lin" valueType="num">
                                      <p:cBhvr additive="sum">
                                        <p:cTn id="26"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6">
                                            <p:txEl>
                                              <p:pRg st="1" end="1"/>
                                            </p:txEl>
                                          </p:spTgt>
                                        </p:tgtEl>
                                        <p:attrNameLst>
                                          <p:attrName>ppt_x</p:attrName>
                                        </p:attrNameLst>
                                      </p:cBhvr>
                                    </p:anim>
                                    <p:anim from="0" to="-1.0" calcmode="lin" valueType="num">
                                      <p:cBhvr>
                                        <p:cTn id="32" dur="200" decel="50000" autoRev="1" fill="hold">
                                          <p:stCondLst>
                                            <p:cond delay="600"/>
                                          </p:stCondLst>
                                        </p:cTn>
                                        <p:tgtEl>
                                          <p:spTgt spid="6">
                                            <p:txEl>
                                              <p:pRg st="1" end="1"/>
                                            </p:txEl>
                                          </p:spTgt>
                                        </p:tgtEl>
                                        <p:attrNameLst>
                                          <p:attrName>xshear</p:attrName>
                                        </p:attrNameLst>
                                      </p:cBhvr>
                                    </p:anim>
                                    <p:animScale>
                                      <p:cBhvr>
                                        <p:cTn id="33" dur="200" decel="100000" autoRev="1" fill="hold">
                                          <p:stCondLst>
                                            <p:cond delay="600"/>
                                          </p:stCondLst>
                                        </p:cTn>
                                        <p:tgtEl>
                                          <p:spTgt spid="6">
                                            <p:txEl>
                                              <p:pRg st="1" end="1"/>
                                            </p:txEl>
                                          </p:spTgt>
                                        </p:tgtEl>
                                      </p:cBhvr>
                                      <p:from x="100000" y="100000"/>
                                      <p:to x="80000" y="100000"/>
                                    </p:animScale>
                                    <p:anim by="(#ppt_h/3+#ppt_w*0.1)" calcmode="lin" valueType="num">
                                      <p:cBhvr additive="sum">
                                        <p:cTn id="34" dur="200" decel="100000" autoRev="1" fill="hold">
                                          <p:stCondLst>
                                            <p:cond delay="600"/>
                                          </p:stCondLst>
                                        </p:cTn>
                                        <p:tgtEl>
                                          <p:spTgt spid="6">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29000" r="-2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solidFill>
                  <a:srgbClr val="002060"/>
                </a:solidFill>
                <a:latin typeface="Algerian" pitchFamily="82" charset="0"/>
              </a:rPr>
              <a:t>student</a:t>
            </a:r>
            <a:endParaRPr lang="en-US" sz="6000" dirty="0">
              <a:solidFill>
                <a:srgbClr val="002060"/>
              </a:solidFill>
              <a:latin typeface="Algerian" pitchFamily="82" charset="0"/>
            </a:endParaRPr>
          </a:p>
        </p:txBody>
      </p:sp>
      <p:sp>
        <p:nvSpPr>
          <p:cNvPr id="5" name="Content Placeholder 4"/>
          <p:cNvSpPr>
            <a:spLocks noGrp="1"/>
          </p:cNvSpPr>
          <p:nvPr>
            <p:ph sz="half" idx="1"/>
          </p:nvPr>
        </p:nvSpPr>
        <p:spPr>
          <a:xfrm>
            <a:off x="152400" y="1600200"/>
            <a:ext cx="5410200" cy="5105400"/>
          </a:xfrm>
        </p:spPr>
        <p:txBody>
          <a:bodyPr>
            <a:normAutofit/>
          </a:bodyPr>
          <a:lstStyle/>
          <a:p>
            <a:pPr algn="just">
              <a:buClr>
                <a:schemeClr val="bg1"/>
              </a:buClr>
            </a:pPr>
            <a:r>
              <a:rPr lang="en-US" sz="3200" b="1" dirty="0" smtClean="0">
                <a:solidFill>
                  <a:srgbClr val="002060"/>
                </a:solidFill>
                <a:latin typeface="Monotype Corsiva" pitchFamily="66" charset="0"/>
              </a:rPr>
              <a:t>The student is the focal point of educational process. In </a:t>
            </a:r>
            <a:r>
              <a:rPr lang="en-US" sz="3200" b="1" dirty="0" err="1" smtClean="0">
                <a:solidFill>
                  <a:srgbClr val="002060"/>
                </a:solidFill>
                <a:latin typeface="Monotype Corsiva" pitchFamily="66" charset="0"/>
              </a:rPr>
              <a:t>Gandhiji’s</a:t>
            </a:r>
            <a:r>
              <a:rPr lang="en-US" sz="3200" b="1" dirty="0" smtClean="0">
                <a:solidFill>
                  <a:srgbClr val="002060"/>
                </a:solidFill>
                <a:latin typeface="Monotype Corsiva" pitchFamily="66" charset="0"/>
              </a:rPr>
              <a:t> view the student remain disciplined and should follow celibacy.</a:t>
            </a:r>
          </a:p>
          <a:p>
            <a:pPr algn="just">
              <a:buClr>
                <a:schemeClr val="bg1"/>
              </a:buClr>
            </a:pPr>
            <a:r>
              <a:rPr lang="en-US" sz="3200" b="1" dirty="0" smtClean="0">
                <a:solidFill>
                  <a:srgbClr val="002060"/>
                </a:solidFill>
                <a:latin typeface="Monotype Corsiva" pitchFamily="66" charset="0"/>
              </a:rPr>
              <a:t>According to Gandhiji , the student should be self- restrained and curious.</a:t>
            </a:r>
          </a:p>
        </p:txBody>
      </p:sp>
      <p:pic>
        <p:nvPicPr>
          <p:cNvPr id="7" name="Content Placeholder 6" descr="child-clip-art-vector-students.jpg"/>
          <p:cNvPicPr>
            <a:picLocks noGrp="1" noChangeAspect="1"/>
          </p:cNvPicPr>
          <p:nvPr>
            <p:ph sz="half" idx="2"/>
          </p:nvPr>
        </p:nvPicPr>
        <p:blipFill>
          <a:blip r:embed="rId3"/>
          <a:stretch>
            <a:fillRect/>
          </a:stretch>
        </p:blipFill>
        <p:spPr>
          <a:xfrm rot="1763931">
            <a:off x="5744139" y="2022369"/>
            <a:ext cx="3810000" cy="2049590"/>
          </a:xfr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5">
                                            <p:txEl>
                                              <p:pRg st="0" end="0"/>
                                            </p:txEl>
                                          </p:spTgt>
                                        </p:tgtEl>
                                      </p:cBhvr>
                                    </p:animEffect>
                                    <p:animScale>
                                      <p:cBhvr>
                                        <p:cTn id="18" dur="250" autoRev="1" fill="hold"/>
                                        <p:tgtEl>
                                          <p:spTgt spid="5">
                                            <p:txEl>
                                              <p:pRg st="0" end="0"/>
                                            </p:txEl>
                                          </p:spTgt>
                                        </p:tgtEl>
                                      </p:cBhvr>
                                      <p:by x="105000" y="105000"/>
                                    </p:animScale>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5">
                                            <p:txEl>
                                              <p:pRg st="1" end="1"/>
                                            </p:txEl>
                                          </p:spTgt>
                                        </p:tgtEl>
                                      </p:cBhvr>
                                    </p:animEffect>
                                    <p:animScale>
                                      <p:cBhvr>
                                        <p:cTn id="22"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a:bodyPr>
          <a:lstStyle/>
          <a:p>
            <a:r>
              <a:rPr lang="en-US" sz="6600" dirty="0" smtClean="0">
                <a:latin typeface="Algerian" pitchFamily="82" charset="0"/>
              </a:rPr>
              <a:t>school</a:t>
            </a:r>
            <a:endParaRPr lang="en-US" sz="6600" dirty="0">
              <a:latin typeface="Algerian" pitchFamily="82" charset="0"/>
            </a:endParaRPr>
          </a:p>
        </p:txBody>
      </p:sp>
      <p:sp>
        <p:nvSpPr>
          <p:cNvPr id="8" name="Content Placeholder 7"/>
          <p:cNvSpPr>
            <a:spLocks noGrp="1"/>
          </p:cNvSpPr>
          <p:nvPr>
            <p:ph sz="half" idx="1"/>
          </p:nvPr>
        </p:nvSpPr>
        <p:spPr>
          <a:xfrm>
            <a:off x="0" y="1066800"/>
            <a:ext cx="5334000" cy="5791200"/>
          </a:xfrm>
        </p:spPr>
        <p:txBody>
          <a:bodyPr>
            <a:normAutofit/>
          </a:bodyPr>
          <a:lstStyle/>
          <a:p>
            <a:pPr algn="just"/>
            <a:r>
              <a:rPr lang="en-US" b="1" dirty="0" smtClean="0"/>
              <a:t>According to Gandhiji, the school should be such a workshop where the teachers work properly.</a:t>
            </a:r>
          </a:p>
          <a:p>
            <a:pPr algn="just"/>
            <a:r>
              <a:rPr lang="en-US" b="1" dirty="0" smtClean="0"/>
              <a:t>So much of production work should be done in them due to the joint effort of teachers and their students that they become economically self-dependent.</a:t>
            </a:r>
          </a:p>
          <a:p>
            <a:pPr algn="just"/>
            <a:r>
              <a:rPr lang="en-US" b="1" dirty="0" smtClean="0"/>
              <a:t>He emphasized on making schools as community </a:t>
            </a:r>
            <a:r>
              <a:rPr lang="en-US" b="1" dirty="0" err="1" smtClean="0"/>
              <a:t>centres</a:t>
            </a:r>
            <a:r>
              <a:rPr lang="en-US" b="1" dirty="0" smtClean="0"/>
              <a:t>.</a:t>
            </a:r>
          </a:p>
          <a:p>
            <a:pPr algn="just">
              <a:buNone/>
            </a:pPr>
            <a:r>
              <a:rPr lang="en-US" b="1" dirty="0" smtClean="0"/>
              <a:t>	</a:t>
            </a:r>
            <a:endParaRPr lang="en-US" b="1" dirty="0"/>
          </a:p>
        </p:txBody>
      </p:sp>
      <p:pic>
        <p:nvPicPr>
          <p:cNvPr id="10" name="Content Placeholder 9" descr="unnamed (1).jpg"/>
          <p:cNvPicPr>
            <a:picLocks noGrp="1" noChangeAspect="1"/>
          </p:cNvPicPr>
          <p:nvPr>
            <p:ph sz="half" idx="2"/>
          </p:nvPr>
        </p:nvPicPr>
        <p:blipFill>
          <a:blip r:embed="rId2"/>
          <a:stretch>
            <a:fillRect/>
          </a:stretch>
        </p:blipFill>
        <p:spPr>
          <a:xfrm>
            <a:off x="5334000" y="1524000"/>
            <a:ext cx="3810000" cy="381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p:cTn id="4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p:cTn id="4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solidFill>
                  <a:srgbClr val="FF0000"/>
                </a:solidFill>
                <a:latin typeface="Algerian" pitchFamily="82" charset="0"/>
              </a:rPr>
              <a:t>Basic education</a:t>
            </a:r>
            <a:endParaRPr lang="en-US" sz="5400" dirty="0">
              <a:solidFill>
                <a:srgbClr val="FF0000"/>
              </a:solidFill>
              <a:latin typeface="Algerian" pitchFamily="82" charset="0"/>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lgn="just">
              <a:buNone/>
            </a:pPr>
            <a:r>
              <a:rPr lang="en-US" b="1" dirty="0" smtClean="0">
                <a:solidFill>
                  <a:srgbClr val="002060"/>
                </a:solidFill>
              </a:rPr>
              <a:t>At first, in 1921, he placed the proposal of national education, but it could not be given a concrete form.</a:t>
            </a:r>
          </a:p>
          <a:p>
            <a:pPr algn="just">
              <a:buNone/>
            </a:pPr>
            <a:r>
              <a:rPr lang="en-US" b="1" dirty="0" smtClean="0">
                <a:solidFill>
                  <a:srgbClr val="002060"/>
                </a:solidFill>
              </a:rPr>
              <a:t>The National Education Conference was held at </a:t>
            </a:r>
            <a:r>
              <a:rPr lang="en-US" b="1" dirty="0" err="1" smtClean="0">
                <a:solidFill>
                  <a:srgbClr val="002060"/>
                </a:solidFill>
              </a:rPr>
              <a:t>Vardha</a:t>
            </a:r>
            <a:r>
              <a:rPr lang="en-US" b="1" dirty="0" smtClean="0">
                <a:solidFill>
                  <a:srgbClr val="002060"/>
                </a:solidFill>
              </a:rPr>
              <a:t> in October, 1937. In it Gandhiji presented the draft of national education which is called </a:t>
            </a:r>
            <a:r>
              <a:rPr lang="en-US" b="1" dirty="0" smtClean="0">
                <a:solidFill>
                  <a:srgbClr val="002060"/>
                </a:solidFill>
                <a:effectLst>
                  <a:glow rad="101600">
                    <a:srgbClr val="D60093">
                      <a:alpha val="60000"/>
                    </a:srgbClr>
                  </a:glow>
                  <a:reflection blurRad="6350" stA="55000" endA="50" endPos="85000" dist="29997" dir="5400000" sy="-100000" algn="bl" rotWithShape="0"/>
                </a:effectLst>
              </a:rPr>
              <a:t>Basic Education</a:t>
            </a:r>
            <a:r>
              <a:rPr lang="en-US" b="1" dirty="0" smtClean="0">
                <a:solidFill>
                  <a:srgbClr val="002060"/>
                </a:solidFill>
              </a:rPr>
              <a:t>.</a:t>
            </a:r>
          </a:p>
          <a:p>
            <a:pPr algn="just">
              <a:buNone/>
            </a:pPr>
            <a:r>
              <a:rPr lang="en-US" b="1" dirty="0" smtClean="0">
                <a:solidFill>
                  <a:srgbClr val="002060"/>
                </a:solidFill>
              </a:rPr>
              <a:t>This scheme of education is known as </a:t>
            </a:r>
            <a:r>
              <a:rPr lang="en-US" b="1" dirty="0" smtClean="0">
                <a:solidFill>
                  <a:srgbClr val="002060"/>
                </a:solidFill>
                <a:effectLst>
                  <a:glow rad="139700">
                    <a:schemeClr val="accent5">
                      <a:satMod val="175000"/>
                      <a:alpha val="40000"/>
                    </a:schemeClr>
                  </a:glow>
                </a:effectLst>
              </a:rPr>
              <a:t>Basic education </a:t>
            </a:r>
            <a:r>
              <a:rPr lang="en-US" b="1" dirty="0" smtClean="0">
                <a:solidFill>
                  <a:srgbClr val="002060"/>
                </a:solidFill>
              </a:rPr>
              <a:t>or </a:t>
            </a:r>
            <a:r>
              <a:rPr lang="en-US" b="1" dirty="0" err="1" smtClean="0">
                <a:solidFill>
                  <a:srgbClr val="002060"/>
                </a:solidFill>
                <a:effectLst>
                  <a:glow rad="139700">
                    <a:schemeClr val="accent5">
                      <a:satMod val="175000"/>
                      <a:alpha val="40000"/>
                    </a:schemeClr>
                  </a:glow>
                </a:effectLst>
              </a:rPr>
              <a:t>Wardha</a:t>
            </a:r>
            <a:r>
              <a:rPr lang="en-US" b="1" dirty="0" smtClean="0">
                <a:solidFill>
                  <a:srgbClr val="002060"/>
                </a:solidFill>
                <a:effectLst>
                  <a:glow rad="139700">
                    <a:schemeClr val="accent5">
                      <a:satMod val="175000"/>
                      <a:alpha val="40000"/>
                    </a:schemeClr>
                  </a:glow>
                </a:effectLst>
              </a:rPr>
              <a:t> scheme of education </a:t>
            </a:r>
            <a:r>
              <a:rPr lang="en-US" b="1" dirty="0" smtClean="0">
                <a:solidFill>
                  <a:srgbClr val="002060"/>
                </a:solidFill>
              </a:rPr>
              <a:t>or </a:t>
            </a:r>
            <a:r>
              <a:rPr lang="en-US" b="1" dirty="0" err="1" smtClean="0">
                <a:solidFill>
                  <a:srgbClr val="002060"/>
                </a:solidFill>
                <a:effectLst>
                  <a:glow rad="139700">
                    <a:schemeClr val="accent5">
                      <a:satMod val="175000"/>
                      <a:alpha val="40000"/>
                    </a:schemeClr>
                  </a:glow>
                </a:effectLst>
              </a:rPr>
              <a:t>Nai</a:t>
            </a:r>
            <a:r>
              <a:rPr lang="en-US" b="1" dirty="0" smtClean="0">
                <a:solidFill>
                  <a:srgbClr val="002060"/>
                </a:solidFill>
                <a:effectLst>
                  <a:glow rad="139700">
                    <a:schemeClr val="accent5">
                      <a:satMod val="175000"/>
                      <a:alpha val="40000"/>
                    </a:schemeClr>
                  </a:glow>
                </a:effectLst>
              </a:rPr>
              <a:t> </a:t>
            </a:r>
            <a:r>
              <a:rPr lang="en-US" b="1" dirty="0" err="1" smtClean="0">
                <a:solidFill>
                  <a:srgbClr val="002060"/>
                </a:solidFill>
                <a:effectLst>
                  <a:glow rad="139700">
                    <a:schemeClr val="accent5">
                      <a:satMod val="175000"/>
                      <a:alpha val="40000"/>
                    </a:schemeClr>
                  </a:glow>
                </a:effectLst>
              </a:rPr>
              <a:t>Talim</a:t>
            </a:r>
            <a:r>
              <a:rPr lang="en-US" b="1" dirty="0" smtClean="0">
                <a:solidFill>
                  <a:srgbClr val="002060"/>
                </a:solidFill>
              </a:rPr>
              <a:t> or </a:t>
            </a:r>
            <a:r>
              <a:rPr lang="en-US" b="1" dirty="0" smtClean="0">
                <a:solidFill>
                  <a:srgbClr val="002060"/>
                </a:solidFill>
                <a:effectLst>
                  <a:glow rad="139700">
                    <a:schemeClr val="accent5">
                      <a:satMod val="175000"/>
                      <a:alpha val="40000"/>
                    </a:schemeClr>
                  </a:glow>
                </a:effectLst>
              </a:rPr>
              <a:t>new education</a:t>
            </a:r>
            <a:r>
              <a:rPr lang="en-US" b="1" dirty="0" smtClean="0">
                <a:solidFill>
                  <a:srgbClr val="002060"/>
                </a:solidFill>
              </a:rPr>
              <a:t> or </a:t>
            </a:r>
            <a:r>
              <a:rPr lang="en-US" b="1" dirty="0" err="1" smtClean="0">
                <a:solidFill>
                  <a:srgbClr val="002060"/>
                </a:solidFill>
                <a:effectLst>
                  <a:glow rad="139700">
                    <a:schemeClr val="accent5">
                      <a:satMod val="175000"/>
                      <a:alpha val="40000"/>
                    </a:schemeClr>
                  </a:glow>
                </a:effectLst>
              </a:rPr>
              <a:t>Buniyandi</a:t>
            </a:r>
            <a:r>
              <a:rPr lang="en-US" b="1" dirty="0" smtClean="0">
                <a:solidFill>
                  <a:srgbClr val="002060"/>
                </a:solidFill>
                <a:effectLst>
                  <a:glow rad="139700">
                    <a:schemeClr val="accent5">
                      <a:satMod val="175000"/>
                      <a:alpha val="40000"/>
                    </a:schemeClr>
                  </a:glow>
                </a:effectLst>
              </a:rPr>
              <a:t> </a:t>
            </a:r>
            <a:r>
              <a:rPr lang="en-US" b="1" dirty="0" err="1" smtClean="0">
                <a:solidFill>
                  <a:srgbClr val="002060"/>
                </a:solidFill>
                <a:effectLst>
                  <a:glow rad="139700">
                    <a:schemeClr val="accent5">
                      <a:satMod val="175000"/>
                      <a:alpha val="40000"/>
                    </a:schemeClr>
                  </a:glow>
                </a:effectLst>
              </a:rPr>
              <a:t>Shiksha</a:t>
            </a:r>
            <a:r>
              <a:rPr lang="en-US" b="1" dirty="0" smtClean="0">
                <a:solidFill>
                  <a:srgbClr val="002060"/>
                </a:solidFill>
              </a:rPr>
              <a:t>. Gandhiji used the term basic to describe his scheme of education because it is intimately related with the basic needs and interest of Indian children.  </a:t>
            </a:r>
            <a:endParaRPr lang="en-US" b="1" dirty="0">
              <a:solidFill>
                <a:srgbClr val="00206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6766560"/>
          </a:xfrm>
        </p:spPr>
        <p:txBody>
          <a:bodyPr>
            <a:prstTxWarp prst="textArchUp">
              <a:avLst/>
            </a:prstTxWarp>
          </a:bodyPr>
          <a:lstStyle/>
          <a:p>
            <a:r>
              <a:rPr lang="en-US" dirty="0" smtClean="0">
                <a:solidFill>
                  <a:schemeClr val="accent5">
                    <a:lumMod val="75000"/>
                  </a:schemeClr>
                </a:solidFill>
                <a:latin typeface="Aharoni" pitchFamily="2" charset="-79"/>
                <a:cs typeface="Aharoni" pitchFamily="2" charset="-79"/>
              </a:rPr>
              <a:t>C.S.J.M. UNIVERSITY, KANPUR</a:t>
            </a:r>
            <a:endParaRPr lang="en-US" dirty="0">
              <a:solidFill>
                <a:schemeClr val="accent5">
                  <a:lumMod val="75000"/>
                </a:schemeClr>
              </a:solidFill>
              <a:latin typeface="Aharoni" pitchFamily="2" charset="-79"/>
              <a:cs typeface="Aharoni" pitchFamily="2" charset="-79"/>
            </a:endParaRPr>
          </a:p>
        </p:txBody>
      </p:sp>
      <p:sp>
        <p:nvSpPr>
          <p:cNvPr id="3" name="Subtitle 2"/>
          <p:cNvSpPr>
            <a:spLocks noGrp="1"/>
          </p:cNvSpPr>
          <p:nvPr>
            <p:ph type="subTitle" idx="1"/>
          </p:nvPr>
        </p:nvSpPr>
        <p:spPr>
          <a:xfrm>
            <a:off x="304800" y="2819400"/>
            <a:ext cx="8610600" cy="2209800"/>
          </a:xfrm>
        </p:spPr>
        <p:txBody>
          <a:bodyPr>
            <a:normAutofit fontScale="92500" lnSpcReduction="10000"/>
          </a:bodyPr>
          <a:lstStyle/>
          <a:p>
            <a:r>
              <a:rPr lang="en-US" b="1" dirty="0" smtClean="0">
                <a:solidFill>
                  <a:srgbClr val="FF0000"/>
                </a:solidFill>
              </a:rPr>
              <a:t>Department of Education</a:t>
            </a:r>
          </a:p>
          <a:p>
            <a:r>
              <a:rPr lang="en-US" b="1" dirty="0" smtClean="0">
                <a:solidFill>
                  <a:schemeClr val="accent5">
                    <a:lumMod val="50000"/>
                  </a:schemeClr>
                </a:solidFill>
              </a:rPr>
              <a:t>B.Ed. First </a:t>
            </a:r>
            <a:r>
              <a:rPr lang="en-US" b="1" dirty="0" smtClean="0">
                <a:solidFill>
                  <a:schemeClr val="accent5">
                    <a:lumMod val="50000"/>
                  </a:schemeClr>
                </a:solidFill>
              </a:rPr>
              <a:t>semester</a:t>
            </a:r>
            <a:endParaRPr lang="en-US" b="1" dirty="0" smtClean="0">
              <a:solidFill>
                <a:schemeClr val="accent5">
                  <a:lumMod val="50000"/>
                </a:schemeClr>
              </a:solidFill>
            </a:endParaRPr>
          </a:p>
          <a:p>
            <a:r>
              <a:rPr lang="en-US" b="1" dirty="0" smtClean="0">
                <a:solidFill>
                  <a:schemeClr val="accent5">
                    <a:lumMod val="50000"/>
                  </a:schemeClr>
                </a:solidFill>
              </a:rPr>
              <a:t>Session – </a:t>
            </a:r>
            <a:r>
              <a:rPr lang="en-US" b="1" dirty="0" smtClean="0">
                <a:solidFill>
                  <a:schemeClr val="accent5">
                    <a:lumMod val="50000"/>
                  </a:schemeClr>
                </a:solidFill>
              </a:rPr>
              <a:t>2021-22</a:t>
            </a:r>
            <a:endParaRPr lang="en-US" b="1" dirty="0" smtClean="0">
              <a:solidFill>
                <a:schemeClr val="accent5">
                  <a:lumMod val="50000"/>
                </a:schemeClr>
              </a:solidFill>
            </a:endParaRPr>
          </a:p>
          <a:p>
            <a:r>
              <a:rPr lang="en-US" b="1" dirty="0" smtClean="0">
                <a:solidFill>
                  <a:srgbClr val="C00000"/>
                </a:solidFill>
              </a:rPr>
              <a:t>Paper – I</a:t>
            </a:r>
          </a:p>
          <a:p>
            <a:r>
              <a:rPr lang="en-US" b="1" dirty="0" smtClean="0">
                <a:solidFill>
                  <a:srgbClr val="C00000"/>
                </a:solidFill>
              </a:rPr>
              <a:t>Philosophical Perspectives of Education</a:t>
            </a:r>
          </a:p>
          <a:p>
            <a:endParaRPr lang="en-US" dirty="0">
              <a:solidFill>
                <a:srgbClr val="FF0000"/>
              </a:solidFill>
            </a:endParaRPr>
          </a:p>
        </p:txBody>
      </p:sp>
      <p:pic>
        <p:nvPicPr>
          <p:cNvPr id="1026" name="Picture 2" descr="C:\Users\SHWETA\Desktop\Kanpur-CSJMU-log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9000" y="609600"/>
            <a:ext cx="2133600" cy="2143125"/>
          </a:xfrm>
          <a:prstGeom prst="rect">
            <a:avLst/>
          </a:prstGeom>
          <a:noFill/>
        </p:spPr>
      </p:pic>
      <p:sp>
        <p:nvSpPr>
          <p:cNvPr id="5" name="TextBox 4"/>
          <p:cNvSpPr txBox="1"/>
          <p:nvPr/>
        </p:nvSpPr>
        <p:spPr>
          <a:xfrm>
            <a:off x="381000" y="5181600"/>
            <a:ext cx="8458200" cy="1569660"/>
          </a:xfrm>
          <a:prstGeom prst="rect">
            <a:avLst/>
          </a:prstGeom>
          <a:noFill/>
        </p:spPr>
        <p:txBody>
          <a:bodyPr wrap="square" rtlCol="0">
            <a:spAutoFit/>
          </a:bodyPr>
          <a:lstStyle/>
          <a:p>
            <a:pPr algn="ctr"/>
            <a:endParaRPr lang="en-US" sz="2400" b="1" u="sng" dirty="0" smtClean="0">
              <a:solidFill>
                <a:schemeClr val="bg1"/>
              </a:solidFill>
            </a:endParaRPr>
          </a:p>
          <a:p>
            <a:pPr algn="ctr"/>
            <a:r>
              <a:rPr lang="en-US" sz="2400" b="1" dirty="0" smtClean="0">
                <a:solidFill>
                  <a:srgbClr val="7030A0"/>
                </a:solidFill>
              </a:rPr>
              <a:t>Mr. S. C. Patel</a:t>
            </a:r>
          </a:p>
          <a:p>
            <a:pPr algn="ctr"/>
            <a:r>
              <a:rPr lang="en-US" sz="2400" b="1" dirty="0" smtClean="0">
                <a:solidFill>
                  <a:srgbClr val="7030A0"/>
                </a:solidFill>
              </a:rPr>
              <a:t>Assistant Professor</a:t>
            </a:r>
          </a:p>
          <a:p>
            <a:endParaRPr lang="en-US" sz="2400" b="1" dirty="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Autofit/>
          </a:bodyPr>
          <a:lstStyle/>
          <a:p>
            <a:r>
              <a:rPr lang="en-US" sz="4000" dirty="0" smtClean="0">
                <a:solidFill>
                  <a:srgbClr val="FF0000"/>
                </a:solidFill>
                <a:effectLst>
                  <a:outerShdw blurRad="38100" dist="38100" dir="2700000" algn="tl">
                    <a:srgbClr val="000000">
                      <a:alpha val="43137"/>
                    </a:srgbClr>
                  </a:outerShdw>
                </a:effectLst>
                <a:latin typeface="Algerian" pitchFamily="82" charset="0"/>
              </a:rPr>
              <a:t>Draft of the basic education</a:t>
            </a:r>
            <a:endParaRPr lang="en-US" sz="4000" dirty="0">
              <a:solidFill>
                <a:srgbClr val="FF0000"/>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Compulsory and free primary education should be provided to all children in 7 to 14 years of age group.</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The medium of education should be the mother tongue.</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The whole education should be based on some basic handicraft or cottage industry.</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The handicraft should be selected on the basis of the abilities of children and regional needs.</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The articles made by children should be utilized and economic profit be earned with which school expenditure should be met. </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Handicrafts be taught in such way as to enable the children to earn their livelihood.</a:t>
            </a:r>
          </a:p>
          <a:p>
            <a:pPr marL="880110" indent="-742950" algn="just">
              <a:buClr>
                <a:srgbClr val="002060"/>
              </a:buClr>
              <a:buSzPct val="70000"/>
              <a:buFont typeface="+mj-lt"/>
              <a:buAutoNum type="arabicParenR"/>
            </a:pPr>
            <a:r>
              <a:rPr lang="en-US" sz="3600" b="1" dirty="0" smtClean="0">
                <a:solidFill>
                  <a:srgbClr val="000000"/>
                </a:solidFill>
                <a:latin typeface="Gabriola" pitchFamily="82" charset="0"/>
              </a:rPr>
              <a:t>Besides economic importance in the education of handicrafts, its social and scientific importance should also be given a place. </a:t>
            </a:r>
          </a:p>
          <a:p>
            <a:pPr marL="651510" indent="-514350" algn="just">
              <a:buClr>
                <a:srgbClr val="002060"/>
              </a:buClr>
              <a:buSzPct val="70000"/>
              <a:buFont typeface="+mj-lt"/>
              <a:buAutoNum type="arabicParenR"/>
            </a:pPr>
            <a:endParaRPr lang="en-US" sz="3700" b="1" dirty="0" smtClean="0">
              <a:solidFill>
                <a:srgbClr val="000000"/>
              </a:solidFill>
              <a:latin typeface="Gabriola" pitchFamily="82" charset="0"/>
            </a:endParaRPr>
          </a:p>
          <a:p>
            <a:pPr marL="651510" indent="-514350">
              <a:buClr>
                <a:srgbClr val="002060"/>
              </a:buClr>
              <a:buSzPct val="70000"/>
              <a:buNone/>
            </a:pPr>
            <a:endParaRPr lang="en-US" dirty="0" smtClean="0">
              <a:solidFill>
                <a:srgbClr val="000000"/>
              </a:solidFill>
              <a:latin typeface="Gabriola" pitchFamily="82"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257800" y="6019800"/>
            <a:ext cx="1600200" cy="381000"/>
          </a:xfrm>
          <a:prstGeom prst="rect">
            <a:avLst/>
          </a:prstGeom>
          <a:solidFill>
            <a:schemeClr val="bg1">
              <a:lumMod val="95000"/>
              <a:lumOff val="5000"/>
            </a:schemeClr>
          </a:solidFill>
        </p:spPr>
        <p:txBody>
          <a:bodyPr wrap="square" rtlCol="0">
            <a:spAutoFit/>
          </a:bodyPr>
          <a:lstStyle/>
          <a:p>
            <a:endParaRPr lang="en-US" dirty="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itchFamily="82" charset="0"/>
              </a:rPr>
              <a:t>Merits of Basic Education</a:t>
            </a:r>
            <a:endParaRPr lang="en-US" dirty="0">
              <a:solidFill>
                <a:srgbClr val="FF0000"/>
              </a:solidFill>
              <a:latin typeface="Algerian" pitchFamily="82" charset="0"/>
            </a:endParaRPr>
          </a:p>
        </p:txBody>
      </p:sp>
      <p:sp>
        <p:nvSpPr>
          <p:cNvPr id="3" name="Content Placeholder 2"/>
          <p:cNvSpPr>
            <a:spLocks noGrp="1"/>
          </p:cNvSpPr>
          <p:nvPr>
            <p:ph idx="1"/>
          </p:nvPr>
        </p:nvSpPr>
        <p:spPr/>
        <p:txBody>
          <a:bodyPr>
            <a:normAutofit/>
          </a:bodyPr>
          <a:lstStyle/>
          <a:p>
            <a:pPr>
              <a:buClrTx/>
            </a:pPr>
            <a:r>
              <a:rPr lang="en-US" b="1" dirty="0" smtClean="0">
                <a:solidFill>
                  <a:srgbClr val="002060"/>
                </a:solidFill>
              </a:rPr>
              <a:t>Self-Dependent Plan</a:t>
            </a:r>
          </a:p>
          <a:p>
            <a:pPr>
              <a:buClrTx/>
            </a:pPr>
            <a:r>
              <a:rPr lang="en-US" b="1" dirty="0" smtClean="0">
                <a:solidFill>
                  <a:srgbClr val="002060"/>
                </a:solidFill>
              </a:rPr>
              <a:t>Emphasis on all round development of men</a:t>
            </a:r>
          </a:p>
          <a:p>
            <a:pPr>
              <a:buClrTx/>
            </a:pPr>
            <a:r>
              <a:rPr lang="en-US" b="1" dirty="0" smtClean="0">
                <a:solidFill>
                  <a:srgbClr val="002060"/>
                </a:solidFill>
              </a:rPr>
              <a:t>Elimination for class Discrimination</a:t>
            </a:r>
          </a:p>
          <a:p>
            <a:pPr>
              <a:buClrTx/>
            </a:pPr>
            <a:r>
              <a:rPr lang="en-US" b="1" dirty="0" smtClean="0">
                <a:solidFill>
                  <a:srgbClr val="002060"/>
                </a:solidFill>
              </a:rPr>
              <a:t>Activity-Based teaching method </a:t>
            </a:r>
          </a:p>
          <a:p>
            <a:pPr>
              <a:buClrTx/>
            </a:pPr>
            <a:r>
              <a:rPr lang="en-US" b="1" dirty="0" smtClean="0">
                <a:solidFill>
                  <a:srgbClr val="002060"/>
                </a:solidFill>
              </a:rPr>
              <a:t>Mother tongue as the medium of Education</a:t>
            </a:r>
          </a:p>
          <a:p>
            <a:pPr>
              <a:buClrTx/>
            </a:pPr>
            <a:r>
              <a:rPr lang="en-US" b="1" dirty="0" smtClean="0">
                <a:solidFill>
                  <a:srgbClr val="002060"/>
                </a:solidFill>
              </a:rPr>
              <a:t>Proximal relationship between school and society</a:t>
            </a:r>
            <a:endParaRPr lang="en-US" b="1" dirty="0">
              <a:solidFill>
                <a:srgbClr val="002060"/>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lide(fromBottom)">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latin typeface="Algerian" pitchFamily="82" charset="0"/>
              </a:rPr>
              <a:t>Demerits of Basic Education</a:t>
            </a:r>
            <a:endParaRPr lang="en-US" dirty="0">
              <a:solidFill>
                <a:srgbClr val="FF0000"/>
              </a:solidFill>
              <a:latin typeface="Algerian" pitchFamily="82" charset="0"/>
            </a:endParaRPr>
          </a:p>
        </p:txBody>
      </p:sp>
      <p:sp>
        <p:nvSpPr>
          <p:cNvPr id="3" name="Content Placeholder 2"/>
          <p:cNvSpPr>
            <a:spLocks noGrp="1"/>
          </p:cNvSpPr>
          <p:nvPr>
            <p:ph idx="1"/>
          </p:nvPr>
        </p:nvSpPr>
        <p:spPr>
          <a:xfrm>
            <a:off x="457200" y="1219200"/>
            <a:ext cx="8229600" cy="5090160"/>
          </a:xfrm>
        </p:spPr>
        <p:txBody>
          <a:bodyPr>
            <a:normAutofit/>
          </a:bodyPr>
          <a:lstStyle/>
          <a:p>
            <a:pPr>
              <a:buClrTx/>
            </a:pPr>
            <a:r>
              <a:rPr lang="en-US" b="1" dirty="0" smtClean="0">
                <a:solidFill>
                  <a:srgbClr val="002060"/>
                </a:solidFill>
              </a:rPr>
              <a:t>Incomplete plan </a:t>
            </a:r>
          </a:p>
          <a:p>
            <a:pPr>
              <a:buClrTx/>
            </a:pPr>
            <a:r>
              <a:rPr lang="en-US" b="1" dirty="0" smtClean="0">
                <a:solidFill>
                  <a:srgbClr val="002060"/>
                </a:solidFill>
              </a:rPr>
              <a:t>Unsuitable for Urban areas </a:t>
            </a:r>
          </a:p>
          <a:p>
            <a:pPr>
              <a:buClrTx/>
            </a:pPr>
            <a:r>
              <a:rPr lang="en-US" b="1" dirty="0" smtClean="0">
                <a:solidFill>
                  <a:srgbClr val="002060"/>
                </a:solidFill>
              </a:rPr>
              <a:t>Excessive emphasis on Handicrafts</a:t>
            </a:r>
          </a:p>
          <a:p>
            <a:pPr>
              <a:buClrTx/>
            </a:pPr>
            <a:r>
              <a:rPr lang="en-US" b="1" dirty="0" smtClean="0">
                <a:solidFill>
                  <a:srgbClr val="002060"/>
                </a:solidFill>
              </a:rPr>
              <a:t>Wastage of raw material</a:t>
            </a:r>
          </a:p>
          <a:p>
            <a:pPr>
              <a:buClrTx/>
            </a:pPr>
            <a:r>
              <a:rPr lang="en-US" b="1" dirty="0" smtClean="0">
                <a:solidFill>
                  <a:srgbClr val="002060"/>
                </a:solidFill>
              </a:rPr>
              <a:t>Misuse of time and energy</a:t>
            </a:r>
          </a:p>
          <a:p>
            <a:pPr>
              <a:buClrTx/>
            </a:pPr>
            <a:r>
              <a:rPr lang="en-US" b="1" dirty="0" smtClean="0">
                <a:solidFill>
                  <a:srgbClr val="002060"/>
                </a:solidFill>
              </a:rPr>
              <a:t>Absence of religious Education</a:t>
            </a:r>
          </a:p>
          <a:p>
            <a:pPr>
              <a:buClrTx/>
            </a:pPr>
            <a:r>
              <a:rPr lang="en-US" b="1" dirty="0" smtClean="0">
                <a:solidFill>
                  <a:srgbClr val="002060"/>
                </a:solidFill>
              </a:rPr>
              <a:t>Promote child </a:t>
            </a:r>
            <a:r>
              <a:rPr lang="en-US" b="1" dirty="0" err="1" smtClean="0">
                <a:solidFill>
                  <a:srgbClr val="002060"/>
                </a:solidFill>
              </a:rPr>
              <a:t>labour</a:t>
            </a:r>
            <a:endParaRPr lang="en-US" b="1" dirty="0">
              <a:solidFill>
                <a:srgbClr val="00206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8" dur="500"/>
                                        <p:tgtEl>
                                          <p:spTgt spid="3">
                                            <p:txEl>
                                              <p:pRg st="5" end="5"/>
                                            </p:txEl>
                                          </p:spTgt>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FF0000"/>
                </a:solidFill>
              </a:rPr>
              <a:t>GANDHIJI’S CONTRIBUTION TO EDUCATION </a:t>
            </a:r>
            <a:endParaRPr lang="en-US" dirty="0">
              <a:solidFill>
                <a:srgbClr val="FF0000"/>
              </a:solidFill>
            </a:endParaRPr>
          </a:p>
        </p:txBody>
      </p:sp>
      <p:sp>
        <p:nvSpPr>
          <p:cNvPr id="3" name="Content Placeholder 2"/>
          <p:cNvSpPr>
            <a:spLocks noGrp="1"/>
          </p:cNvSpPr>
          <p:nvPr>
            <p:ph idx="1"/>
          </p:nvPr>
        </p:nvSpPr>
        <p:spPr>
          <a:xfrm>
            <a:off x="152400" y="1143000"/>
            <a:ext cx="8839200" cy="5715000"/>
          </a:xfrm>
        </p:spPr>
        <p:txBody>
          <a:bodyPr>
            <a:normAutofit fontScale="92500" lnSpcReduction="20000"/>
          </a:bodyPr>
          <a:lstStyle/>
          <a:p>
            <a:pPr algn="just">
              <a:buClrTx/>
            </a:pPr>
            <a:r>
              <a:rPr lang="en-US" sz="3200" b="1" dirty="0" smtClean="0">
                <a:solidFill>
                  <a:srgbClr val="002060"/>
                </a:solidFill>
                <a:latin typeface="Mongolian Baiti" pitchFamily="66" charset="0"/>
                <a:cs typeface="Mongolian Baiti" pitchFamily="66" charset="0"/>
              </a:rPr>
              <a:t>He gave the education system as child centered and today's education system is also child centered.</a:t>
            </a:r>
          </a:p>
          <a:p>
            <a:pPr algn="just">
              <a:buClrTx/>
            </a:pPr>
            <a:r>
              <a:rPr lang="en-US" sz="3200" b="1" dirty="0" smtClean="0">
                <a:solidFill>
                  <a:srgbClr val="002060"/>
                </a:solidFill>
                <a:latin typeface="Mongolian Baiti" pitchFamily="66" charset="0"/>
                <a:cs typeface="Mongolian Baiti" pitchFamily="66" charset="0"/>
              </a:rPr>
              <a:t>He said that education should be obtained through sports rather than mechanics. His theory is psychologically very supportive of modern education.</a:t>
            </a:r>
          </a:p>
          <a:p>
            <a:pPr algn="just">
              <a:buClrTx/>
            </a:pPr>
            <a:r>
              <a:rPr lang="en-US" sz="3200" b="1" dirty="0" smtClean="0">
                <a:solidFill>
                  <a:srgbClr val="002060"/>
                </a:solidFill>
                <a:latin typeface="Mongolian Baiti" pitchFamily="66" charset="0"/>
                <a:cs typeface="Mongolian Baiti" pitchFamily="66" charset="0"/>
              </a:rPr>
              <a:t>It is due to them that today, for the development of the society as well as the child, there is a relation between the school and the society.</a:t>
            </a:r>
          </a:p>
          <a:p>
            <a:pPr algn="just">
              <a:buClrTx/>
            </a:pPr>
            <a:r>
              <a:rPr lang="en-US" sz="3200" b="1" dirty="0" smtClean="0">
                <a:solidFill>
                  <a:srgbClr val="002060"/>
                </a:solidFill>
                <a:latin typeface="Mongolian Baiti" pitchFamily="66" charset="0"/>
                <a:cs typeface="Mongolian Baiti" pitchFamily="66" charset="0"/>
              </a:rPr>
              <a:t>Today the psychologist agrees with the </a:t>
            </a:r>
            <a:r>
              <a:rPr lang="en-US" sz="3200" b="1" dirty="0" err="1" smtClean="0">
                <a:solidFill>
                  <a:srgbClr val="002060"/>
                </a:solidFill>
                <a:latin typeface="Mongolian Baiti" pitchFamily="66" charset="0"/>
                <a:cs typeface="Mongolian Baiti" pitchFamily="66" charset="0"/>
              </a:rPr>
              <a:t>Gandhian</a:t>
            </a:r>
            <a:r>
              <a:rPr lang="en-US" sz="3200" b="1" dirty="0" smtClean="0">
                <a:solidFill>
                  <a:srgbClr val="002060"/>
                </a:solidFill>
                <a:latin typeface="Mongolian Baiti" pitchFamily="66" charset="0"/>
                <a:cs typeface="Mongolian Baiti" pitchFamily="66" charset="0"/>
              </a:rPr>
              <a:t> theory that learning should be based on action.</a:t>
            </a:r>
          </a:p>
          <a:p>
            <a:pPr algn="just">
              <a:buClrTx/>
            </a:pPr>
            <a:r>
              <a:rPr lang="en-US" sz="3200" b="1" dirty="0" smtClean="0">
                <a:solidFill>
                  <a:srgbClr val="002060"/>
                </a:solidFill>
                <a:latin typeface="Mongolian Baiti" pitchFamily="66" charset="0"/>
                <a:cs typeface="Mongolian Baiti" pitchFamily="66" charset="0"/>
              </a:rPr>
              <a:t>By following his curriculum, emphasis is being given on providing environmental education, physical and health education in today's time.</a:t>
            </a:r>
          </a:p>
          <a:p>
            <a:pPr algn="just">
              <a:buClrTx/>
            </a:pPr>
            <a:endParaRPr lang="en-US" sz="3200" b="1" dirty="0" smtClean="0">
              <a:solidFill>
                <a:srgbClr val="002060"/>
              </a:solidFill>
              <a:latin typeface="Mongolian Baiti" pitchFamily="66" charset="0"/>
              <a:cs typeface="Mongolian Baiti" pitchFamily="66" charset="0"/>
            </a:endParaRPr>
          </a:p>
          <a:p>
            <a:pPr>
              <a:buClrTx/>
              <a:buNone/>
            </a:pPr>
            <a:endParaRPr lang="en-US" b="1" dirty="0" smtClean="0">
              <a:solidFill>
                <a:srgbClr val="002060"/>
              </a:solidFill>
              <a:latin typeface="Mongolian Baiti" pitchFamily="66" charset="0"/>
              <a:cs typeface="Mongolian Baiti" pitchFamily="66"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Image result for Thank you"/>
          <p:cNvPicPr>
            <a:picLocks noGrp="1" noChangeAspect="1" noChangeArrowheads="1"/>
          </p:cNvPicPr>
          <p:nvPr>
            <p:ph idx="4294967295"/>
          </p:nvPr>
        </p:nvPicPr>
        <p:blipFill>
          <a:blip r:embed="rId3"/>
          <a:srcRect/>
          <a:stretch>
            <a:fillRect/>
          </a:stretch>
        </p:blipFill>
        <p:spPr bwMode="auto">
          <a:xfrm rot="450983">
            <a:off x="337709" y="989706"/>
            <a:ext cx="8454722" cy="47655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84638"/>
            <a:ext cx="8839200" cy="2773362"/>
          </a:xfrm>
        </p:spPr>
        <p:txBody>
          <a:bodyPr>
            <a:prstTxWarp prst="textWave2">
              <a:avLst/>
            </a:prstTxWarp>
            <a:normAutofit/>
          </a:bodyPr>
          <a:lstStyle/>
          <a:p>
            <a:r>
              <a:rPr lang="en-US" dirty="0" smtClean="0">
                <a:ln w="6350">
                  <a:solidFill>
                    <a:srgbClr val="FFFF00"/>
                  </a:solidFill>
                </a:ln>
                <a:solidFill>
                  <a:srgbClr val="C00000"/>
                </a:solidFill>
                <a:latin typeface="Monotype Corsiva" pitchFamily="66" charset="0"/>
                <a:cs typeface="Angsana New" pitchFamily="18" charset="-34"/>
              </a:rPr>
              <a:t>Mahatma Gandhi</a:t>
            </a:r>
            <a:endParaRPr lang="en-US" dirty="0">
              <a:ln w="6350">
                <a:solidFill>
                  <a:srgbClr val="FFFF00"/>
                </a:solidFill>
              </a:ln>
              <a:solidFill>
                <a:srgbClr val="C00000"/>
              </a:solidFill>
              <a:latin typeface="Monotype Corsiva" pitchFamily="66" charset="0"/>
              <a:cs typeface="Angsana New" pitchFamily="18" charset="-3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lstStyle/>
          <a:p>
            <a:r>
              <a:rPr lang="en-US" u="sng" dirty="0" smtClean="0">
                <a:solidFill>
                  <a:schemeClr val="bg1">
                    <a:lumMod val="95000"/>
                    <a:lumOff val="5000"/>
                  </a:schemeClr>
                </a:solidFill>
              </a:rPr>
              <a:t>Brief Life Sketch</a:t>
            </a:r>
            <a:endParaRPr lang="en-US" u="sng" dirty="0">
              <a:solidFill>
                <a:schemeClr val="bg1">
                  <a:lumMod val="95000"/>
                  <a:lumOff val="5000"/>
                </a:schemeClr>
              </a:solidFill>
            </a:endParaRPr>
          </a:p>
        </p:txBody>
      </p:sp>
      <p:sp>
        <p:nvSpPr>
          <p:cNvPr id="3" name="Content Placeholder 2"/>
          <p:cNvSpPr>
            <a:spLocks noGrp="1"/>
          </p:cNvSpPr>
          <p:nvPr>
            <p:ph idx="1"/>
          </p:nvPr>
        </p:nvSpPr>
        <p:spPr>
          <a:xfrm>
            <a:off x="0" y="914400"/>
            <a:ext cx="9144000" cy="6324600"/>
          </a:xfrm>
        </p:spPr>
        <p:txBody>
          <a:bodyPr>
            <a:normAutofit fontScale="62500" lnSpcReduction="20000"/>
          </a:bodyPr>
          <a:lstStyle/>
          <a:p>
            <a:pPr algn="just">
              <a:buClr>
                <a:srgbClr val="860000"/>
              </a:buClr>
              <a:buSzPct val="80000"/>
              <a:buFont typeface="Wingdings" pitchFamily="2" charset="2"/>
              <a:buChar char="v"/>
            </a:pPr>
            <a:r>
              <a:rPr lang="en-US" sz="5100" b="1" dirty="0" smtClean="0">
                <a:solidFill>
                  <a:srgbClr val="002060"/>
                </a:solidFill>
                <a:effectLst>
                  <a:glow rad="228600">
                    <a:schemeClr val="accent1">
                      <a:satMod val="175000"/>
                      <a:alpha val="40000"/>
                    </a:schemeClr>
                  </a:glow>
                </a:effectLst>
                <a:latin typeface="Monotype Corsiva" pitchFamily="66" charset="0"/>
              </a:rPr>
              <a:t>Mahatma Gandhi </a:t>
            </a:r>
            <a:r>
              <a:rPr lang="en-US" sz="5100" b="1" dirty="0" smtClean="0">
                <a:solidFill>
                  <a:srgbClr val="002060"/>
                </a:solidFill>
                <a:latin typeface="Monotype Corsiva" pitchFamily="66" charset="0"/>
              </a:rPr>
              <a:t>was born on 2 October, 1869 at  </a:t>
            </a:r>
            <a:r>
              <a:rPr lang="en-US" sz="5100" b="1" dirty="0" err="1" smtClean="0">
                <a:solidFill>
                  <a:srgbClr val="002060"/>
                </a:solidFill>
                <a:latin typeface="Monotype Corsiva" pitchFamily="66" charset="0"/>
              </a:rPr>
              <a:t>Porbandar</a:t>
            </a:r>
            <a:r>
              <a:rPr lang="en-US" sz="5100" b="1" dirty="0" smtClean="0">
                <a:solidFill>
                  <a:srgbClr val="002060"/>
                </a:solidFill>
                <a:latin typeface="Monotype Corsiva" pitchFamily="66" charset="0"/>
              </a:rPr>
              <a:t> in Gujarat in a </a:t>
            </a:r>
            <a:r>
              <a:rPr lang="en-US" sz="5100" b="1" dirty="0" err="1" smtClean="0">
                <a:solidFill>
                  <a:srgbClr val="002060"/>
                </a:solidFill>
                <a:latin typeface="Monotype Corsiva" pitchFamily="66" charset="0"/>
              </a:rPr>
              <a:t>Vaishnava</a:t>
            </a:r>
            <a:r>
              <a:rPr lang="en-US" sz="5100" b="1" dirty="0" smtClean="0">
                <a:solidFill>
                  <a:srgbClr val="002060"/>
                </a:solidFill>
                <a:latin typeface="Monotype Corsiva" pitchFamily="66" charset="0"/>
              </a:rPr>
              <a:t>, prosperous, and well  established  family.</a:t>
            </a:r>
          </a:p>
          <a:p>
            <a:pPr algn="just">
              <a:buClr>
                <a:srgbClr val="860000"/>
              </a:buClr>
              <a:buSzPct val="80000"/>
              <a:buFont typeface="Wingdings" pitchFamily="2" charset="2"/>
              <a:buChar char="v"/>
            </a:pPr>
            <a:r>
              <a:rPr lang="en-US" sz="5100" b="1" dirty="0" smtClean="0">
                <a:solidFill>
                  <a:srgbClr val="002060"/>
                </a:solidFill>
                <a:latin typeface="Monotype Corsiva" pitchFamily="66" charset="0"/>
              </a:rPr>
              <a:t>His father, </a:t>
            </a:r>
            <a:r>
              <a:rPr lang="en-US" sz="5100" b="1" dirty="0" err="1" smtClean="0">
                <a:solidFill>
                  <a:srgbClr val="002060"/>
                </a:solidFill>
                <a:effectLst>
                  <a:glow rad="101600">
                    <a:schemeClr val="accent4">
                      <a:satMod val="175000"/>
                      <a:alpha val="40000"/>
                    </a:schemeClr>
                  </a:glow>
                </a:effectLst>
                <a:latin typeface="Monotype Corsiva" pitchFamily="66" charset="0"/>
              </a:rPr>
              <a:t>Karamchand</a:t>
            </a:r>
            <a:r>
              <a:rPr lang="en-US" sz="5100" b="1" dirty="0" smtClean="0">
                <a:solidFill>
                  <a:srgbClr val="002060"/>
                </a:solidFill>
                <a:effectLst>
                  <a:glow rad="101600">
                    <a:schemeClr val="accent4">
                      <a:satMod val="175000"/>
                      <a:alpha val="40000"/>
                    </a:schemeClr>
                  </a:glow>
                </a:effectLst>
                <a:latin typeface="Monotype Corsiva" pitchFamily="66" charset="0"/>
              </a:rPr>
              <a:t> Gandhi  </a:t>
            </a:r>
            <a:r>
              <a:rPr lang="en-US" sz="5100" b="1" dirty="0" smtClean="0">
                <a:solidFill>
                  <a:srgbClr val="002060"/>
                </a:solidFill>
                <a:latin typeface="Monotype Corsiva" pitchFamily="66" charset="0"/>
              </a:rPr>
              <a:t>was the </a:t>
            </a:r>
            <a:r>
              <a:rPr lang="en-US" sz="5100" b="1" dirty="0" err="1" smtClean="0">
                <a:solidFill>
                  <a:srgbClr val="002060"/>
                </a:solidFill>
                <a:latin typeface="Monotype Corsiva" pitchFamily="66" charset="0"/>
              </a:rPr>
              <a:t>dewan</a:t>
            </a:r>
            <a:r>
              <a:rPr lang="en-US" sz="5100" b="1" dirty="0" smtClean="0">
                <a:solidFill>
                  <a:srgbClr val="002060"/>
                </a:solidFill>
                <a:latin typeface="Monotype Corsiva" pitchFamily="66" charset="0"/>
              </a:rPr>
              <a:t> of  </a:t>
            </a:r>
            <a:r>
              <a:rPr lang="en-US" sz="5100" b="1" dirty="0" err="1" smtClean="0">
                <a:solidFill>
                  <a:srgbClr val="002060"/>
                </a:solidFill>
                <a:latin typeface="Monotype Corsiva" pitchFamily="66" charset="0"/>
              </a:rPr>
              <a:t>Porbandar</a:t>
            </a:r>
            <a:r>
              <a:rPr lang="en-US" sz="5100" b="1" dirty="0" smtClean="0">
                <a:solidFill>
                  <a:srgbClr val="002060"/>
                </a:solidFill>
                <a:latin typeface="Monotype Corsiva" pitchFamily="66" charset="0"/>
              </a:rPr>
              <a:t>  state and his mother , </a:t>
            </a:r>
            <a:r>
              <a:rPr lang="en-US" sz="5100" b="1" dirty="0" err="1" smtClean="0">
                <a:solidFill>
                  <a:srgbClr val="002060"/>
                </a:solidFill>
                <a:effectLst>
                  <a:glow rad="101600">
                    <a:schemeClr val="accent4">
                      <a:satMod val="175000"/>
                      <a:alpha val="40000"/>
                    </a:schemeClr>
                  </a:glow>
                </a:effectLst>
                <a:latin typeface="Monotype Corsiva" pitchFamily="66" charset="0"/>
              </a:rPr>
              <a:t>Putlibai</a:t>
            </a:r>
            <a:r>
              <a:rPr lang="en-US" sz="5100" b="1" dirty="0" smtClean="0">
                <a:solidFill>
                  <a:srgbClr val="002060"/>
                </a:solidFill>
                <a:effectLst>
                  <a:glow rad="101600">
                    <a:schemeClr val="accent4">
                      <a:satMod val="175000"/>
                      <a:alpha val="40000"/>
                    </a:schemeClr>
                  </a:glow>
                </a:effectLst>
                <a:latin typeface="Monotype Corsiva" pitchFamily="66" charset="0"/>
              </a:rPr>
              <a:t> </a:t>
            </a:r>
            <a:r>
              <a:rPr lang="en-US" sz="5100" b="1" dirty="0" smtClean="0">
                <a:solidFill>
                  <a:srgbClr val="002060"/>
                </a:solidFill>
                <a:latin typeface="Monotype Corsiva" pitchFamily="66" charset="0"/>
              </a:rPr>
              <a:t>was a very religious and virtuous woman.</a:t>
            </a:r>
          </a:p>
          <a:p>
            <a:pPr algn="just">
              <a:buClr>
                <a:srgbClr val="860000"/>
              </a:buClr>
              <a:buSzPct val="80000"/>
              <a:buFont typeface="Wingdings" pitchFamily="2" charset="2"/>
              <a:buChar char="v"/>
            </a:pPr>
            <a:r>
              <a:rPr lang="en-US" sz="5100" b="1" dirty="0" smtClean="0">
                <a:solidFill>
                  <a:srgbClr val="002060"/>
                </a:solidFill>
                <a:latin typeface="Monotype Corsiva" pitchFamily="66" charset="0"/>
              </a:rPr>
              <a:t>Gandhiji  was  married  with  </a:t>
            </a:r>
            <a:r>
              <a:rPr lang="en-US" sz="5100" b="1" dirty="0" err="1" smtClean="0">
                <a:solidFill>
                  <a:srgbClr val="002060"/>
                </a:solidFill>
                <a:effectLst>
                  <a:glow rad="101600">
                    <a:srgbClr val="00B050">
                      <a:alpha val="60000"/>
                    </a:srgbClr>
                  </a:glow>
                </a:effectLst>
                <a:latin typeface="Monotype Corsiva" pitchFamily="66" charset="0"/>
              </a:rPr>
              <a:t>Kasturba</a:t>
            </a:r>
            <a:r>
              <a:rPr lang="en-US" sz="5100" b="1" dirty="0" smtClean="0">
                <a:solidFill>
                  <a:srgbClr val="002060"/>
                </a:solidFill>
                <a:effectLst>
                  <a:glow rad="101600">
                    <a:srgbClr val="00B050">
                      <a:alpha val="60000"/>
                    </a:srgbClr>
                  </a:glow>
                </a:effectLst>
                <a:latin typeface="Monotype Corsiva" pitchFamily="66" charset="0"/>
              </a:rPr>
              <a:t> </a:t>
            </a:r>
            <a:r>
              <a:rPr lang="en-US" sz="5100" b="1" dirty="0" smtClean="0">
                <a:solidFill>
                  <a:srgbClr val="002060"/>
                </a:solidFill>
                <a:latin typeface="Monotype Corsiva" pitchFamily="66" charset="0"/>
              </a:rPr>
              <a:t>at the age of 13 years.</a:t>
            </a:r>
          </a:p>
          <a:p>
            <a:pPr algn="just">
              <a:buClr>
                <a:srgbClr val="FF0000"/>
              </a:buClr>
              <a:buFont typeface="Wingdings" pitchFamily="2" charset="2"/>
              <a:buChar char="v"/>
            </a:pPr>
            <a:r>
              <a:rPr lang="en-US" sz="5100" b="1" dirty="0" smtClean="0">
                <a:solidFill>
                  <a:srgbClr val="002060"/>
                </a:solidFill>
                <a:latin typeface="Monotype Corsiva" pitchFamily="66" charset="0"/>
              </a:rPr>
              <a:t>He was the champion of the freedom movement and organized Satyagraha and various other movement from 1919 to 1947. </a:t>
            </a:r>
          </a:p>
          <a:p>
            <a:pPr algn="just">
              <a:buClr>
                <a:srgbClr val="FF0000"/>
              </a:buClr>
              <a:buFont typeface="Wingdings" pitchFamily="2" charset="2"/>
              <a:buChar char="v"/>
            </a:pPr>
            <a:r>
              <a:rPr lang="en-US" sz="5100" b="1" dirty="0" smtClean="0">
                <a:solidFill>
                  <a:srgbClr val="002060"/>
                </a:solidFill>
                <a:latin typeface="Monotype Corsiva" pitchFamily="66" charset="0"/>
              </a:rPr>
              <a:t>One fanatic </a:t>
            </a:r>
            <a:r>
              <a:rPr lang="en-US" sz="5100" b="1" dirty="0" err="1" smtClean="0">
                <a:solidFill>
                  <a:srgbClr val="002060"/>
                </a:solidFill>
                <a:effectLst>
                  <a:glow rad="139700">
                    <a:schemeClr val="accent3">
                      <a:satMod val="175000"/>
                      <a:alpha val="40000"/>
                    </a:schemeClr>
                  </a:glow>
                </a:effectLst>
                <a:latin typeface="Monotype Corsiva" pitchFamily="66" charset="0"/>
              </a:rPr>
              <a:t>Nathu</a:t>
            </a:r>
            <a:r>
              <a:rPr lang="en-US" sz="5100" b="1" dirty="0" smtClean="0">
                <a:solidFill>
                  <a:srgbClr val="002060"/>
                </a:solidFill>
                <a:effectLst>
                  <a:glow rad="139700">
                    <a:schemeClr val="accent3">
                      <a:satMod val="175000"/>
                      <a:alpha val="40000"/>
                    </a:schemeClr>
                  </a:glow>
                </a:effectLst>
                <a:latin typeface="Monotype Corsiva" pitchFamily="66" charset="0"/>
              </a:rPr>
              <a:t> Ram </a:t>
            </a:r>
            <a:r>
              <a:rPr lang="en-US" sz="5100" b="1" dirty="0" err="1" smtClean="0">
                <a:solidFill>
                  <a:srgbClr val="002060"/>
                </a:solidFill>
                <a:effectLst>
                  <a:glow rad="139700">
                    <a:schemeClr val="accent3">
                      <a:satMod val="175000"/>
                      <a:alpha val="40000"/>
                    </a:schemeClr>
                  </a:glow>
                </a:effectLst>
                <a:latin typeface="Monotype Corsiva" pitchFamily="66" charset="0"/>
              </a:rPr>
              <a:t>Godse</a:t>
            </a:r>
            <a:r>
              <a:rPr lang="en-US" sz="5100" b="1" dirty="0" smtClean="0">
                <a:solidFill>
                  <a:srgbClr val="002060"/>
                </a:solidFill>
                <a:effectLst>
                  <a:glow rad="139700">
                    <a:schemeClr val="accent3">
                      <a:satMod val="175000"/>
                      <a:alpha val="40000"/>
                    </a:schemeClr>
                  </a:glow>
                </a:effectLst>
                <a:latin typeface="Monotype Corsiva" pitchFamily="66" charset="0"/>
              </a:rPr>
              <a:t> </a:t>
            </a:r>
            <a:r>
              <a:rPr lang="en-US" sz="5100" b="1" dirty="0" smtClean="0">
                <a:solidFill>
                  <a:srgbClr val="002060"/>
                </a:solidFill>
                <a:latin typeface="Monotype Corsiva" pitchFamily="66" charset="0"/>
              </a:rPr>
              <a:t>shot the apostle of peace and non-violence to death on </a:t>
            </a:r>
            <a:r>
              <a:rPr lang="en-US" sz="5100" b="1" dirty="0" smtClean="0">
                <a:solidFill>
                  <a:srgbClr val="002060"/>
                </a:solidFill>
                <a:effectLst>
                  <a:glow rad="101600">
                    <a:schemeClr val="accent1">
                      <a:satMod val="175000"/>
                      <a:alpha val="40000"/>
                    </a:schemeClr>
                  </a:glow>
                </a:effectLst>
                <a:latin typeface="Monotype Corsiva" pitchFamily="66" charset="0"/>
              </a:rPr>
              <a:t>January 30</a:t>
            </a:r>
            <a:r>
              <a:rPr lang="en-US" sz="5100" b="1" baseline="30000" dirty="0" smtClean="0">
                <a:solidFill>
                  <a:srgbClr val="002060"/>
                </a:solidFill>
                <a:effectLst>
                  <a:glow rad="101600">
                    <a:schemeClr val="accent1">
                      <a:satMod val="175000"/>
                      <a:alpha val="40000"/>
                    </a:schemeClr>
                  </a:glow>
                </a:effectLst>
                <a:latin typeface="Monotype Corsiva" pitchFamily="66" charset="0"/>
              </a:rPr>
              <a:t>th</a:t>
            </a:r>
            <a:r>
              <a:rPr lang="en-US" sz="5100" b="1" dirty="0" smtClean="0">
                <a:solidFill>
                  <a:srgbClr val="002060"/>
                </a:solidFill>
                <a:effectLst>
                  <a:glow rad="101600">
                    <a:schemeClr val="accent1">
                      <a:satMod val="175000"/>
                      <a:alpha val="40000"/>
                    </a:schemeClr>
                  </a:glow>
                </a:effectLst>
                <a:latin typeface="Monotype Corsiva" pitchFamily="66" charset="0"/>
              </a:rPr>
              <a:t>, 1948.</a:t>
            </a:r>
          </a:p>
          <a:p>
            <a:pPr algn="just">
              <a:buClr>
                <a:srgbClr val="860000"/>
              </a:buClr>
              <a:buSzPct val="80000"/>
              <a:buNone/>
            </a:pPr>
            <a:endParaRPr lang="en-US" sz="3700" b="1" dirty="0" smtClean="0">
              <a:solidFill>
                <a:srgbClr val="002060"/>
              </a:solidFill>
              <a:latin typeface="Monotype Corsiva" pitchFamily="66" charset="0"/>
            </a:endParaRPr>
          </a:p>
          <a:p>
            <a:pPr algn="just">
              <a:buClr>
                <a:srgbClr val="860000"/>
              </a:buClr>
              <a:buSzPct val="80000"/>
              <a:buNone/>
            </a:pPr>
            <a:r>
              <a:rPr lang="en-US" sz="3700" b="1" dirty="0" smtClean="0">
                <a:solidFill>
                  <a:srgbClr val="002060"/>
                </a:solidFill>
                <a:latin typeface="Monotype Corsiva" pitchFamily="66" charset="0"/>
              </a:rPr>
              <a:t> </a:t>
            </a:r>
          </a:p>
          <a:p>
            <a:pPr algn="just">
              <a:buClr>
                <a:srgbClr val="860000"/>
              </a:buClr>
              <a:buSzPct val="80000"/>
              <a:buFont typeface="Wingdings" pitchFamily="2" charset="2"/>
              <a:buChar char="v"/>
            </a:pPr>
            <a:endParaRPr lang="en-US" sz="3200" b="1" dirty="0" smtClean="0">
              <a:solidFill>
                <a:srgbClr val="002060"/>
              </a:solidFill>
              <a:latin typeface="Monotype Corsiva" pitchFamily="66" charset="0"/>
            </a:endParaRPr>
          </a:p>
          <a:p>
            <a:pPr algn="just">
              <a:buClr>
                <a:srgbClr val="860000"/>
              </a:buClr>
              <a:buSzPct val="80000"/>
              <a:buFont typeface="Wingdings" pitchFamily="2" charset="2"/>
              <a:buChar char="v"/>
            </a:pPr>
            <a:endParaRPr lang="en-US" sz="3200" b="1" dirty="0" smtClean="0">
              <a:solidFill>
                <a:srgbClr val="002060"/>
              </a:solidFill>
              <a:latin typeface="Monotype Corsiva" pitchFamily="66" charset="0"/>
            </a:endParaRPr>
          </a:p>
          <a:p>
            <a:pPr algn="just">
              <a:buClr>
                <a:srgbClr val="860000"/>
              </a:buClr>
              <a:buSzPct val="80000"/>
              <a:buFont typeface="Wingdings" pitchFamily="2" charset="2"/>
              <a:buChar char="v"/>
            </a:pPr>
            <a:endParaRPr lang="en-US" sz="3200" b="1" dirty="0" smtClean="0">
              <a:solidFill>
                <a:srgbClr val="002060"/>
              </a:solidFill>
              <a:latin typeface="Monotype Corsiva" pitchFamily="66" charset="0"/>
            </a:endParaRPr>
          </a:p>
          <a:p>
            <a:pPr algn="just">
              <a:buClr>
                <a:srgbClr val="860000"/>
              </a:buClr>
              <a:buSzPct val="80000"/>
              <a:buFont typeface="Wingdings" pitchFamily="2" charset="2"/>
              <a:buChar char="v"/>
            </a:pPr>
            <a:endParaRPr lang="en-US" sz="3200" b="1" dirty="0" smtClean="0">
              <a:solidFill>
                <a:srgbClr val="002060"/>
              </a:solidFill>
              <a:latin typeface="Monotype Corsiva" pitchFamily="66" charset="0"/>
            </a:endParaRPr>
          </a:p>
          <a:p>
            <a:pPr algn="just">
              <a:buClr>
                <a:srgbClr val="860000"/>
              </a:buClr>
              <a:buSzPct val="80000"/>
              <a:buFont typeface="Wingdings" pitchFamily="2" charset="2"/>
              <a:buChar char="v"/>
            </a:pPr>
            <a:endParaRPr lang="en-US" sz="3200" b="1" dirty="0" smtClean="0">
              <a:solidFill>
                <a:srgbClr val="002060"/>
              </a:solidFill>
              <a:latin typeface="Monotype Corsiva" pitchFamily="66" charset="0"/>
            </a:endParaRPr>
          </a:p>
          <a:p>
            <a:pPr algn="just">
              <a:buClr>
                <a:srgbClr val="860000"/>
              </a:buClr>
              <a:buSzPct val="80000"/>
              <a:buFont typeface="Wingdings" pitchFamily="2" charset="2"/>
              <a:buChar char="v"/>
            </a:pPr>
            <a:endParaRPr lang="en-US" sz="3200" b="1" dirty="0">
              <a:solidFill>
                <a:srgbClr val="002060"/>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4400" dirty="0" smtClean="0">
                <a:solidFill>
                  <a:srgbClr val="FF0000"/>
                </a:solidFill>
                <a:latin typeface="Algerian" pitchFamily="82" charset="0"/>
              </a:rPr>
              <a:t>Philosophical thoughts of mahatma </a:t>
            </a:r>
            <a:r>
              <a:rPr lang="en-US" sz="4400" dirty="0" err="1" smtClean="0">
                <a:solidFill>
                  <a:srgbClr val="FF0000"/>
                </a:solidFill>
                <a:latin typeface="Algerian" pitchFamily="82" charset="0"/>
              </a:rPr>
              <a:t>gandhi</a:t>
            </a:r>
            <a:endParaRPr lang="en-US" sz="4400" dirty="0">
              <a:solidFill>
                <a:srgbClr val="FF0000"/>
              </a:solidFill>
              <a:latin typeface="Algerian" pitchFamily="82" charset="0"/>
            </a:endParaRPr>
          </a:p>
        </p:txBody>
      </p:sp>
      <p:sp>
        <p:nvSpPr>
          <p:cNvPr id="3" name="Content Placeholder 2"/>
          <p:cNvSpPr>
            <a:spLocks noGrp="1"/>
          </p:cNvSpPr>
          <p:nvPr>
            <p:ph idx="1"/>
          </p:nvPr>
        </p:nvSpPr>
        <p:spPr>
          <a:xfrm>
            <a:off x="457200" y="1447800"/>
            <a:ext cx="8229600" cy="4861560"/>
          </a:xfrm>
        </p:spPr>
        <p:txBody>
          <a:bodyPr/>
          <a:lstStyle/>
          <a:p>
            <a:pPr>
              <a:buNone/>
            </a:pPr>
            <a:endParaRPr lang="en-US" b="1" dirty="0">
              <a:solidFill>
                <a:srgbClr val="002060"/>
              </a:solidFill>
              <a:latin typeface="+mj-lt"/>
            </a:endParaRPr>
          </a:p>
        </p:txBody>
      </p:sp>
      <p:graphicFrame>
        <p:nvGraphicFramePr>
          <p:cNvPr id="13" name="Diagram 12"/>
          <p:cNvGraphicFramePr/>
          <p:nvPr/>
        </p:nvGraphicFramePr>
        <p:xfrm>
          <a:off x="304800" y="12954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2"/>
                                        </p:tgtEl>
                                        <p:attrNameLst>
                                          <p:attrName>style.color</p:attrName>
                                        </p:attrNameLst>
                                      </p:cBhvr>
                                      <p:to>
                                        <p:clrVal>
                                          <a:srgbClr val="660033"/>
                                        </p:clrVal>
                                      </p:to>
                                    </p:set>
                                    <p:set>
                                      <p:cBhvr>
                                        <p:cTn id="7" dur="500" autoRev="1" fill="hold"/>
                                        <p:tgtEl>
                                          <p:spTgt spid="2"/>
                                        </p:tgtEl>
                                        <p:attrNameLst>
                                          <p:attrName>fillcolor</p:attrName>
                                        </p:attrNameLst>
                                      </p:cBhvr>
                                      <p:to>
                                        <p:clrVal>
                                          <a:srgbClr val="660033"/>
                                        </p:clrVal>
                                      </p:to>
                                    </p:set>
                                    <p:set>
                                      <p:cBhvr>
                                        <p:cTn id="8" dur="500" autoRev="1" fill="hold"/>
                                        <p:tgtEl>
                                          <p:spTgt spid="2"/>
                                        </p:tgtEl>
                                        <p:attrNameLst>
                                          <p:attrName>fill.type</p:attrName>
                                        </p:attrNameLst>
                                      </p:cBhvr>
                                      <p:to>
                                        <p:strVal val="solid"/>
                                      </p:to>
                                    </p:set>
                                  </p:childTnLst>
                                </p:cTn>
                              </p:par>
                            </p:childTnLst>
                          </p:cTn>
                        </p:par>
                        <p:par>
                          <p:cTn id="9" fill="hold">
                            <p:stCondLst>
                              <p:cond delay="4500"/>
                            </p:stCondLst>
                            <p:childTnLst>
                              <p:par>
                                <p:cTn id="10" presetID="10" presetClass="path" presetSubtype="0" accel="50000" decel="50000" fill="hold" grpId="0" nodeType="afterEffect">
                                  <p:stCondLst>
                                    <p:cond delay="0"/>
                                  </p:stCondLst>
                                  <p:childTnLst>
                                    <p:animMotion origin="layout" path="M 0 0  L 0.073 -0.09724  L 0.177 -0.09724  L 0.25 0  L 0.25 0.13854  L 0.177 0.23578  L 0.073 0.23578  L 0 0.13854  L 0 0  Z" pathEditMode="relative" ptsTypes="">
                                      <p:cBhvr>
                                        <p:cTn id="11" dur="1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Meaning of Education</a:t>
            </a:r>
            <a:endParaRPr lang="en-US" sz="4800" dirty="0">
              <a:solidFill>
                <a:srgbClr val="FF0000"/>
              </a:solidFill>
            </a:endParaRPr>
          </a:p>
        </p:txBody>
      </p:sp>
      <p:sp>
        <p:nvSpPr>
          <p:cNvPr id="3" name="Content Placeholder 2"/>
          <p:cNvSpPr>
            <a:spLocks noGrp="1"/>
          </p:cNvSpPr>
          <p:nvPr>
            <p:ph idx="1"/>
          </p:nvPr>
        </p:nvSpPr>
        <p:spPr>
          <a:xfrm>
            <a:off x="457200" y="1600200"/>
            <a:ext cx="8229600" cy="4953000"/>
          </a:xfrm>
        </p:spPr>
        <p:txBody>
          <a:bodyPr>
            <a:noAutofit/>
          </a:bodyPr>
          <a:lstStyle/>
          <a:p>
            <a:pPr algn="just"/>
            <a:r>
              <a:rPr lang="en-US" sz="3200" dirty="0" smtClean="0">
                <a:solidFill>
                  <a:schemeClr val="bg1">
                    <a:lumMod val="95000"/>
                    <a:lumOff val="5000"/>
                  </a:schemeClr>
                </a:solidFill>
                <a:latin typeface="Andalus" pitchFamily="18" charset="-78"/>
                <a:cs typeface="Andalus" pitchFamily="18" charset="-78"/>
              </a:rPr>
              <a:t>According to Gandhiji </a:t>
            </a:r>
            <a:r>
              <a:rPr lang="en-US" sz="3600" b="1" dirty="0" smtClean="0">
                <a:solidFill>
                  <a:schemeClr val="bg1">
                    <a:lumMod val="95000"/>
                    <a:lumOff val="5000"/>
                  </a:schemeClr>
                </a:solidFill>
                <a:effectLst>
                  <a:glow rad="228600">
                    <a:schemeClr val="accent5">
                      <a:satMod val="175000"/>
                      <a:alpha val="40000"/>
                    </a:schemeClr>
                  </a:glow>
                </a:effectLst>
                <a:latin typeface="Andalus" pitchFamily="18" charset="-78"/>
                <a:cs typeface="Andalus" pitchFamily="18" charset="-78"/>
              </a:rPr>
              <a:t>“literacy is neither the beginning nor the end of education. This is only a means through which man or woman can be educated”. </a:t>
            </a:r>
            <a:r>
              <a:rPr lang="en-US" sz="3200" dirty="0" smtClean="0">
                <a:solidFill>
                  <a:schemeClr val="bg1">
                    <a:lumMod val="95000"/>
                    <a:lumOff val="5000"/>
                  </a:schemeClr>
                </a:solidFill>
                <a:latin typeface="Andalus" pitchFamily="18" charset="-78"/>
                <a:cs typeface="Andalus" pitchFamily="18" charset="-78"/>
              </a:rPr>
              <a:t>Gandhiji transformed the education of 3Rs (reading, writing, arithmetic) into 3Hs (hand, head and heart). This is how Gandhiji summed up his idea of true education accordingly.</a:t>
            </a:r>
            <a:endParaRPr lang="en-US" sz="3200" dirty="0">
              <a:solidFill>
                <a:schemeClr val="bg1">
                  <a:lumMod val="95000"/>
                  <a:lumOff val="5000"/>
                </a:schemeClr>
              </a:solidFill>
              <a:latin typeface="Andalus" pitchFamily="18" charset="-78"/>
              <a:cs typeface="Andalus"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aimsofeducation-170715074314-thumbnail-4.jpg"/>
          <p:cNvPicPr>
            <a:picLocks noGrp="1" noChangeAspect="1"/>
          </p:cNvPicPr>
          <p:nvPr>
            <p:ph idx="1"/>
          </p:nvPr>
        </p:nvPicPr>
        <p:blipFill>
          <a:blip r:embed="rId3"/>
          <a:srcRect b="17465"/>
          <a:stretch>
            <a:fillRect/>
          </a:stretch>
        </p:blipFill>
        <p:spPr>
          <a:xfrm>
            <a:off x="34698" y="533400"/>
            <a:ext cx="8986203" cy="5562600"/>
          </a:xfrm>
          <a:prstGeom prst="ellipse">
            <a:avLst/>
          </a:prstGeom>
          <a:ln w="63500" cap="rnd">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8" name="Diagram 7"/>
          <p:cNvGraphicFramePr/>
          <p:nvPr/>
        </p:nvGraphicFramePr>
        <p:xfrm>
          <a:off x="457200" y="0"/>
          <a:ext cx="8229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6949</TotalTime>
  <Words>971</Words>
  <Application>Microsoft Office PowerPoint</Application>
  <PresentationFormat>On-screen Show (4:3)</PresentationFormat>
  <Paragraphs>109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POWER POINT PRESENTATION ON</vt:lpstr>
      <vt:lpstr>C.S.J.M. UNIVERSITY, KANPUR</vt:lpstr>
      <vt:lpstr>Mahatma Gandhi</vt:lpstr>
      <vt:lpstr>Brief Life Sketch</vt:lpstr>
      <vt:lpstr>Philosophical thoughts of mahatma gandhi</vt:lpstr>
      <vt:lpstr>PowerPoint Presentation</vt:lpstr>
      <vt:lpstr>Meaning of Education</vt:lpstr>
      <vt:lpstr>PowerPoint Presentation</vt:lpstr>
      <vt:lpstr>PowerPoint Presentation</vt:lpstr>
      <vt:lpstr>PowerPoint Presentation</vt:lpstr>
      <vt:lpstr>PowerPoint Presentation</vt:lpstr>
      <vt:lpstr>PowerPoint Presentation</vt:lpstr>
      <vt:lpstr>PowerPoint Presentation</vt:lpstr>
      <vt:lpstr>Discipline</vt:lpstr>
      <vt:lpstr>teacher</vt:lpstr>
      <vt:lpstr>student</vt:lpstr>
      <vt:lpstr>school</vt:lpstr>
      <vt:lpstr>PowerPoint Presentation</vt:lpstr>
      <vt:lpstr>Basic education</vt:lpstr>
      <vt:lpstr>Draft of the basic education</vt:lpstr>
      <vt:lpstr>PowerPoint Presentation</vt:lpstr>
      <vt:lpstr>Merits of Basic Education</vt:lpstr>
      <vt:lpstr>Demerits of Basic Education</vt:lpstr>
      <vt:lpstr>GANDHIJI’S CONTRIBUTION TO EDUCATION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SHWETA</dc:creator>
  <cp:lastModifiedBy>hp</cp:lastModifiedBy>
  <cp:revision>357</cp:revision>
  <dcterms:created xsi:type="dcterms:W3CDTF">2020-02-09T12:05:05Z</dcterms:created>
  <dcterms:modified xsi:type="dcterms:W3CDTF">2021-11-21T12:51:20Z</dcterms:modified>
</cp:coreProperties>
</file>