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80F7-9798-40B3-A51A-5C76730BA071}" type="datetimeFigureOut">
              <a:rPr lang="en-IN" smtClean="0"/>
              <a:t>23-04-2021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E76D-CA9C-4B59-8690-13D3C3448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480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80F7-9798-40B3-A51A-5C76730BA071}" type="datetimeFigureOut">
              <a:rPr lang="en-IN" smtClean="0"/>
              <a:t>23-04-2021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E76D-CA9C-4B59-8690-13D3C3448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069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80F7-9798-40B3-A51A-5C76730BA071}" type="datetimeFigureOut">
              <a:rPr lang="en-IN" smtClean="0"/>
              <a:t>23-04-2021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E76D-CA9C-4B59-8690-13D3C3448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233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80F7-9798-40B3-A51A-5C76730BA071}" type="datetimeFigureOut">
              <a:rPr lang="en-IN" smtClean="0"/>
              <a:t>23-04-2021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E76D-CA9C-4B59-8690-13D3C3448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9216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80F7-9798-40B3-A51A-5C76730BA071}" type="datetimeFigureOut">
              <a:rPr lang="en-IN" smtClean="0"/>
              <a:t>23-04-2021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E76D-CA9C-4B59-8690-13D3C3448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7859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80F7-9798-40B3-A51A-5C76730BA071}" type="datetimeFigureOut">
              <a:rPr lang="en-IN" smtClean="0"/>
              <a:t>23-04-2021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E76D-CA9C-4B59-8690-13D3C3448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978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80F7-9798-40B3-A51A-5C76730BA071}" type="datetimeFigureOut">
              <a:rPr lang="en-IN" smtClean="0"/>
              <a:t>23-04-2021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E76D-CA9C-4B59-8690-13D3C3448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2848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80F7-9798-40B3-A51A-5C76730BA071}" type="datetimeFigureOut">
              <a:rPr lang="en-IN" smtClean="0"/>
              <a:t>23-04-2021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E76D-CA9C-4B59-8690-13D3C3448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0057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80F7-9798-40B3-A51A-5C76730BA071}" type="datetimeFigureOut">
              <a:rPr lang="en-IN" smtClean="0"/>
              <a:t>23-04-2021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E76D-CA9C-4B59-8690-13D3C3448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4231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80F7-9798-40B3-A51A-5C76730BA071}" type="datetimeFigureOut">
              <a:rPr lang="en-IN" smtClean="0"/>
              <a:t>23-04-2021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E76D-CA9C-4B59-8690-13D3C3448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416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80F7-9798-40B3-A51A-5C76730BA071}" type="datetimeFigureOut">
              <a:rPr lang="en-IN" smtClean="0"/>
              <a:t>23-04-2021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E76D-CA9C-4B59-8690-13D3C3448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8577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980F7-9798-40B3-A51A-5C76730BA071}" type="datetimeFigureOut">
              <a:rPr lang="en-IN" smtClean="0"/>
              <a:t>23-04-2021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0E76D-CA9C-4B59-8690-13D3C34489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545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1844824"/>
            <a:ext cx="5544616" cy="1008112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Electrophoresis 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52" y="2852936"/>
            <a:ext cx="3920480" cy="672480"/>
          </a:xfrm>
        </p:spPr>
        <p:txBody>
          <a:bodyPr>
            <a:normAutofit fontScale="25000" lnSpcReduction="20000"/>
          </a:bodyPr>
          <a:lstStyle/>
          <a:p>
            <a:r>
              <a:rPr lang="en-IN" sz="112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Part –II</a:t>
            </a:r>
          </a:p>
          <a:p>
            <a:endParaRPr lang="en-IN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IN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IN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IN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IN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</a:t>
            </a:r>
            <a:r>
              <a:rPr lang="en-IN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Shalini</a:t>
            </a:r>
            <a:r>
              <a:rPr lang="en-IN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Verma</a:t>
            </a:r>
            <a:r>
              <a:rPr lang="en-IN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IN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BBT-201</a:t>
            </a:r>
          </a:p>
          <a:p>
            <a:r>
              <a:rPr lang="en-IN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Department of Biotechnology</a:t>
            </a:r>
          </a:p>
          <a:p>
            <a:r>
              <a:rPr lang="en-IN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IBSBT, CSJM, University, Kanpur</a:t>
            </a:r>
            <a:endParaRPr lang="en-IN" sz="6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385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smtClean="0"/>
              <a:t>Polyacrylamide Gel Electrophoresis </a:t>
            </a:r>
            <a:endParaRPr lang="en-IN" sz="4000" dirty="0"/>
          </a:p>
        </p:txBody>
      </p:sp>
      <p:sp>
        <p:nvSpPr>
          <p:cNvPr id="4" name="Rectangle 3"/>
          <p:cNvSpPr/>
          <p:nvPr/>
        </p:nvSpPr>
        <p:spPr>
          <a:xfrm>
            <a:off x="395536" y="1484784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cross-linked gels formed by the polymerization of acrylamide with a cross-linking agent, usually N,N’-</a:t>
            </a:r>
            <a:r>
              <a:rPr lang="en-US" dirty="0" err="1"/>
              <a:t>methylenebisacrylamide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IN" dirty="0"/>
              <a:t> free radical </a:t>
            </a:r>
            <a:r>
              <a:rPr lang="en-IN" dirty="0" smtClean="0"/>
              <a:t>polymerization</a:t>
            </a:r>
          </a:p>
          <a:p>
            <a:endParaRPr lang="en-IN" dirty="0"/>
          </a:p>
          <a:p>
            <a:r>
              <a:rPr lang="en-US" dirty="0"/>
              <a:t>ammonium </a:t>
            </a:r>
            <a:r>
              <a:rPr lang="en-US" dirty="0" err="1"/>
              <a:t>persulfate</a:t>
            </a:r>
            <a:r>
              <a:rPr lang="en-US" dirty="0"/>
              <a:t> as the initiator and N,N,N’,N’-</a:t>
            </a:r>
            <a:r>
              <a:rPr lang="en-US" dirty="0" err="1"/>
              <a:t>tetramethylethylendiamine</a:t>
            </a:r>
            <a:r>
              <a:rPr lang="en-US" dirty="0"/>
              <a:t> (TEMED) as the catalyst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widely used in biochemistry, forensic chemistry, genetics, molecular biology and biotechnology to separate biological macromolecules, usually proteins or nucleic acids, according to their electrophoretic mobility. </a:t>
            </a:r>
            <a:endParaRPr lang="en-US" dirty="0" smtClean="0"/>
          </a:p>
          <a:p>
            <a:endParaRPr lang="en-US" dirty="0"/>
          </a:p>
          <a:p>
            <a:r>
              <a:rPr lang="en-IN" dirty="0"/>
              <a:t>commonly used form of polyacrylamide gel electrophoresis is the Sodium dodecyl </a:t>
            </a:r>
            <a:r>
              <a:rPr lang="en-IN" dirty="0" err="1"/>
              <a:t>suplhate</a:t>
            </a:r>
            <a:r>
              <a:rPr lang="en-IN" dirty="0"/>
              <a:t> Polyacrylamide gel electrophoresis (SDS- PAGE)</a:t>
            </a:r>
          </a:p>
        </p:txBody>
      </p:sp>
    </p:spTree>
    <p:extLst>
      <p:ext uri="{BB962C8B-B14F-4D97-AF65-F5344CB8AC3E}">
        <p14:creationId xmlns:p14="http://schemas.microsoft.com/office/powerpoint/2010/main" val="4022528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PAGE</a:t>
            </a:r>
            <a:endParaRPr lang="en-IN" dirty="0"/>
          </a:p>
        </p:txBody>
      </p:sp>
      <p:pic>
        <p:nvPicPr>
          <p:cNvPr id="1026" name="Picture 2" descr="Unfolded to a linear structure with negative charge proportional to the polypeptide chain leng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-17948275"/>
            <a:ext cx="478155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rinciple of SDS-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-13879513"/>
            <a:ext cx="4781550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ruo.mbl.co.jp/bio/e/support/method/images/sds_we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-9415463"/>
            <a:ext cx="23907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Necessary equipment for SDS-P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-9415463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ssemble the gel casting mol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9415463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olymerization of polyacrylamide ge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113" y="-9415463"/>
            <a:ext cx="28575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ouring acrylamide solution for a separating ge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513" y="-9415463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rinciple of stacki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25" y="-9415463"/>
            <a:ext cx="28575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↓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-2605088"/>
            <a:ext cx="7620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↓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7634288"/>
            <a:ext cx="7620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Gel plate is mounted on the electrophoresis apparat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8135938"/>
            <a:ext cx="333375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Loading a sample in a wel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8135938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ruo.mbl.co.jp/bio/e/support/method/images/sds-page-mini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8135938"/>
            <a:ext cx="28670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Electrophoresi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63" y="8135938"/>
            <a:ext cx="333375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move the gel from the glass plate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0" y="8135938"/>
            <a:ext cx="33337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olyacrylamide Gel Electrophoresis (PAGE)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503800" cy="46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79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915986"/>
            <a:ext cx="88569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Requirements for Polyacrylamide Gel Electrophoresis (PAGE)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Acrylamide </a:t>
            </a:r>
            <a:r>
              <a:rPr lang="en-US" dirty="0"/>
              <a:t>solutions (for resolving &amp; stacking gels).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Isopropanol / distilled water.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Gel loading buffer.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Running buffer.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Staining, </a:t>
            </a:r>
            <a:r>
              <a:rPr lang="en-US" dirty="0" err="1"/>
              <a:t>destaining</a:t>
            </a:r>
            <a:r>
              <a:rPr lang="en-US" dirty="0"/>
              <a:t> solutions.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Protein samples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Molecular weight markers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equipment and supplies necessary for conducting SDS-PAGE includes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An electrophoresis chamber and power supply.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Glass plates (a short and a top plate).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Casting </a:t>
            </a:r>
            <a:r>
              <a:rPr lang="en-US" dirty="0" smtClean="0"/>
              <a:t>frame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Casting stand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comb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7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Steps Involved in Polyacrylamide Gel Electrophoresis (PAGE)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Sample prepa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852936"/>
            <a:ext cx="915853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772816"/>
            <a:ext cx="2257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1. Sample Preparation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59490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eparation of polyacrylamide g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132857"/>
            <a:ext cx="907300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196752"/>
            <a:ext cx="366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2. Preparation of   Polyacrylamide gel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17068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lectrophor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961753"/>
            <a:ext cx="9289032" cy="398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980728"/>
            <a:ext cx="1856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3. Electrophoresis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23312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IN" sz="2400" b="1" dirty="0"/>
              <a:t>Applications of Polyacrylamide Gel Electrophoresis (PAGE)</a:t>
            </a:r>
            <a:r>
              <a:rPr lang="en-IN" sz="2400" dirty="0"/>
              <a:t/>
            </a:r>
            <a:br>
              <a:rPr lang="en-IN" sz="2400" dirty="0"/>
            </a:br>
            <a:endParaRPr lang="en-IN" sz="2400" dirty="0"/>
          </a:p>
        </p:txBody>
      </p:sp>
      <p:sp>
        <p:nvSpPr>
          <p:cNvPr id="4" name="Rectangle 3"/>
          <p:cNvSpPr/>
          <p:nvPr/>
        </p:nvSpPr>
        <p:spPr>
          <a:xfrm>
            <a:off x="179512" y="620688"/>
            <a:ext cx="8568952" cy="660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IN" dirty="0" smtClean="0"/>
              <a:t>Measuring molecular weight.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IN" dirty="0" smtClean="0"/>
              <a:t>Peptide mapping.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IN" dirty="0" smtClean="0"/>
              <a:t>Estimation of protein size.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IN" dirty="0" smtClean="0"/>
              <a:t>Determination of protein subunits or aggregation structures.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IN" dirty="0" smtClean="0"/>
              <a:t>Estimation of protein purity.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IN" dirty="0" smtClean="0"/>
              <a:t>Protein quantitation.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IN" dirty="0" smtClean="0"/>
              <a:t>Monitoring protein integrity.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IN" dirty="0" smtClean="0"/>
              <a:t>Comparison of the polypeptide composition of different samples.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IN" dirty="0" smtClean="0"/>
              <a:t>Analysis of the number and size of polypeptide subunits.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IN" dirty="0" smtClean="0"/>
              <a:t>Post-electrophoresis applications, such as Western blotting.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IN" dirty="0" smtClean="0"/>
              <a:t>Staining of Proteins in Gels with </a:t>
            </a:r>
            <a:r>
              <a:rPr lang="en-IN" dirty="0" err="1" smtClean="0"/>
              <a:t>Coomassie</a:t>
            </a:r>
            <a:r>
              <a:rPr lang="en-IN" dirty="0" smtClean="0"/>
              <a:t> G-250 without Organic Solvent and Acetic Acid.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IN" dirty="0" smtClean="0"/>
              <a:t>Pouring and Running a Protein Gel by reusing Commercial Cassettes.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IN" dirty="0" smtClean="0"/>
              <a:t>Selective Labelling of Cell-surface Proteins using </a:t>
            </a:r>
            <a:r>
              <a:rPr lang="en-IN" dirty="0" err="1" smtClean="0"/>
              <a:t>CyDye</a:t>
            </a:r>
            <a:r>
              <a:rPr lang="en-IN" dirty="0" smtClean="0"/>
              <a:t> DIGE Fluor Minimal Dyes.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IN" dirty="0" smtClean="0"/>
              <a:t>Detection of Protein </a:t>
            </a:r>
            <a:r>
              <a:rPr lang="en-IN" dirty="0" err="1" smtClean="0"/>
              <a:t>Ubiquitination</a:t>
            </a:r>
            <a:r>
              <a:rPr lang="en-IN" dirty="0" smtClean="0"/>
              <a:t>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19757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233</Words>
  <Application>Microsoft Office PowerPoint</Application>
  <PresentationFormat>On-screen Show (4:3)</PresentationFormat>
  <Paragraphs>58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Electrophoresis  </vt:lpstr>
      <vt:lpstr>Polyacrylamide Gel Electrophoresis </vt:lpstr>
      <vt:lpstr>PAGE</vt:lpstr>
      <vt:lpstr>PowerPoint Presentation</vt:lpstr>
      <vt:lpstr>Steps Involved in Polyacrylamide Gel Electrophoresis (PAGE) </vt:lpstr>
      <vt:lpstr>PowerPoint Presentation</vt:lpstr>
      <vt:lpstr>PowerPoint Presentation</vt:lpstr>
      <vt:lpstr>Applications of Polyacrylamide Gel Electrophoresis (PAGE)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Electrophoresis</dc:title>
  <dc:creator>ashish srivastava</dc:creator>
  <cp:lastModifiedBy>ashish srivastava</cp:lastModifiedBy>
  <cp:revision>5</cp:revision>
  <dcterms:created xsi:type="dcterms:W3CDTF">2021-04-23T18:15:22Z</dcterms:created>
  <dcterms:modified xsi:type="dcterms:W3CDTF">2021-04-23T19:14:23Z</dcterms:modified>
</cp:coreProperties>
</file>