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7604-153C-4141-BA3A-BA5BB54FD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Electrostatic V</a:t>
            </a:r>
            <a:br>
              <a:rPr lang="en-IN" dirty="0"/>
            </a:br>
            <a:r>
              <a:rPr lang="en-IN" sz="2800" dirty="0"/>
              <a:t>(Laplace’s and Poisson’s Equation, Uniqueness Theorem, Theory of Images)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44049-7418-4314-93D3-B5594D02A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/>
              <a:t>Er.Somesh</a:t>
            </a:r>
            <a:r>
              <a:rPr lang="en-IN" dirty="0"/>
              <a:t> Kumar Malhotra</a:t>
            </a:r>
          </a:p>
          <a:p>
            <a:r>
              <a:rPr lang="en-IN" dirty="0"/>
              <a:t>Assistant Professor</a:t>
            </a:r>
          </a:p>
          <a:p>
            <a:r>
              <a:rPr lang="en-IN" dirty="0"/>
              <a:t>ECE Department, UIET</a:t>
            </a:r>
          </a:p>
        </p:txBody>
      </p:sp>
    </p:spTree>
    <p:extLst>
      <p:ext uri="{BB962C8B-B14F-4D97-AF65-F5344CB8AC3E}">
        <p14:creationId xmlns:p14="http://schemas.microsoft.com/office/powerpoint/2010/main" val="280268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3364-2CD9-4597-9AEC-372BAA73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F90396-4492-4175-BF8E-521FB20FC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082" y="2295192"/>
            <a:ext cx="8074942" cy="4248819"/>
          </a:xfrm>
        </p:spPr>
      </p:pic>
    </p:spTree>
    <p:extLst>
      <p:ext uri="{BB962C8B-B14F-4D97-AF65-F5344CB8AC3E}">
        <p14:creationId xmlns:p14="http://schemas.microsoft.com/office/powerpoint/2010/main" val="155358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A3E4-7975-485A-943D-D0B71FE8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DE3C4B-F558-483A-87F4-8D2C13AD9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6812" y="2438399"/>
            <a:ext cx="7533141" cy="3452689"/>
          </a:xfrm>
        </p:spPr>
      </p:pic>
    </p:spTree>
    <p:extLst>
      <p:ext uri="{BB962C8B-B14F-4D97-AF65-F5344CB8AC3E}">
        <p14:creationId xmlns:p14="http://schemas.microsoft.com/office/powerpoint/2010/main" val="185891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030A-102F-4809-830C-F4E1CCAF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5CE8D2-5891-4EA5-A0A9-32530C7A2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5621" y="2132419"/>
            <a:ext cx="8265902" cy="106362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55669F-49F9-4A1A-9681-63536B79C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7570" y="2984494"/>
            <a:ext cx="2189408" cy="36060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8B9548-74A7-4CB7-8044-AEC6B44B4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811" y="3661955"/>
            <a:ext cx="6928834" cy="207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5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FD0A96-F899-46D5-8F15-DCA702CBF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066" y="0"/>
            <a:ext cx="7579512" cy="6797372"/>
          </a:xfrm>
        </p:spPr>
      </p:pic>
    </p:spTree>
    <p:extLst>
      <p:ext uri="{BB962C8B-B14F-4D97-AF65-F5344CB8AC3E}">
        <p14:creationId xmlns:p14="http://schemas.microsoft.com/office/powerpoint/2010/main" val="151101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2B5FE8-AA14-4E5B-85D6-592374404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766" y="338929"/>
            <a:ext cx="6928834" cy="20348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6683AE-E5BE-4A28-92E0-1CE8B012E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458" y="2183971"/>
            <a:ext cx="5066487" cy="460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3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69511C-0A7B-4F9F-A236-B6B8042AA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0245" y="542109"/>
            <a:ext cx="7907719" cy="614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9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FEF3-DF02-4A7E-AD90-1D463FEE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i="0" u="none" strike="noStrike" baseline="0" dirty="0">
                <a:latin typeface="Arial" panose="020B0604020202020204" pitchFamily="34" charset="0"/>
              </a:rPr>
              <a:t>POISSON'S AND LAPLACE'S EQUATIONS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7B46C-F27F-4DC4-9B75-06E67CB1B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Poisson's and Laplace's equations are easily derived from Gauss's law (for a linear material </a:t>
            </a:r>
            <a:r>
              <a:rPr lang="en-IN" sz="1800" b="0" i="0" u="none" strike="noStrike" baseline="0" dirty="0">
                <a:latin typeface="Times New Roman" panose="02020603050405020304" pitchFamily="18" charset="0"/>
              </a:rPr>
              <a:t>medium)</a:t>
            </a:r>
          </a:p>
          <a:p>
            <a:pPr algn="l"/>
            <a:endParaRPr lang="en-IN" sz="1800" dirty="0">
              <a:latin typeface="Times New Roman" panose="02020603050405020304" pitchFamily="18" charset="0"/>
            </a:endParaRPr>
          </a:p>
          <a:p>
            <a:pPr algn="l"/>
            <a:endParaRPr lang="en-IN" sz="1800" dirty="0">
              <a:latin typeface="Times New Roman" panose="02020603050405020304" pitchFamily="18" charset="0"/>
            </a:endParaRPr>
          </a:p>
          <a:p>
            <a:pPr algn="l"/>
            <a:endParaRPr lang="en-IN" sz="1800" dirty="0">
              <a:latin typeface="Times New Roman" panose="02020603050405020304" pitchFamily="18" charset="0"/>
            </a:endParaRPr>
          </a:p>
          <a:p>
            <a:pPr algn="l"/>
            <a:endParaRPr lang="en-IN" sz="1800" dirty="0">
              <a:latin typeface="Times New Roman" panose="02020603050405020304" pitchFamily="18" charset="0"/>
            </a:endParaRPr>
          </a:p>
          <a:p>
            <a:pPr algn="l"/>
            <a:endParaRPr lang="en-IN" sz="1800" dirty="0">
              <a:latin typeface="Times New Roman" panose="02020603050405020304" pitchFamily="18" charset="0"/>
            </a:endParaRPr>
          </a:p>
          <a:p>
            <a:pPr algn="l"/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FB998-B968-4B4F-80E5-1CF928B1B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612" y="3313090"/>
            <a:ext cx="6439437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0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FA04-8510-40D2-8389-2C1B3617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u="none" strike="noStrike" baseline="0" dirty="0">
                <a:latin typeface="Arial" panose="020B0604020202020204" pitchFamily="34" charset="0"/>
              </a:rPr>
              <a:t>POISSON'S AND LAPLACE'S EQUATIONS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27D29-46DD-40A0-8880-B098A4FD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A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special case of this equation occurs when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pv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= 0</a:t>
            </a:r>
          </a:p>
          <a:p>
            <a:endParaRPr lang="en-US" sz="1800" dirty="0">
              <a:latin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</a:rPr>
              <a:t>This is known as Laplace’s equation</a:t>
            </a:r>
          </a:p>
          <a:p>
            <a:endParaRPr lang="en-US" sz="1800" dirty="0">
              <a:latin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13176-A6E6-4FD2-84D1-018602A8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752" y="3094149"/>
            <a:ext cx="1648496" cy="6697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7A9627-08CE-43C3-974A-7FEF34FF4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443" y="3969054"/>
            <a:ext cx="5563673" cy="30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0B9D-AF3E-48F8-B1FC-C53F732E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u="none" strike="noStrike" baseline="0" dirty="0">
                <a:latin typeface="Arial" panose="020B0604020202020204" pitchFamily="34" charset="0"/>
              </a:rPr>
              <a:t>UNI	QUINESS THEOREM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985DB-C449-414C-B161-B8306A9DA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1" dirty="0">
                <a:latin typeface="Times New Roman" panose="02020603050405020304" pitchFamily="18" charset="0"/>
              </a:rPr>
              <a:t>A</a:t>
            </a:r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ny solution of Laplace's equation which satisfies the same boundary conditions must be the only solution regardless of the method used. This is known as the </a:t>
            </a:r>
            <a:r>
              <a:rPr lang="en-US" sz="1800" b="1" i="1" u="none" strike="noStrike" baseline="0" dirty="0">
                <a:latin typeface="Times New Roman" panose="02020603050405020304" pitchFamily="18" charset="0"/>
              </a:rPr>
              <a:t>uniqueness theorem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. 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theorem applies to any solution of Poisson's or Laplace's equation in a given region or closed surface.</a:t>
            </a:r>
          </a:p>
          <a:p>
            <a:pPr algn="l"/>
            <a:endParaRPr lang="en-US" sz="1800" dirty="0">
              <a:latin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</a:endParaRP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55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11F1-A121-4475-ABE6-772EED47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9629DC-BD60-4C1A-8B8D-F40B0AD8F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8940" y="1948834"/>
            <a:ext cx="10018712" cy="220520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75990D-53FC-4B01-9B33-D68A9D9C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558" y="4348766"/>
            <a:ext cx="3245476" cy="242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8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6383-544D-4D1E-B1D6-98F0C4A8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28749"/>
            <a:ext cx="10018713" cy="1752599"/>
          </a:xfrm>
        </p:spPr>
        <p:txBody>
          <a:bodyPr/>
          <a:lstStyle/>
          <a:p>
            <a:r>
              <a:rPr lang="en-IN" dirty="0"/>
              <a:t>EXAMPLE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41E793-2E67-4AF7-A21D-578CFED03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226" y="1560045"/>
            <a:ext cx="8408294" cy="5144348"/>
          </a:xfrm>
        </p:spPr>
      </p:pic>
    </p:spTree>
    <p:extLst>
      <p:ext uri="{BB962C8B-B14F-4D97-AF65-F5344CB8AC3E}">
        <p14:creationId xmlns:p14="http://schemas.microsoft.com/office/powerpoint/2010/main" val="66749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B7D9-675C-4F75-A994-102731D9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7D40F0-097F-4016-BC86-98ACFD054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279" y="2695754"/>
            <a:ext cx="8601251" cy="3798362"/>
          </a:xfrm>
        </p:spPr>
      </p:pic>
    </p:spTree>
    <p:extLst>
      <p:ext uri="{BB962C8B-B14F-4D97-AF65-F5344CB8AC3E}">
        <p14:creationId xmlns:p14="http://schemas.microsoft.com/office/powerpoint/2010/main" val="11066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AF0E-7BB0-4CBF-A5F2-8228D7BE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5414B1-7720-4C16-B7A0-9331FC9F9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7833" y="2438399"/>
            <a:ext cx="6089310" cy="465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7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9FF8-8D60-4849-9D55-4EBB28B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9FBE4A-867B-45D8-833B-7B2DE3E07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0" y="2746711"/>
            <a:ext cx="10193883" cy="157894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BFE500-4484-4219-B7F1-FB6287097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0" y="4325655"/>
            <a:ext cx="6774287" cy="23632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F1E743-2488-4DD1-8F1B-FF3E59C05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4282" y="4166508"/>
            <a:ext cx="2858742" cy="252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138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Times New Roman</vt:lpstr>
      <vt:lpstr>Parallax</vt:lpstr>
      <vt:lpstr>Electrostatic V (Laplace’s and Poisson’s Equation, Uniqueness Theorem, Theory of Images)</vt:lpstr>
      <vt:lpstr>POISSON'S AND LAPLACE'S EQUATIONS</vt:lpstr>
      <vt:lpstr>POISSON'S AND LAPLACE'S EQUATIONS</vt:lpstr>
      <vt:lpstr>UNI QUINESS THEOREM</vt:lpstr>
      <vt:lpstr>EXAMPLE 1</vt:lpstr>
      <vt:lpstr>EXAMPLE 1</vt:lpstr>
      <vt:lpstr>EXAMPLE 1</vt:lpstr>
      <vt:lpstr>EXAMPLE 1</vt:lpstr>
      <vt:lpstr>EXAMPLE 2</vt:lpstr>
      <vt:lpstr>EXAMPLE 2</vt:lpstr>
      <vt:lpstr>EXAMPLE 2</vt:lpstr>
      <vt:lpstr>EXAMPLE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 V (Laplace’s and Poisson’s Equation,Uniqueness Theorem,Theory of Images)</dc:title>
  <dc:creator>Ashish Verma</dc:creator>
  <cp:lastModifiedBy>Ashish Verma</cp:lastModifiedBy>
  <cp:revision>5</cp:revision>
  <dcterms:created xsi:type="dcterms:W3CDTF">2022-02-14T03:16:45Z</dcterms:created>
  <dcterms:modified xsi:type="dcterms:W3CDTF">2022-02-14T03:38:01Z</dcterms:modified>
</cp:coreProperties>
</file>