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4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06BF-ABAE-4783-82D7-FCEE1C204167}" type="datetimeFigureOut">
              <a:rPr lang="en-US" smtClean="0"/>
              <a:pPr/>
              <a:t>11/18/2021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4232-505E-4D80-B47F-A7A9D0B353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06BF-ABAE-4783-82D7-FCEE1C204167}" type="datetimeFigureOut">
              <a:rPr lang="en-US" smtClean="0"/>
              <a:pPr/>
              <a:t>11/18/2021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4232-505E-4D80-B47F-A7A9D0B353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06BF-ABAE-4783-82D7-FCEE1C204167}" type="datetimeFigureOut">
              <a:rPr lang="en-US" smtClean="0"/>
              <a:pPr/>
              <a:t>11/18/2021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4232-505E-4D80-B47F-A7A9D0B353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06BF-ABAE-4783-82D7-FCEE1C204167}" type="datetimeFigureOut">
              <a:rPr lang="en-US" smtClean="0"/>
              <a:pPr/>
              <a:t>11/18/2021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4232-505E-4D80-B47F-A7A9D0B353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06BF-ABAE-4783-82D7-FCEE1C204167}" type="datetimeFigureOut">
              <a:rPr lang="en-US" smtClean="0"/>
              <a:pPr/>
              <a:t>11/18/2021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4232-505E-4D80-B47F-A7A9D0B353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06BF-ABAE-4783-82D7-FCEE1C204167}" type="datetimeFigureOut">
              <a:rPr lang="en-US" smtClean="0"/>
              <a:pPr/>
              <a:t>11/18/2021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4232-505E-4D80-B47F-A7A9D0B353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06BF-ABAE-4783-82D7-FCEE1C204167}" type="datetimeFigureOut">
              <a:rPr lang="en-US" smtClean="0"/>
              <a:pPr/>
              <a:t>11/18/2021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4232-505E-4D80-B47F-A7A9D0B353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06BF-ABAE-4783-82D7-FCEE1C204167}" type="datetimeFigureOut">
              <a:rPr lang="en-US" smtClean="0"/>
              <a:pPr/>
              <a:t>11/18/2021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4232-505E-4D80-B47F-A7A9D0B353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06BF-ABAE-4783-82D7-FCEE1C204167}" type="datetimeFigureOut">
              <a:rPr lang="en-US" smtClean="0"/>
              <a:pPr/>
              <a:t>11/18/2021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4232-505E-4D80-B47F-A7A9D0B353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06BF-ABAE-4783-82D7-FCEE1C204167}" type="datetimeFigureOut">
              <a:rPr lang="en-US" smtClean="0"/>
              <a:pPr/>
              <a:t>11/18/2021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4232-505E-4D80-B47F-A7A9D0B353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06BF-ABAE-4783-82D7-FCEE1C204167}" type="datetimeFigureOut">
              <a:rPr lang="en-US" smtClean="0"/>
              <a:pPr/>
              <a:t>11/18/2021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4232-505E-4D80-B47F-A7A9D0B353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506BF-ABAE-4783-82D7-FCEE1C204167}" type="datetimeFigureOut">
              <a:rPr lang="en-US" smtClean="0"/>
              <a:pPr/>
              <a:t>11/18/2021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C4232-505E-4D80-B47F-A7A9D0B353A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Encoding techniques &amp; Transmission Impairments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C:\Users\Dell\Desktop\20200908_114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119063"/>
            <a:ext cx="9201150" cy="661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600" b="1" u="sng" dirty="0" smtClean="0"/>
              <a:t>Attenuation </a:t>
            </a:r>
          </a:p>
          <a:p>
            <a:pPr>
              <a:buNone/>
            </a:pPr>
            <a:r>
              <a:rPr lang="en-US" dirty="0" smtClean="0"/>
              <a:t>The strength of a signal decreases with increase in distance travelled over a medium. Attenuation means loss of energy. When any signal travels over a medium or channel, it loses some of its energy in the form of heat.</a:t>
            </a:r>
          </a:p>
          <a:p>
            <a:pPr>
              <a:buNone/>
            </a:pPr>
            <a:r>
              <a:rPr lang="en-US" dirty="0" smtClean="0"/>
              <a:t>Attenuation (dB)= 10logPout/Pin  </a:t>
            </a:r>
          </a:p>
          <a:p>
            <a:pPr>
              <a:buNone/>
            </a:pPr>
            <a:r>
              <a:rPr lang="en-US" dirty="0" smtClean="0"/>
              <a:t>Pout = power at the sending end</a:t>
            </a:r>
          </a:p>
          <a:p>
            <a:pPr>
              <a:buNone/>
            </a:pPr>
            <a:r>
              <a:rPr lang="en-US" dirty="0" smtClean="0"/>
              <a:t>Pin= power at the receiving end</a:t>
            </a:r>
          </a:p>
          <a:p>
            <a:pPr>
              <a:buNone/>
            </a:pPr>
            <a:r>
              <a:rPr lang="en-US" dirty="0" smtClean="0"/>
              <a:t>Its increases with increase in frequency and decreases with decrease in signal frequency.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Que. Evaluate the attenuation in dB if input power is three times higher than the received power.</a:t>
            </a:r>
          </a:p>
          <a:p>
            <a:pPr>
              <a:buNone/>
            </a:pPr>
            <a:r>
              <a:rPr lang="en-US" dirty="0" err="1" smtClean="0"/>
              <a:t>Ans</a:t>
            </a:r>
            <a:r>
              <a:rPr lang="en-US" dirty="0" smtClean="0"/>
              <a:t>: Pin = 3 Pout </a:t>
            </a:r>
          </a:p>
          <a:p>
            <a:pPr>
              <a:buNone/>
            </a:pPr>
            <a:r>
              <a:rPr lang="en-US" dirty="0" smtClean="0"/>
              <a:t>A(dB) = 10 log Pout/Pin = 10 log (1/3) = -4.8 dB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By using an amplifier in between sender and receiver attenuation can be compensated.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51" name="Picture 2" descr="C:\Users\Dell\Desktop\20200912_135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5" name="Picture 3" descr="C:\Users\Dell\Desktop\20200912_1354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0"/>
            <a:ext cx="8229600" cy="609282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9" name="Picture 2" descr="C:\Users\Dell\Desktop\20200912_1354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5225" y="304800"/>
            <a:ext cx="6813550" cy="5821363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Picture 2" descr="C:\Users\Dell\Desktop\20200912_1354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0"/>
            <a:ext cx="8229600" cy="6029325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7" name="Picture 2" descr="C:\Users\Dell\Desktop\20200912_1354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5713" y="0"/>
            <a:ext cx="6632575" cy="6126163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1" name="Picture 2" descr="C:\Users\Dell\Desktop\20200912_1355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8988" y="152400"/>
            <a:ext cx="7566025" cy="597376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ell\Desktop\20200905_135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0" y="-190500"/>
            <a:ext cx="10096500" cy="723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ell\Desktop\20200905_1354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8956" y="1600200"/>
            <a:ext cx="6526088" cy="4525963"/>
          </a:xfrm>
          <a:prstGeom prst="rect">
            <a:avLst/>
          </a:prstGeom>
          <a:noFill/>
        </p:spPr>
      </p:pic>
      <p:pic>
        <p:nvPicPr>
          <p:cNvPr id="2051" name="Picture 3" descr="C:\Users\Dell\Desktop\20200905_1354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-138113"/>
            <a:ext cx="10287000" cy="713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Dell\Desktop\20200905_1354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4043" y="304800"/>
            <a:ext cx="7890357" cy="582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20200905_1354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225" y="533400"/>
            <a:ext cx="8139975" cy="559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ell\Desktop\20200905_1355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144" y="609600"/>
            <a:ext cx="7775255" cy="6032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20200905_1355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8338" y="609600"/>
            <a:ext cx="7517462" cy="551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20200905_1355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8784" y="304800"/>
            <a:ext cx="7759416" cy="582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C:\Users\Dell\Desktop\20200908_114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5" y="-47625"/>
            <a:ext cx="9277350" cy="695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138</Words>
  <Application>Microsoft Office PowerPoint</Application>
  <PresentationFormat>On-screen Show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Encoding techniques &amp; Transmission Impairments</vt:lpstr>
      <vt:lpstr>Slide 2</vt:lpstr>
      <vt:lpstr>Slide 3</vt:lpstr>
      <vt:lpstr>Slide 4</vt:lpstr>
      <vt:lpstr>Slide 5</vt:lpstr>
      <vt:lpstr>Slide 6</vt:lpstr>
      <vt:lpstr>Slide 7</vt:lpstr>
      <vt:lpstr>Slide 8</vt:lpstr>
      <vt:lpstr>t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Encoding techniques &amp; Transmission Impairments</dc:title>
  <dc:creator>Admin</dc:creator>
  <cp:lastModifiedBy>Admin</cp:lastModifiedBy>
  <cp:revision>3</cp:revision>
  <dcterms:created xsi:type="dcterms:W3CDTF">2021-11-18T06:38:02Z</dcterms:created>
  <dcterms:modified xsi:type="dcterms:W3CDTF">2021-11-18T07:00:54Z</dcterms:modified>
</cp:coreProperties>
</file>