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D1A5585-C932-49DD-AB00-1045AD134AA1}"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D1A5585-C932-49DD-AB00-1045AD134AA1}"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D1A5585-C932-49DD-AB00-1045AD134AA1}"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D1A5585-C932-49DD-AB00-1045AD134AA1}"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1A5585-C932-49DD-AB00-1045AD134AA1}" type="datetimeFigureOut">
              <a:rPr lang="en-US" smtClean="0"/>
              <a:pPr/>
              <a:t>9/27/2024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D1A5585-C932-49DD-AB00-1045AD134AA1}" type="datetimeFigureOut">
              <a:rPr lang="en-US" smtClean="0"/>
              <a:pPr/>
              <a:t>9/27/2024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D1A5585-C932-49DD-AB00-1045AD134AA1}" type="datetimeFigureOut">
              <a:rPr lang="en-US" smtClean="0"/>
              <a:pPr/>
              <a:t>9/27/2024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D1A5585-C932-49DD-AB00-1045AD134AA1}" type="datetimeFigureOut">
              <a:rPr lang="en-US" smtClean="0"/>
              <a:pPr/>
              <a:t>9/27/2024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A5585-C932-49DD-AB00-1045AD134AA1}" type="datetimeFigureOut">
              <a:rPr lang="en-US" smtClean="0"/>
              <a:pPr/>
              <a:t>9/27/2024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1A5585-C932-49DD-AB00-1045AD134AA1}" type="datetimeFigureOut">
              <a:rPr lang="en-US" smtClean="0"/>
              <a:pPr/>
              <a:t>9/27/2024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1A5585-C932-49DD-AB00-1045AD134AA1}" type="datetimeFigureOut">
              <a:rPr lang="en-US" smtClean="0"/>
              <a:pPr/>
              <a:t>9/27/2024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8D001B-2F0D-4B7A-AB2A-36EA0227105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1A5585-C932-49DD-AB00-1045AD134AA1}" type="datetimeFigureOut">
              <a:rPr lang="en-US" smtClean="0"/>
              <a:pPr/>
              <a:t>9/27/2024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D001B-2F0D-4B7A-AB2A-36EA0227105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FEATURES OF PLANNING </a:t>
            </a:r>
          </a:p>
        </p:txBody>
      </p:sp>
      <p:sp>
        <p:nvSpPr>
          <p:cNvPr id="3" name="Content Placeholder 2"/>
          <p:cNvSpPr>
            <a:spLocks noGrp="1"/>
          </p:cNvSpPr>
          <p:nvPr>
            <p:ph idx="1"/>
          </p:nvPr>
        </p:nvSpPr>
        <p:spPr/>
        <p:txBody>
          <a:bodyPr>
            <a:normAutofit fontScale="85000" lnSpcReduction="20000"/>
          </a:bodyPr>
          <a:lstStyle/>
          <a:p>
            <a:r>
              <a:rPr lang="en-IN" dirty="0"/>
              <a:t> Planning has no. of features which are as follows:</a:t>
            </a:r>
          </a:p>
          <a:p>
            <a:r>
              <a:rPr lang="en-IN" b="1" u="sng" dirty="0"/>
              <a:t>Planning is goal- oriented</a:t>
            </a:r>
            <a:r>
              <a:rPr lang="en-IN" dirty="0"/>
              <a:t>: All plans arise from objectives. Objectives provide the basic guidelines for planning activities. Planning has no meaning unless it contribute in some positive manner to the achievement of predetermined goals.</a:t>
            </a:r>
          </a:p>
          <a:p>
            <a:r>
              <a:rPr lang="en-IN" dirty="0"/>
              <a:t> </a:t>
            </a:r>
            <a:r>
              <a:rPr lang="en-IN" b="1" u="sng" dirty="0"/>
              <a:t>Planning is primary function: </a:t>
            </a:r>
            <a:r>
              <a:rPr lang="en-IN" dirty="0"/>
              <a:t>Planning is the foundation of Management. It is a parent exercise in management process. Planning provide the basic foundation from which all  future management. functions arise. Without planning no one to motivate nothing to organise, direct and no need to control.</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5983311"/>
          </a:xfrm>
        </p:spPr>
        <p:txBody>
          <a:bodyPr>
            <a:normAutofit fontScale="92500" lnSpcReduction="10000"/>
          </a:bodyPr>
          <a:lstStyle/>
          <a:p>
            <a:r>
              <a:rPr lang="en-IN" b="1" u="sng" dirty="0"/>
              <a:t>Planning is all-pervasive</a:t>
            </a:r>
            <a:r>
              <a:rPr lang="en-IN" dirty="0"/>
              <a:t>: Planning is a function of all Managers. It is needed and practised at all Managerial levels. planning is inherent in everything a manager does. Manager have to plan before Launching a new business. They have to plan whenever things change. The scope of planning, however differs at different Levels and among different departments.</a:t>
            </a:r>
          </a:p>
          <a:p>
            <a:r>
              <a:rPr lang="en-IN" b="1" u="sng" dirty="0"/>
              <a:t>Planning is a mental Exercise:</a:t>
            </a:r>
            <a:r>
              <a:rPr lang="en-IN" dirty="0"/>
              <a:t> planning is a mental process involving imagination, foresight and sound judgement. It makes them think in a logical &amp; systematic Manner. Plans are based on a Careful study of internal and external factors influencing business activities.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92500" lnSpcReduction="10000"/>
          </a:bodyPr>
          <a:lstStyle/>
          <a:p>
            <a:r>
              <a:rPr lang="en-IN" b="1" u="sng" dirty="0"/>
              <a:t>Planning is a continuous process:</a:t>
            </a:r>
            <a:r>
              <a:rPr lang="en-IN" dirty="0"/>
              <a:t> planning is continuous. it is never ending activity. Once plans for a specific period are prepared they are translated into action. Planning, is thus, an on going process of adjustment to change.</a:t>
            </a:r>
          </a:p>
          <a:p>
            <a:r>
              <a:rPr lang="en-IN" b="1" u="sng" dirty="0"/>
              <a:t>Planning Involve choice: </a:t>
            </a:r>
            <a:r>
              <a:rPr lang="en-IN" dirty="0"/>
              <a:t>Planning essentially involves choice among various alternative course of action. If there is one way of doing something, there is no need for planning. The need for planning arises only when alternates are available from available alternatives, a manager would select the best alternative after Careful analysis and Evaluation.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29600" cy="5483245"/>
          </a:xfrm>
        </p:spPr>
        <p:txBody>
          <a:bodyPr>
            <a:normAutofit fontScale="85000" lnSpcReduction="10000"/>
          </a:bodyPr>
          <a:lstStyle/>
          <a:p>
            <a:r>
              <a:rPr lang="en-IN" b="1" u="sng" dirty="0"/>
              <a:t>Planning is forward looking</a:t>
            </a:r>
            <a:r>
              <a:rPr lang="en-IN" dirty="0"/>
              <a:t>: Planning means Looking ahead and preparing for the future. It means peeping in to future, analysing it and preparing for it. Managers plan today with a view to flourish tomorrow. With out planning business becomes random in nature and decisions would becomes meaning less.</a:t>
            </a:r>
          </a:p>
          <a:p>
            <a:r>
              <a:rPr lang="en-IN" b="1" u="sng" dirty="0"/>
              <a:t>Planning is flexible </a:t>
            </a:r>
            <a:r>
              <a:rPr lang="en-IN" dirty="0"/>
              <a:t>planning is based on a forecast of future events. Since future is uncertain plans. should be reasonably flexible.</a:t>
            </a:r>
          </a:p>
          <a:p>
            <a:r>
              <a:rPr lang="en-IN" dirty="0"/>
              <a:t> </a:t>
            </a:r>
            <a:r>
              <a:rPr lang="en-IN" b="1" u="sng" dirty="0"/>
              <a:t>Planning is integrated process </a:t>
            </a:r>
            <a:r>
              <a:rPr lang="en-IN" dirty="0"/>
              <a:t>plans are structured in an logical ways wherein every lower level plan serves as a means to accomplish higher level plans. They are highly interdependent and mutually supportive.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Planning Questions</a:t>
            </a:r>
          </a:p>
        </p:txBody>
      </p:sp>
      <p:sp>
        <p:nvSpPr>
          <p:cNvPr id="3" name="Content Placeholder 2"/>
          <p:cNvSpPr>
            <a:spLocks noGrp="1"/>
          </p:cNvSpPr>
          <p:nvPr>
            <p:ph idx="1"/>
          </p:nvPr>
        </p:nvSpPr>
        <p:spPr/>
        <p:txBody>
          <a:bodyPr>
            <a:normAutofit fontScale="70000" lnSpcReduction="20000"/>
          </a:bodyPr>
          <a:lstStyle/>
          <a:p>
            <a:r>
              <a:rPr lang="en-IN" dirty="0"/>
              <a:t>Planning is deciding in advance what to do How to do it, when to do and who is to do it. it  bridges the gap from where we are to where we want to go. It is the function that answer four basic Questions.</a:t>
            </a:r>
          </a:p>
          <a:p>
            <a:r>
              <a:rPr lang="en-IN" b="1" u="sng" dirty="0"/>
              <a:t>1. Where we are now?</a:t>
            </a:r>
            <a:r>
              <a:rPr lang="en-IN" dirty="0"/>
              <a:t>. This question is concerned with making a realistic assessment of the current situation and forecasting. How the picture may change is future. </a:t>
            </a:r>
          </a:p>
          <a:p>
            <a:r>
              <a:rPr lang="en-IN" b="1" u="sng" dirty="0"/>
              <a:t>2. Where do we want to be?:</a:t>
            </a:r>
            <a:r>
              <a:rPr lang="en-IN" dirty="0"/>
              <a:t> This is concerned with finding out  of the desired objectives, keeping the present as well as future requirements in mind. </a:t>
            </a:r>
          </a:p>
          <a:p>
            <a:r>
              <a:rPr lang="en-IN" b="1" u="sng" dirty="0"/>
              <a:t>3. Gap?: </a:t>
            </a:r>
            <a:r>
              <a:rPr lang="en-IN" dirty="0"/>
              <a:t>What is the amount of difference between where we are now and where we want to be?. </a:t>
            </a:r>
          </a:p>
          <a:p>
            <a:r>
              <a:rPr lang="en-IN" b="1" u="sng" dirty="0"/>
              <a:t>4. How to bridge the gap</a:t>
            </a:r>
            <a:r>
              <a:rPr lang="en-IN" dirty="0"/>
              <a:t> This is a question of deciding in the present what has to be done in future. Planning is concerned with future implication of Current decision, not with decisions to be made in the future.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Gap-Analysis-11102022.jpg"/>
          <p:cNvPicPr>
            <a:picLocks noGrp="1" noChangeAspect="1"/>
          </p:cNvPicPr>
          <p:nvPr>
            <p:ph sz="half" idx="1"/>
          </p:nvPr>
        </p:nvPicPr>
        <p:blipFill>
          <a:blip r:embed="rId2"/>
          <a:stretch>
            <a:fillRect/>
          </a:stretch>
        </p:blipFill>
        <p:spPr>
          <a:xfrm>
            <a:off x="0" y="1714489"/>
            <a:ext cx="4857752" cy="3929090"/>
          </a:xfrm>
        </p:spPr>
      </p:pic>
      <p:pic>
        <p:nvPicPr>
          <p:cNvPr id="8" name="Content Placeholder 7" descr="The-7-Core-questions-that-need-to-be-asked-when-planning-any-programme-or-project-These.png"/>
          <p:cNvPicPr>
            <a:picLocks noGrp="1" noChangeAspect="1"/>
          </p:cNvPicPr>
          <p:nvPr>
            <p:ph sz="half" idx="2"/>
          </p:nvPr>
        </p:nvPicPr>
        <p:blipFill>
          <a:blip r:embed="rId3"/>
          <a:stretch>
            <a:fillRect/>
          </a:stretch>
        </p:blipFill>
        <p:spPr>
          <a:xfrm>
            <a:off x="4799991" y="428604"/>
            <a:ext cx="3735018" cy="5697559"/>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609</Words>
  <Application>Microsoft Office PowerPoint</Application>
  <PresentationFormat>On-screen Show (4:3)</PresentationFormat>
  <Paragraphs>17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FEATURES OF PLANNING </vt:lpstr>
      <vt:lpstr>PowerPoint Presentation</vt:lpstr>
      <vt:lpstr>PowerPoint Presentation</vt:lpstr>
      <vt:lpstr>PowerPoint Presentation</vt:lpstr>
      <vt:lpstr>Planning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OF PLANNING</dc:title>
  <dc:creator>HP</dc:creator>
  <cp:lastModifiedBy>Shilpi Dubey</cp:lastModifiedBy>
  <cp:revision>17</cp:revision>
  <dcterms:created xsi:type="dcterms:W3CDTF">2023-08-15T11:45:10Z</dcterms:created>
  <dcterms:modified xsi:type="dcterms:W3CDTF">2024-09-27T03:29:05Z</dcterms:modified>
</cp:coreProperties>
</file>