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74" r:id="rId7"/>
    <p:sldId id="276" r:id="rId8"/>
    <p:sldId id="261" r:id="rId9"/>
    <p:sldId id="262" r:id="rId10"/>
    <p:sldId id="266" r:id="rId11"/>
    <p:sldId id="267" r:id="rId12"/>
    <p:sldId id="263" r:id="rId13"/>
    <p:sldId id="264" r:id="rId14"/>
    <p:sldId id="270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shat agarwal" initials="aa" lastIdx="1" clrIdx="0">
    <p:extLst>
      <p:ext uri="{19B8F6BF-5375-455C-9EA6-DF929625EA0E}">
        <p15:presenceInfo xmlns:p15="http://schemas.microsoft.com/office/powerpoint/2012/main" userId="0aa3d2ecd0f5c6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shat agarwal" userId="0aa3d2ecd0f5c65f" providerId="LiveId" clId="{DA1A635D-7DD4-4DF5-AE6F-8C5A4614000D}"/>
    <pc:docChg chg="modSld">
      <pc:chgData name="akshat agarwal" userId="0aa3d2ecd0f5c65f" providerId="LiveId" clId="{DA1A635D-7DD4-4DF5-AE6F-8C5A4614000D}" dt="2022-01-29T06:49:41.441" v="4" actId="20577"/>
      <pc:docMkLst>
        <pc:docMk/>
      </pc:docMkLst>
      <pc:sldChg chg="modSp mod">
        <pc:chgData name="akshat agarwal" userId="0aa3d2ecd0f5c65f" providerId="LiveId" clId="{DA1A635D-7DD4-4DF5-AE6F-8C5A4614000D}" dt="2021-07-08T07:31:36.361" v="2" actId="20577"/>
        <pc:sldMkLst>
          <pc:docMk/>
          <pc:sldMk cId="2406074695" sldId="263"/>
        </pc:sldMkLst>
        <pc:spChg chg="mod">
          <ac:chgData name="akshat agarwal" userId="0aa3d2ecd0f5c65f" providerId="LiveId" clId="{DA1A635D-7DD4-4DF5-AE6F-8C5A4614000D}" dt="2021-07-08T07:31:36.361" v="2" actId="20577"/>
          <ac:spMkLst>
            <pc:docMk/>
            <pc:sldMk cId="2406074695" sldId="263"/>
            <ac:spMk id="3" creationId="{5BE7CA37-A6CE-4AE6-A6CC-B24B5BE05E15}"/>
          </ac:spMkLst>
        </pc:spChg>
      </pc:sldChg>
      <pc:sldChg chg="modSp mod">
        <pc:chgData name="akshat agarwal" userId="0aa3d2ecd0f5c65f" providerId="LiveId" clId="{DA1A635D-7DD4-4DF5-AE6F-8C5A4614000D}" dt="2022-01-29T06:49:41.441" v="4" actId="20577"/>
        <pc:sldMkLst>
          <pc:docMk/>
          <pc:sldMk cId="2527316" sldId="265"/>
        </pc:sldMkLst>
        <pc:spChg chg="mod">
          <ac:chgData name="akshat agarwal" userId="0aa3d2ecd0f5c65f" providerId="LiveId" clId="{DA1A635D-7DD4-4DF5-AE6F-8C5A4614000D}" dt="2022-01-29T06:49:41.441" v="4" actId="20577"/>
          <ac:spMkLst>
            <pc:docMk/>
            <pc:sldMk cId="2527316" sldId="265"/>
            <ac:spMk id="3" creationId="{6A17CB01-F71B-4AFD-97EA-A47A094E91D6}"/>
          </ac:spMkLst>
        </pc:spChg>
      </pc:sldChg>
    </pc:docChg>
  </pc:docChgLst>
  <pc:docChgLst>
    <pc:chgData name="akshat agarwal" userId="0aa3d2ecd0f5c65f" providerId="LiveId" clId="{77C9A1FB-EAB0-4AC0-B48B-B6EC88A1ECC4}"/>
    <pc:docChg chg="modSld">
      <pc:chgData name="akshat agarwal" userId="0aa3d2ecd0f5c65f" providerId="LiveId" clId="{77C9A1FB-EAB0-4AC0-B48B-B6EC88A1ECC4}" dt="2021-05-21T09:28:28.632" v="0"/>
      <pc:docMkLst>
        <pc:docMk/>
      </pc:docMkLst>
      <pc:sldChg chg="modSp mod">
        <pc:chgData name="akshat agarwal" userId="0aa3d2ecd0f5c65f" providerId="LiveId" clId="{77C9A1FB-EAB0-4AC0-B48B-B6EC88A1ECC4}" dt="2021-05-21T09:28:28.632" v="0"/>
        <pc:sldMkLst>
          <pc:docMk/>
          <pc:sldMk cId="2527316" sldId="265"/>
        </pc:sldMkLst>
        <pc:spChg chg="mod">
          <ac:chgData name="akshat agarwal" userId="0aa3d2ecd0f5c65f" providerId="LiveId" clId="{77C9A1FB-EAB0-4AC0-B48B-B6EC88A1ECC4}" dt="2021-05-21T09:28:28.632" v="0"/>
          <ac:spMkLst>
            <pc:docMk/>
            <pc:sldMk cId="2527316" sldId="265"/>
            <ac:spMk id="3" creationId="{6A17CB01-F71B-4AFD-97EA-A47A094E91D6}"/>
          </ac:spMkLst>
        </pc:spChg>
      </pc:sldChg>
    </pc:docChg>
  </pc:docChgLst>
  <pc:docChgLst>
    <pc:chgData name="akshat agarwal" userId="0aa3d2ecd0f5c65f" providerId="LiveId" clId="{4FB06C77-3AFE-43DC-93A9-18430A8B7558}"/>
    <pc:docChg chg="undo redo custSel addSld delSld modSld sldOrd">
      <pc:chgData name="akshat agarwal" userId="0aa3d2ecd0f5c65f" providerId="LiveId" clId="{4FB06C77-3AFE-43DC-93A9-18430A8B7558}" dt="2021-01-02T04:31:33.442" v="1911" actId="20577"/>
      <pc:docMkLst>
        <pc:docMk/>
      </pc:docMkLst>
      <pc:sldChg chg="del ord">
        <pc:chgData name="akshat agarwal" userId="0aa3d2ecd0f5c65f" providerId="LiveId" clId="{4FB06C77-3AFE-43DC-93A9-18430A8B7558}" dt="2021-01-01T06:01:27.607" v="1404" actId="2696"/>
        <pc:sldMkLst>
          <pc:docMk/>
          <pc:sldMk cId="3608860177" sldId="257"/>
        </pc:sldMkLst>
      </pc:sldChg>
      <pc:sldChg chg="modSp mod">
        <pc:chgData name="akshat agarwal" userId="0aa3d2ecd0f5c65f" providerId="LiveId" clId="{4FB06C77-3AFE-43DC-93A9-18430A8B7558}" dt="2021-01-02T04:28:00.367" v="1871" actId="20577"/>
        <pc:sldMkLst>
          <pc:docMk/>
          <pc:sldMk cId="2003484960" sldId="258"/>
        </pc:sldMkLst>
        <pc:spChg chg="mod">
          <ac:chgData name="akshat agarwal" userId="0aa3d2ecd0f5c65f" providerId="LiveId" clId="{4FB06C77-3AFE-43DC-93A9-18430A8B7558}" dt="2021-01-02T04:28:00.367" v="1871" actId="20577"/>
          <ac:spMkLst>
            <pc:docMk/>
            <pc:sldMk cId="2003484960" sldId="258"/>
            <ac:spMk id="3" creationId="{D7C86464-5133-4C57-B57E-BC504448B7B4}"/>
          </ac:spMkLst>
        </pc:spChg>
      </pc:sldChg>
      <pc:sldChg chg="modSp mod">
        <pc:chgData name="akshat agarwal" userId="0aa3d2ecd0f5c65f" providerId="LiveId" clId="{4FB06C77-3AFE-43DC-93A9-18430A8B7558}" dt="2021-01-02T04:26:14.568" v="1843" actId="20577"/>
        <pc:sldMkLst>
          <pc:docMk/>
          <pc:sldMk cId="3848636784" sldId="260"/>
        </pc:sldMkLst>
        <pc:spChg chg="mod">
          <ac:chgData name="akshat agarwal" userId="0aa3d2ecd0f5c65f" providerId="LiveId" clId="{4FB06C77-3AFE-43DC-93A9-18430A8B7558}" dt="2021-01-02T04:26:14.568" v="1843" actId="20577"/>
          <ac:spMkLst>
            <pc:docMk/>
            <pc:sldMk cId="3848636784" sldId="260"/>
            <ac:spMk id="3" creationId="{AE28E3C6-D288-492A-9986-3014A22D65EB}"/>
          </ac:spMkLst>
        </pc:spChg>
      </pc:sldChg>
      <pc:sldChg chg="modSp mod">
        <pc:chgData name="akshat agarwal" userId="0aa3d2ecd0f5c65f" providerId="LiveId" clId="{4FB06C77-3AFE-43DC-93A9-18430A8B7558}" dt="2021-01-02T04:28:39.871" v="1877" actId="20577"/>
        <pc:sldMkLst>
          <pc:docMk/>
          <pc:sldMk cId="739730822" sldId="261"/>
        </pc:sldMkLst>
        <pc:spChg chg="mod">
          <ac:chgData name="akshat agarwal" userId="0aa3d2ecd0f5c65f" providerId="LiveId" clId="{4FB06C77-3AFE-43DC-93A9-18430A8B7558}" dt="2020-12-21T09:12:30.920" v="410" actId="20577"/>
          <ac:spMkLst>
            <pc:docMk/>
            <pc:sldMk cId="739730822" sldId="261"/>
            <ac:spMk id="2" creationId="{8BAD5655-BCDF-40FA-A47E-4DD5FFBA0CCE}"/>
          </ac:spMkLst>
        </pc:spChg>
        <pc:spChg chg="mod">
          <ac:chgData name="akshat agarwal" userId="0aa3d2ecd0f5c65f" providerId="LiveId" clId="{4FB06C77-3AFE-43DC-93A9-18430A8B7558}" dt="2021-01-02T04:28:39.871" v="1877" actId="20577"/>
          <ac:spMkLst>
            <pc:docMk/>
            <pc:sldMk cId="739730822" sldId="261"/>
            <ac:spMk id="3" creationId="{5CF9A1AF-E48C-4EBA-9DA4-16D6DA38DD39}"/>
          </ac:spMkLst>
        </pc:spChg>
      </pc:sldChg>
      <pc:sldChg chg="modSp mod">
        <pc:chgData name="akshat agarwal" userId="0aa3d2ecd0f5c65f" providerId="LiveId" clId="{4FB06C77-3AFE-43DC-93A9-18430A8B7558}" dt="2021-01-02T04:29:54.769" v="1898" actId="20577"/>
        <pc:sldMkLst>
          <pc:docMk/>
          <pc:sldMk cId="3591486313" sldId="262"/>
        </pc:sldMkLst>
        <pc:spChg chg="mod">
          <ac:chgData name="akshat agarwal" userId="0aa3d2ecd0f5c65f" providerId="LiveId" clId="{4FB06C77-3AFE-43DC-93A9-18430A8B7558}" dt="2021-01-01T06:09:59.648" v="1496" actId="20577"/>
          <ac:spMkLst>
            <pc:docMk/>
            <pc:sldMk cId="3591486313" sldId="262"/>
            <ac:spMk id="2" creationId="{1E6A6A90-2968-4135-8E3C-55D530EFDAC3}"/>
          </ac:spMkLst>
        </pc:spChg>
        <pc:spChg chg="mod">
          <ac:chgData name="akshat agarwal" userId="0aa3d2ecd0f5c65f" providerId="LiveId" clId="{4FB06C77-3AFE-43DC-93A9-18430A8B7558}" dt="2021-01-02T04:29:54.769" v="1898" actId="20577"/>
          <ac:spMkLst>
            <pc:docMk/>
            <pc:sldMk cId="3591486313" sldId="262"/>
            <ac:spMk id="3" creationId="{BAEF6A92-1223-490A-ACCC-C53D957C8B99}"/>
          </ac:spMkLst>
        </pc:spChg>
      </pc:sldChg>
      <pc:sldChg chg="modSp mod">
        <pc:chgData name="akshat agarwal" userId="0aa3d2ecd0f5c65f" providerId="LiveId" clId="{4FB06C77-3AFE-43DC-93A9-18430A8B7558}" dt="2021-01-01T05:57:09.115" v="1357" actId="20577"/>
        <pc:sldMkLst>
          <pc:docMk/>
          <pc:sldMk cId="2406074695" sldId="263"/>
        </pc:sldMkLst>
        <pc:spChg chg="mod">
          <ac:chgData name="akshat agarwal" userId="0aa3d2ecd0f5c65f" providerId="LiveId" clId="{4FB06C77-3AFE-43DC-93A9-18430A8B7558}" dt="2021-01-01T05:57:09.115" v="1357" actId="20577"/>
          <ac:spMkLst>
            <pc:docMk/>
            <pc:sldMk cId="2406074695" sldId="263"/>
            <ac:spMk id="2" creationId="{DD42F9C8-2DF9-44B6-BB2F-135A9105AB12}"/>
          </ac:spMkLst>
        </pc:spChg>
        <pc:spChg chg="mod">
          <ac:chgData name="akshat agarwal" userId="0aa3d2ecd0f5c65f" providerId="LiveId" clId="{4FB06C77-3AFE-43DC-93A9-18430A8B7558}" dt="2020-12-21T10:33:51.689" v="1171" actId="13926"/>
          <ac:spMkLst>
            <pc:docMk/>
            <pc:sldMk cId="2406074695" sldId="263"/>
            <ac:spMk id="3" creationId="{5BE7CA37-A6CE-4AE6-A6CC-B24B5BE05E15}"/>
          </ac:spMkLst>
        </pc:spChg>
      </pc:sldChg>
      <pc:sldChg chg="modSp mod">
        <pc:chgData name="akshat agarwal" userId="0aa3d2ecd0f5c65f" providerId="LiveId" clId="{4FB06C77-3AFE-43DC-93A9-18430A8B7558}" dt="2021-01-01T05:59:32.692" v="1396" actId="20577"/>
        <pc:sldMkLst>
          <pc:docMk/>
          <pc:sldMk cId="2793453037" sldId="264"/>
        </pc:sldMkLst>
        <pc:spChg chg="mod">
          <ac:chgData name="akshat agarwal" userId="0aa3d2ecd0f5c65f" providerId="LiveId" clId="{4FB06C77-3AFE-43DC-93A9-18430A8B7558}" dt="2021-01-01T05:59:32.692" v="1396" actId="20577"/>
          <ac:spMkLst>
            <pc:docMk/>
            <pc:sldMk cId="2793453037" sldId="264"/>
            <ac:spMk id="3" creationId="{6DCF3BFC-2D29-4097-98EC-7BA19AFE64CF}"/>
          </ac:spMkLst>
        </pc:spChg>
      </pc:sldChg>
      <pc:sldChg chg="modSp mod ord">
        <pc:chgData name="akshat agarwal" userId="0aa3d2ecd0f5c65f" providerId="LiveId" clId="{4FB06C77-3AFE-43DC-93A9-18430A8B7558}" dt="2021-01-02T04:27:21.918" v="1869" actId="20577"/>
        <pc:sldMkLst>
          <pc:docMk/>
          <pc:sldMk cId="2527316" sldId="265"/>
        </pc:sldMkLst>
        <pc:spChg chg="mod">
          <ac:chgData name="akshat agarwal" userId="0aa3d2ecd0f5c65f" providerId="LiveId" clId="{4FB06C77-3AFE-43DC-93A9-18430A8B7558}" dt="2021-01-02T04:27:21.918" v="1869" actId="20577"/>
          <ac:spMkLst>
            <pc:docMk/>
            <pc:sldMk cId="2527316" sldId="265"/>
            <ac:spMk id="3" creationId="{6A17CB01-F71B-4AFD-97EA-A47A094E91D6}"/>
          </ac:spMkLst>
        </pc:spChg>
      </pc:sldChg>
      <pc:sldChg chg="modSp mod">
        <pc:chgData name="akshat agarwal" userId="0aa3d2ecd0f5c65f" providerId="LiveId" clId="{4FB06C77-3AFE-43DC-93A9-18430A8B7558}" dt="2020-12-21T10:27:41.381" v="1123" actId="20577"/>
        <pc:sldMkLst>
          <pc:docMk/>
          <pc:sldMk cId="2467486824" sldId="266"/>
        </pc:sldMkLst>
        <pc:spChg chg="mod">
          <ac:chgData name="akshat agarwal" userId="0aa3d2ecd0f5c65f" providerId="LiveId" clId="{4FB06C77-3AFE-43DC-93A9-18430A8B7558}" dt="2020-12-21T10:27:41.381" v="1123" actId="20577"/>
          <ac:spMkLst>
            <pc:docMk/>
            <pc:sldMk cId="2467486824" sldId="266"/>
            <ac:spMk id="4" creationId="{C7541683-CA49-454F-A322-764C033198C8}"/>
          </ac:spMkLst>
        </pc:spChg>
        <pc:spChg chg="mod">
          <ac:chgData name="akshat agarwal" userId="0aa3d2ecd0f5c65f" providerId="LiveId" clId="{4FB06C77-3AFE-43DC-93A9-18430A8B7558}" dt="2020-12-21T10:27:34.214" v="1116" actId="27636"/>
          <ac:spMkLst>
            <pc:docMk/>
            <pc:sldMk cId="2467486824" sldId="266"/>
            <ac:spMk id="6" creationId="{8B8F9C88-1379-4EAA-A095-A6F6A38E8E4A}"/>
          </ac:spMkLst>
        </pc:spChg>
      </pc:sldChg>
      <pc:sldChg chg="modSp mod">
        <pc:chgData name="akshat agarwal" userId="0aa3d2ecd0f5c65f" providerId="LiveId" clId="{4FB06C77-3AFE-43DC-93A9-18430A8B7558}" dt="2020-12-21T09:18:35.227" v="512" actId="20577"/>
        <pc:sldMkLst>
          <pc:docMk/>
          <pc:sldMk cId="1106259857" sldId="267"/>
        </pc:sldMkLst>
        <pc:spChg chg="mod">
          <ac:chgData name="akshat agarwal" userId="0aa3d2ecd0f5c65f" providerId="LiveId" clId="{4FB06C77-3AFE-43DC-93A9-18430A8B7558}" dt="2020-12-21T09:18:35.227" v="512" actId="20577"/>
          <ac:spMkLst>
            <pc:docMk/>
            <pc:sldMk cId="1106259857" sldId="267"/>
            <ac:spMk id="4" creationId="{2244B400-4C82-4113-8D98-ECC4F174C467}"/>
          </ac:spMkLst>
        </pc:spChg>
      </pc:sldChg>
      <pc:sldChg chg="modSp del mod">
        <pc:chgData name="akshat agarwal" userId="0aa3d2ecd0f5c65f" providerId="LiveId" clId="{4FB06C77-3AFE-43DC-93A9-18430A8B7558}" dt="2021-01-01T05:59:37.939" v="1397" actId="2696"/>
        <pc:sldMkLst>
          <pc:docMk/>
          <pc:sldMk cId="1495000313" sldId="268"/>
        </pc:sldMkLst>
        <pc:spChg chg="mod">
          <ac:chgData name="akshat agarwal" userId="0aa3d2ecd0f5c65f" providerId="LiveId" clId="{4FB06C77-3AFE-43DC-93A9-18430A8B7558}" dt="2021-01-01T05:58:36.594" v="1369" actId="21"/>
          <ac:spMkLst>
            <pc:docMk/>
            <pc:sldMk cId="1495000313" sldId="268"/>
            <ac:spMk id="3" creationId="{43A75656-3878-4C83-8248-3EECAE18C173}"/>
          </ac:spMkLst>
        </pc:spChg>
      </pc:sldChg>
      <pc:sldChg chg="modSp del mod">
        <pc:chgData name="akshat agarwal" userId="0aa3d2ecd0f5c65f" providerId="LiveId" clId="{4FB06C77-3AFE-43DC-93A9-18430A8B7558}" dt="2021-01-01T05:59:40.773" v="1398" actId="2696"/>
        <pc:sldMkLst>
          <pc:docMk/>
          <pc:sldMk cId="135242739" sldId="269"/>
        </pc:sldMkLst>
        <pc:spChg chg="mod">
          <ac:chgData name="akshat agarwal" userId="0aa3d2ecd0f5c65f" providerId="LiveId" clId="{4FB06C77-3AFE-43DC-93A9-18430A8B7558}" dt="2021-01-01T05:59:07.202" v="1381" actId="21"/>
          <ac:spMkLst>
            <pc:docMk/>
            <pc:sldMk cId="135242739" sldId="269"/>
            <ac:spMk id="3" creationId="{FA8F01F7-9DB6-4843-B6E4-AE1FAC72B935}"/>
          </ac:spMkLst>
        </pc:spChg>
      </pc:sldChg>
      <pc:sldChg chg="modSp mod ord">
        <pc:chgData name="akshat agarwal" userId="0aa3d2ecd0f5c65f" providerId="LiveId" clId="{4FB06C77-3AFE-43DC-93A9-18430A8B7558}" dt="2021-01-02T04:31:03.953" v="1899" actId="2711"/>
        <pc:sldMkLst>
          <pc:docMk/>
          <pc:sldMk cId="3330599738" sldId="270"/>
        </pc:sldMkLst>
        <pc:spChg chg="mod">
          <ac:chgData name="akshat agarwal" userId="0aa3d2ecd0f5c65f" providerId="LiveId" clId="{4FB06C77-3AFE-43DC-93A9-18430A8B7558}" dt="2021-01-02T04:31:03.953" v="1899" actId="2711"/>
          <ac:spMkLst>
            <pc:docMk/>
            <pc:sldMk cId="3330599738" sldId="270"/>
            <ac:spMk id="3" creationId="{A7C3C6C2-E56E-4CED-BAC7-84E28E0F548C}"/>
          </ac:spMkLst>
        </pc:spChg>
      </pc:sldChg>
      <pc:sldChg chg="modSp del mod">
        <pc:chgData name="akshat agarwal" userId="0aa3d2ecd0f5c65f" providerId="LiveId" clId="{4FB06C77-3AFE-43DC-93A9-18430A8B7558}" dt="2021-01-01T06:00:48.199" v="1400" actId="2696"/>
        <pc:sldMkLst>
          <pc:docMk/>
          <pc:sldMk cId="1247025713" sldId="271"/>
        </pc:sldMkLst>
        <pc:spChg chg="mod">
          <ac:chgData name="akshat agarwal" userId="0aa3d2ecd0f5c65f" providerId="LiveId" clId="{4FB06C77-3AFE-43DC-93A9-18430A8B7558}" dt="2020-12-21T09:23:26.758" v="754" actId="20577"/>
          <ac:spMkLst>
            <pc:docMk/>
            <pc:sldMk cId="1247025713" sldId="271"/>
            <ac:spMk id="4" creationId="{C345E03B-5565-4A57-BC13-05FAAA10C5CB}"/>
          </ac:spMkLst>
        </pc:spChg>
        <pc:spChg chg="mod">
          <ac:chgData name="akshat agarwal" userId="0aa3d2ecd0f5c65f" providerId="LiveId" clId="{4FB06C77-3AFE-43DC-93A9-18430A8B7558}" dt="2020-12-21T09:23:36.575" v="776" actId="20577"/>
          <ac:spMkLst>
            <pc:docMk/>
            <pc:sldMk cId="1247025713" sldId="271"/>
            <ac:spMk id="6" creationId="{E418F4A6-6B59-430C-93C4-43A2A4DA79A6}"/>
          </ac:spMkLst>
        </pc:spChg>
      </pc:sldChg>
      <pc:sldChg chg="modSp del mod">
        <pc:chgData name="akshat agarwal" userId="0aa3d2ecd0f5c65f" providerId="LiveId" clId="{4FB06C77-3AFE-43DC-93A9-18430A8B7558}" dt="2021-01-01T06:00:59.987" v="1402" actId="2696"/>
        <pc:sldMkLst>
          <pc:docMk/>
          <pc:sldMk cId="1509905706" sldId="272"/>
        </pc:sldMkLst>
        <pc:spChg chg="mod">
          <ac:chgData name="akshat agarwal" userId="0aa3d2ecd0f5c65f" providerId="LiveId" clId="{4FB06C77-3AFE-43DC-93A9-18430A8B7558}" dt="2020-12-21T09:30:19.536" v="842" actId="20577"/>
          <ac:spMkLst>
            <pc:docMk/>
            <pc:sldMk cId="1509905706" sldId="272"/>
            <ac:spMk id="3" creationId="{F5D0A945-C10F-41E7-8982-8B86E272E2BE}"/>
          </ac:spMkLst>
        </pc:spChg>
      </pc:sldChg>
      <pc:sldChg chg="del">
        <pc:chgData name="akshat agarwal" userId="0aa3d2ecd0f5c65f" providerId="LiveId" clId="{4FB06C77-3AFE-43DC-93A9-18430A8B7558}" dt="2021-01-01T06:00:10.224" v="1399" actId="2696"/>
        <pc:sldMkLst>
          <pc:docMk/>
          <pc:sldMk cId="2242725385" sldId="273"/>
        </pc:sldMkLst>
      </pc:sldChg>
      <pc:sldChg chg="addSp delSp modSp new mod ord">
        <pc:chgData name="akshat agarwal" userId="0aa3d2ecd0f5c65f" providerId="LiveId" clId="{4FB06C77-3AFE-43DC-93A9-18430A8B7558}" dt="2021-01-01T05:55:30.221" v="1302" actId="122"/>
        <pc:sldMkLst>
          <pc:docMk/>
          <pc:sldMk cId="1048577123" sldId="274"/>
        </pc:sldMkLst>
        <pc:spChg chg="mod">
          <ac:chgData name="akshat agarwal" userId="0aa3d2ecd0f5c65f" providerId="LiveId" clId="{4FB06C77-3AFE-43DC-93A9-18430A8B7558}" dt="2021-01-01T05:55:30.221" v="1302" actId="122"/>
          <ac:spMkLst>
            <pc:docMk/>
            <pc:sldMk cId="1048577123" sldId="274"/>
            <ac:spMk id="2" creationId="{5A32476B-3A42-4C55-B901-AC996DE7AAD9}"/>
          </ac:spMkLst>
        </pc:spChg>
        <pc:spChg chg="del">
          <ac:chgData name="akshat agarwal" userId="0aa3d2ecd0f5c65f" providerId="LiveId" clId="{4FB06C77-3AFE-43DC-93A9-18430A8B7558}" dt="2020-12-23T07:22:54.140" v="1201" actId="931"/>
          <ac:spMkLst>
            <pc:docMk/>
            <pc:sldMk cId="1048577123" sldId="274"/>
            <ac:spMk id="3" creationId="{0CC83434-72F6-4B41-AE47-AF5F6319175A}"/>
          </ac:spMkLst>
        </pc:spChg>
        <pc:picChg chg="add mod">
          <ac:chgData name="akshat agarwal" userId="0aa3d2ecd0f5c65f" providerId="LiveId" clId="{4FB06C77-3AFE-43DC-93A9-18430A8B7558}" dt="2020-12-23T07:23:10.183" v="1205" actId="14100"/>
          <ac:picMkLst>
            <pc:docMk/>
            <pc:sldMk cId="1048577123" sldId="274"/>
            <ac:picMk id="5" creationId="{1F22509C-4897-4250-977C-605412E4531A}"/>
          </ac:picMkLst>
        </pc:picChg>
      </pc:sldChg>
      <pc:sldChg chg="new del">
        <pc:chgData name="akshat agarwal" userId="0aa3d2ecd0f5c65f" providerId="LiveId" clId="{4FB06C77-3AFE-43DC-93A9-18430A8B7558}" dt="2020-12-21T10:25:43.947" v="1098" actId="47"/>
        <pc:sldMkLst>
          <pc:docMk/>
          <pc:sldMk cId="3725127117" sldId="274"/>
        </pc:sldMkLst>
      </pc:sldChg>
      <pc:sldChg chg="add del">
        <pc:chgData name="akshat agarwal" userId="0aa3d2ecd0f5c65f" providerId="LiveId" clId="{4FB06C77-3AFE-43DC-93A9-18430A8B7558}" dt="2021-01-01T06:01:21.283" v="1403" actId="2696"/>
        <pc:sldMkLst>
          <pc:docMk/>
          <pc:sldMk cId="2019268563" sldId="275"/>
        </pc:sldMkLst>
      </pc:sldChg>
      <pc:sldChg chg="modSp new mod">
        <pc:chgData name="akshat agarwal" userId="0aa3d2ecd0f5c65f" providerId="LiveId" clId="{4FB06C77-3AFE-43DC-93A9-18430A8B7558}" dt="2021-01-02T04:31:33.442" v="1911" actId="20577"/>
        <pc:sldMkLst>
          <pc:docMk/>
          <pc:sldMk cId="2752581689" sldId="275"/>
        </pc:sldMkLst>
        <pc:spChg chg="mod">
          <ac:chgData name="akshat agarwal" userId="0aa3d2ecd0f5c65f" providerId="LiveId" clId="{4FB06C77-3AFE-43DC-93A9-18430A8B7558}" dt="2021-01-01T06:20:28.763" v="1568" actId="122"/>
          <ac:spMkLst>
            <pc:docMk/>
            <pc:sldMk cId="2752581689" sldId="275"/>
            <ac:spMk id="2" creationId="{0EA62FE1-8778-41D8-B086-3D9CE3226B3C}"/>
          </ac:spMkLst>
        </pc:spChg>
        <pc:spChg chg="mod">
          <ac:chgData name="akshat agarwal" userId="0aa3d2ecd0f5c65f" providerId="LiveId" clId="{4FB06C77-3AFE-43DC-93A9-18430A8B7558}" dt="2021-01-02T04:31:33.442" v="1911" actId="20577"/>
          <ac:spMkLst>
            <pc:docMk/>
            <pc:sldMk cId="2752581689" sldId="275"/>
            <ac:spMk id="3" creationId="{F8960A02-E9C6-44F1-80B7-E87BB5DFDBBA}"/>
          </ac:spMkLst>
        </pc:spChg>
      </pc:sldChg>
    </pc:docChg>
  </pc:docChgLst>
  <pc:docChgLst>
    <pc:chgData name="akshat agarwal" userId="0aa3d2ecd0f5c65f" providerId="LiveId" clId="{34E65DEB-7BF6-4AED-9526-ABE3AA3F5FDF}"/>
    <pc:docChg chg="undo custSel addSld modSld sldOrd">
      <pc:chgData name="akshat agarwal" userId="0aa3d2ecd0f5c65f" providerId="LiveId" clId="{34E65DEB-7BF6-4AED-9526-ABE3AA3F5FDF}" dt="2021-04-28T10:19:21.326" v="423" actId="20577"/>
      <pc:docMkLst>
        <pc:docMk/>
      </pc:docMkLst>
      <pc:sldChg chg="modSp mod">
        <pc:chgData name="akshat agarwal" userId="0aa3d2ecd0f5c65f" providerId="LiveId" clId="{34E65DEB-7BF6-4AED-9526-ABE3AA3F5FDF}" dt="2021-04-28T05:46:09.821" v="311" actId="2"/>
        <pc:sldMkLst>
          <pc:docMk/>
          <pc:sldMk cId="2003484960" sldId="258"/>
        </pc:sldMkLst>
        <pc:spChg chg="mod">
          <ac:chgData name="akshat agarwal" userId="0aa3d2ecd0f5c65f" providerId="LiveId" clId="{34E65DEB-7BF6-4AED-9526-ABE3AA3F5FDF}" dt="2021-04-28T05:46:09.821" v="311" actId="2"/>
          <ac:spMkLst>
            <pc:docMk/>
            <pc:sldMk cId="2003484960" sldId="258"/>
            <ac:spMk id="3" creationId="{D7C86464-5133-4C57-B57E-BC504448B7B4}"/>
          </ac:spMkLst>
        </pc:spChg>
      </pc:sldChg>
      <pc:sldChg chg="modSp mod">
        <pc:chgData name="akshat agarwal" userId="0aa3d2ecd0f5c65f" providerId="LiveId" clId="{34E65DEB-7BF6-4AED-9526-ABE3AA3F5FDF}" dt="2021-04-26T10:22:08.812" v="54" actId="20577"/>
        <pc:sldMkLst>
          <pc:docMk/>
          <pc:sldMk cId="739730822" sldId="261"/>
        </pc:sldMkLst>
        <pc:spChg chg="mod">
          <ac:chgData name="akshat agarwal" userId="0aa3d2ecd0f5c65f" providerId="LiveId" clId="{34E65DEB-7BF6-4AED-9526-ABE3AA3F5FDF}" dt="2021-04-26T10:22:08.812" v="54" actId="20577"/>
          <ac:spMkLst>
            <pc:docMk/>
            <pc:sldMk cId="739730822" sldId="261"/>
            <ac:spMk id="3" creationId="{5CF9A1AF-E48C-4EBA-9DA4-16D6DA38DD39}"/>
          </ac:spMkLst>
        </pc:spChg>
      </pc:sldChg>
      <pc:sldChg chg="modSp mod">
        <pc:chgData name="akshat agarwal" userId="0aa3d2ecd0f5c65f" providerId="LiveId" clId="{34E65DEB-7BF6-4AED-9526-ABE3AA3F5FDF}" dt="2021-04-28T10:16:46.681" v="411" actId="400"/>
        <pc:sldMkLst>
          <pc:docMk/>
          <pc:sldMk cId="2406074695" sldId="263"/>
        </pc:sldMkLst>
        <pc:spChg chg="mod">
          <ac:chgData name="akshat agarwal" userId="0aa3d2ecd0f5c65f" providerId="LiveId" clId="{34E65DEB-7BF6-4AED-9526-ABE3AA3F5FDF}" dt="2021-04-28T10:16:46.681" v="411" actId="400"/>
          <ac:spMkLst>
            <pc:docMk/>
            <pc:sldMk cId="2406074695" sldId="263"/>
            <ac:spMk id="3" creationId="{5BE7CA37-A6CE-4AE6-A6CC-B24B5BE05E15}"/>
          </ac:spMkLst>
        </pc:spChg>
      </pc:sldChg>
      <pc:sldChg chg="modSp mod">
        <pc:chgData name="akshat agarwal" userId="0aa3d2ecd0f5c65f" providerId="LiveId" clId="{34E65DEB-7BF6-4AED-9526-ABE3AA3F5FDF}" dt="2021-04-28T10:19:21.326" v="423" actId="20577"/>
        <pc:sldMkLst>
          <pc:docMk/>
          <pc:sldMk cId="2793453037" sldId="264"/>
        </pc:sldMkLst>
        <pc:spChg chg="mod">
          <ac:chgData name="akshat agarwal" userId="0aa3d2ecd0f5c65f" providerId="LiveId" clId="{34E65DEB-7BF6-4AED-9526-ABE3AA3F5FDF}" dt="2021-04-28T10:19:21.326" v="423" actId="20577"/>
          <ac:spMkLst>
            <pc:docMk/>
            <pc:sldMk cId="2793453037" sldId="264"/>
            <ac:spMk id="3" creationId="{6DCF3BFC-2D29-4097-98EC-7BA19AFE64CF}"/>
          </ac:spMkLst>
        </pc:spChg>
      </pc:sldChg>
      <pc:sldChg chg="modSp mod">
        <pc:chgData name="akshat agarwal" userId="0aa3d2ecd0f5c65f" providerId="LiveId" clId="{34E65DEB-7BF6-4AED-9526-ABE3AA3F5FDF}" dt="2021-04-28T05:36:23.459" v="163" actId="6549"/>
        <pc:sldMkLst>
          <pc:docMk/>
          <pc:sldMk cId="2527316" sldId="265"/>
        </pc:sldMkLst>
        <pc:spChg chg="mod">
          <ac:chgData name="akshat agarwal" userId="0aa3d2ecd0f5c65f" providerId="LiveId" clId="{34E65DEB-7BF6-4AED-9526-ABE3AA3F5FDF}" dt="2021-04-28T05:36:23.459" v="163" actId="6549"/>
          <ac:spMkLst>
            <pc:docMk/>
            <pc:sldMk cId="2527316" sldId="265"/>
            <ac:spMk id="3" creationId="{6A17CB01-F71B-4AFD-97EA-A47A094E91D6}"/>
          </ac:spMkLst>
        </pc:spChg>
      </pc:sldChg>
      <pc:sldChg chg="modSp mod">
        <pc:chgData name="akshat agarwal" userId="0aa3d2ecd0f5c65f" providerId="LiveId" clId="{34E65DEB-7BF6-4AED-9526-ABE3AA3F5FDF}" dt="2021-04-28T09:58:01.377" v="332" actId="20577"/>
        <pc:sldMkLst>
          <pc:docMk/>
          <pc:sldMk cId="2467486824" sldId="266"/>
        </pc:sldMkLst>
        <pc:spChg chg="mod">
          <ac:chgData name="akshat agarwal" userId="0aa3d2ecd0f5c65f" providerId="LiveId" clId="{34E65DEB-7BF6-4AED-9526-ABE3AA3F5FDF}" dt="2021-04-28T09:58:01.377" v="332" actId="20577"/>
          <ac:spMkLst>
            <pc:docMk/>
            <pc:sldMk cId="2467486824" sldId="266"/>
            <ac:spMk id="4" creationId="{C7541683-CA49-454F-A322-764C033198C8}"/>
          </ac:spMkLst>
        </pc:spChg>
        <pc:spChg chg="mod">
          <ac:chgData name="akshat agarwal" userId="0aa3d2ecd0f5c65f" providerId="LiveId" clId="{34E65DEB-7BF6-4AED-9526-ABE3AA3F5FDF}" dt="2021-04-28T05:40:58.108" v="253" actId="27636"/>
          <ac:spMkLst>
            <pc:docMk/>
            <pc:sldMk cId="2467486824" sldId="266"/>
            <ac:spMk id="6" creationId="{8B8F9C88-1379-4EAA-A095-A6F6A38E8E4A}"/>
          </ac:spMkLst>
        </pc:spChg>
      </pc:sldChg>
      <pc:sldChg chg="modSp mod">
        <pc:chgData name="akshat agarwal" userId="0aa3d2ecd0f5c65f" providerId="LiveId" clId="{34E65DEB-7BF6-4AED-9526-ABE3AA3F5FDF}" dt="2021-04-28T05:42:23.446" v="297" actId="122"/>
        <pc:sldMkLst>
          <pc:docMk/>
          <pc:sldMk cId="1106259857" sldId="267"/>
        </pc:sldMkLst>
        <pc:spChg chg="mod">
          <ac:chgData name="akshat agarwal" userId="0aa3d2ecd0f5c65f" providerId="LiveId" clId="{34E65DEB-7BF6-4AED-9526-ABE3AA3F5FDF}" dt="2021-04-28T05:42:14.658" v="295" actId="122"/>
          <ac:spMkLst>
            <pc:docMk/>
            <pc:sldMk cId="1106259857" sldId="267"/>
            <ac:spMk id="4" creationId="{2244B400-4C82-4113-8D98-ECC4F174C467}"/>
          </ac:spMkLst>
        </pc:spChg>
        <pc:spChg chg="mod">
          <ac:chgData name="akshat agarwal" userId="0aa3d2ecd0f5c65f" providerId="LiveId" clId="{34E65DEB-7BF6-4AED-9526-ABE3AA3F5FDF}" dt="2021-04-28T05:42:23.446" v="297" actId="122"/>
          <ac:spMkLst>
            <pc:docMk/>
            <pc:sldMk cId="1106259857" sldId="267"/>
            <ac:spMk id="6" creationId="{5AE24BD2-1C04-4AD2-8CBA-609A1ECC9641}"/>
          </ac:spMkLst>
        </pc:spChg>
      </pc:sldChg>
      <pc:sldChg chg="modSp mod">
        <pc:chgData name="akshat agarwal" userId="0aa3d2ecd0f5c65f" providerId="LiveId" clId="{34E65DEB-7BF6-4AED-9526-ABE3AA3F5FDF}" dt="2021-04-28T05:46:40.857" v="315" actId="20577"/>
        <pc:sldMkLst>
          <pc:docMk/>
          <pc:sldMk cId="2752581689" sldId="275"/>
        </pc:sldMkLst>
        <pc:spChg chg="mod">
          <ac:chgData name="akshat agarwal" userId="0aa3d2ecd0f5c65f" providerId="LiveId" clId="{34E65DEB-7BF6-4AED-9526-ABE3AA3F5FDF}" dt="2021-04-28T05:46:40.857" v="315" actId="20577"/>
          <ac:spMkLst>
            <pc:docMk/>
            <pc:sldMk cId="2752581689" sldId="275"/>
            <ac:spMk id="3" creationId="{F8960A02-E9C6-44F1-80B7-E87BB5DFDBBA}"/>
          </ac:spMkLst>
        </pc:spChg>
      </pc:sldChg>
      <pc:sldChg chg="addSp delSp modSp new mod ord">
        <pc:chgData name="akshat agarwal" userId="0aa3d2ecd0f5c65f" providerId="LiveId" clId="{34E65DEB-7BF6-4AED-9526-ABE3AA3F5FDF}" dt="2021-04-28T09:42:05.266" v="317"/>
        <pc:sldMkLst>
          <pc:docMk/>
          <pc:sldMk cId="321978038" sldId="276"/>
        </pc:sldMkLst>
        <pc:spChg chg="mod">
          <ac:chgData name="akshat agarwal" userId="0aa3d2ecd0f5c65f" providerId="LiveId" clId="{34E65DEB-7BF6-4AED-9526-ABE3AA3F5FDF}" dt="2021-04-26T10:26:36.509" v="162" actId="20577"/>
          <ac:spMkLst>
            <pc:docMk/>
            <pc:sldMk cId="321978038" sldId="276"/>
            <ac:spMk id="3" creationId="{5B2CAA93-35ED-45B5-A317-973267C55ED4}"/>
          </ac:spMkLst>
        </pc:spChg>
        <pc:graphicFrameChg chg="add del modGraphic">
          <ac:chgData name="akshat agarwal" userId="0aa3d2ecd0f5c65f" providerId="LiveId" clId="{34E65DEB-7BF6-4AED-9526-ABE3AA3F5FDF}" dt="2021-04-28T05:37:27.605" v="165" actId="27309"/>
          <ac:graphicFrameMkLst>
            <pc:docMk/>
            <pc:sldMk cId="321978038" sldId="276"/>
            <ac:graphicFrameMk id="5" creationId="{3168D168-6C6A-4E9E-A5E4-47228548099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C655C-6827-461B-B5E4-0F84FFED6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F31E2-1B57-49D6-A3BD-2E1CFFF1D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82FE7-D431-4785-993E-C46EED59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29-01-2022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A0BEE-F9FD-45FB-A4D6-C449254DB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568B9-9BBD-4E11-B3CC-D1FDAC7D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820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6FDAF-0720-48B5-8526-CEF23DF8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A7E89D-5B78-43EF-93C0-A4957C11E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24A69-5EC3-47E7-958F-577E55F8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29-01-2022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A2366-80D8-4F50-8A6A-0D5A2FE0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2B007-C6EE-4109-92D1-EEF13127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617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ADD99F-AAC1-4562-8A79-90EB215DA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D48AB-7E17-457E-8A5F-C63D6F1AF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ECF3B-B8D6-4081-B81C-DC2E68CA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29-01-2022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1CB7E-7EB2-474A-8711-36FD6106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2E4F-81EE-48AD-90C8-734B50BB7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95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DAEE-352E-43EC-BD52-4A35BE8B3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ABD3F-823A-4B01-AB4B-002BD9124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A3B28-F411-4AF2-9E99-728043B0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29-01-2022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E0C95-35AE-4AC9-83FA-0E20E637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1CF80-F43B-4046-83D2-C28D08A7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86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32BA-B4AE-4F3F-A59F-17ABDBD7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080B5-2DD4-4C47-9988-6118B98BF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83FF2-DCA7-4454-878B-9883E1CE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29-01-2022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05E8B-E0BD-49A3-A4A8-97252071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B8867-85DF-4E71-B0EF-3E142C31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95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C9009-AFE5-4613-BA1D-AFA108D11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18B00-3269-48AD-AD42-305DAD92C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1C53A-3DAC-4148-B473-E172BDDD8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DF3B0-71D2-415D-A215-39E2D26F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29-01-2022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F4E65-A775-4BD3-8032-57AAD9335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5D83C-9797-4E72-8743-0C8A03F2E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519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47E0-B358-4EEE-B842-30A412E7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FB789-641F-4980-B701-404F15DD2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40FB3-737D-4382-A71F-5865EB567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3A129C-4DD0-483D-BE09-3EC2BCD3C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FA46E-C5EA-43EC-8649-78E8D6348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74157-C4BB-417E-A599-921238FC2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29-01-2022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3AF665-C26C-4021-A4F1-90A9DFD7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EB632A-378B-4BC0-BA1E-BAB17FA0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209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DBAB-DFA4-4A4C-9308-01264B84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4EA37-4C13-4B5F-B43E-DD93E97E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29-01-2022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38611-712B-40CE-BCFF-EE57B912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0D43C-6D67-48B6-AB1A-B62775948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719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C4FB34-9EAF-4FDB-AD48-7A159ADBC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29-01-2022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B59D7A-0809-44D0-8037-04B12A635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0FD42-B103-40BF-9321-5AEBB3CB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151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2B2F-D8DE-4B00-851F-1C48FDF0A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466F2-79A7-4111-B3ED-5DE6B0D4B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1C17B-A00B-4D2B-A042-CC83A9C7B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A1ABC-956B-453B-81C3-DB6650CE5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29-01-2022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6E099-75EB-4C61-A0A6-E88149AA2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29CBB-7C13-4F28-815C-72A54FF9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588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93C26-C976-490D-BA28-F4071F25A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7D74E4-08AD-451C-B889-FC6B38C0D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A935E-0A43-4649-BB01-420045816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5B60F-E627-4474-905C-3681DFC5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29-01-2022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79D87-A90D-4060-800C-207464B5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D5BC8-9D73-4BBD-9C41-F91EE292D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815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3E348-03BB-4F81-B998-F9EEC094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0BE77-3A84-4B12-8AB2-EB47A5B15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A8F18-77E3-4DF1-B90C-51A6F13F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A06D-C5F1-4CD5-AF17-BB91A04CC2CC}" type="datetimeFigureOut">
              <a:rPr lang="en-IN" smtClean="0"/>
              <a:t>29-01-2022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B3C26-0D87-4311-8ED0-BE8AC858D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E5F81-3019-4910-8ED1-7CCAA89FF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1FC2-E192-4868-AA7E-9D2F475062E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419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3E791-3838-4537-8B9D-7AC7AEB27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Communicative English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Code: HSS-S101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6D2B0-873E-410D-B551-1A2C4B964B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Deepti Agarwal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13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B900B-8DA7-4841-8F33-FC5CB294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1B18D-8840-452C-B2C3-9D013F2E99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41683-CA49-454F-A322-764C033198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Noise in the background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Unclear Voice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 rate of speech.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Incorrect Pronunciation</a:t>
            </a:r>
          </a:p>
          <a:p>
            <a:pPr marL="514350" indent="-514350">
              <a:buAutoNum type="alphaL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has shipped/ sipped the order.</a:t>
            </a:r>
          </a:p>
          <a:p>
            <a:pPr marL="514350" indent="-514350">
              <a:buAutoNum type="alphaL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the list/ least you can do.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Improper Enunciation: Truncating, chopping or slurring of sounds.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Gottago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wannado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763E98-97DC-4648-BA0C-CE0EA6119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F9C88-1379-4EAA-A095-A6F6A38E8E4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</a:t>
            </a:r>
          </a:p>
          <a:p>
            <a:r>
              <a:rPr lang="en-IN" dirty="0"/>
              <a:t>Poor Network</a:t>
            </a:r>
          </a:p>
          <a:p>
            <a:r>
              <a:rPr lang="en-IN" dirty="0"/>
              <a:t>Disruption of the connection</a:t>
            </a:r>
          </a:p>
          <a:p>
            <a:r>
              <a:rPr lang="en-IN" dirty="0"/>
              <a:t>Snapping of the wire</a:t>
            </a:r>
          </a:p>
          <a:p>
            <a:r>
              <a:rPr lang="en-IN" dirty="0"/>
              <a:t>Slow Network Connection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7486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A8598-8196-4776-9E83-4DB32C6F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D9C8B-4121-460C-8FA3-8DF8342F36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4B400-4C82-4113-8D98-ECC4F174C4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</a:p>
          <a:p>
            <a:r>
              <a:rPr lang="en-IN" dirty="0"/>
              <a:t>Illegible handwriting</a:t>
            </a:r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20C5DB-DCB6-488A-AE7B-0DE0F6CFE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E24BD2-1C04-4AD2-8CBA-609A1ECC964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/>
            <a:r>
              <a:rPr lang="en-IN" dirty="0"/>
              <a:t>Semantic</a:t>
            </a:r>
          </a:p>
          <a:p>
            <a:r>
              <a:rPr lang="en-IN" dirty="0"/>
              <a:t>Incorrect sentence construction</a:t>
            </a:r>
          </a:p>
          <a:p>
            <a:r>
              <a:rPr lang="en-IN" dirty="0"/>
              <a:t>Incorrect usage of Punctuation</a:t>
            </a:r>
          </a:p>
          <a:p>
            <a:r>
              <a:rPr lang="en-IN" dirty="0"/>
              <a:t>Incorrect Spellings</a:t>
            </a:r>
          </a:p>
          <a:p>
            <a:r>
              <a:rPr lang="en-IN" dirty="0"/>
              <a:t>Inappropriate words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6259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F9C8-2DF9-44B6-BB2F-135A9105A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7CA37-A6CE-4AE6-A6CC-B24B5BE05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Ambiguity/ Lack of Clarity in meaning due to the use of inappropriate words.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giant </a:t>
            </a:r>
            <a:r>
              <a:rPr lang="en-IN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plant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collapsed many buildings.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2.It was an amazing audio/ video/ hair/</a:t>
            </a:r>
            <a:r>
              <a:rPr lang="en-IN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clip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3.The lady decided to sell off her flat </a:t>
            </a:r>
            <a:r>
              <a:rPr lang="en-IN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with her son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Delhi 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  <a:t>Let’s eat dad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IN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Myself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My name is / I am Anita Sarkar.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A</a:t>
            </a:r>
            <a:r>
              <a:rPr lang="en-IN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Few people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asking about your new project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I didn’t call you back because the </a:t>
            </a:r>
            <a:r>
              <a:rPr lang="en-IN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massage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message was inappropriate.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She </a:t>
            </a:r>
            <a:r>
              <a:rPr lang="en-IN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 for meeting Yesterday.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074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4D9B3-E633-4284-8B0C-91569B979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F3BFC-2D29-4097-98EC-7BA19AFE6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  receives the message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 comprehends/ decodes the message.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 infers the intended meaning.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 sends the feedback or response to sender.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can be either positive or negative.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453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15BC-A641-4D84-AA46-C653DE2ED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Features of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3C6C2-E56E-4CED-BAC7-84E28E0F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cyclic in nature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two way process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requires favourable environment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alternates between sender and receiver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059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62FE1-8778-41D8-B086-3D9CE322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1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60A02-E9C6-44F1-80B7-E87BB5DFD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 in 75-100 words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 the course of Communicative English included in B. Tech syllabus?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58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76BF-A24F-4E1E-A87A-00F06917F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Etiquettes to Remember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7CB01-F71B-4AFD-97EA-A47A094E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Join class on time.</a:t>
            </a:r>
            <a:endParaRPr lang="en-IN" dirty="0"/>
          </a:p>
          <a:p>
            <a:pPr marL="514350" indent="-514350">
              <a:buAutoNum type="arabicPeriod"/>
            </a:pPr>
            <a:r>
              <a:rPr lang="en-IN" dirty="0"/>
              <a:t>Unmute mic. phone only to interact with the instructor.</a:t>
            </a:r>
          </a:p>
          <a:p>
            <a:pPr marL="514350" indent="-514350">
              <a:buAutoNum type="arabicPeriod"/>
            </a:pPr>
            <a:r>
              <a:rPr lang="en-IN" dirty="0"/>
              <a:t> Turn on camera while you are presenting.</a:t>
            </a:r>
          </a:p>
          <a:p>
            <a:pPr marL="514350" indent="-514350">
              <a:buAutoNum type="arabicPeriod"/>
            </a:pPr>
            <a:r>
              <a:rPr lang="en-IN" dirty="0"/>
              <a:t>Do not present on your own.</a:t>
            </a:r>
          </a:p>
          <a:p>
            <a:pPr marL="514350" indent="-514350">
              <a:buAutoNum type="arabicPeriod"/>
            </a:pPr>
            <a:r>
              <a:rPr lang="en-IN" dirty="0"/>
              <a:t>Do not form small groups among yourself for discussion.</a:t>
            </a:r>
          </a:p>
          <a:p>
            <a:pPr marL="514350" indent="-514350">
              <a:buAutoNum type="arabicPeriod"/>
            </a:pPr>
            <a:endParaRPr lang="en-IN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AAC7-7FD9-43C7-A64F-B5D339AC8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Communication?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86464-5133-4C57-B57E-BC504448B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is derived from Latin word ‘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and ‘</a:t>
            </a: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Def.: Communication is the interchange of  thoughts, opinions or information by speech, writing or signs. (Robert Anderson)</a:t>
            </a:r>
          </a:p>
          <a:p>
            <a:pPr marL="0" indent="0">
              <a:buNone/>
            </a:pPr>
            <a:r>
              <a:rPr lang="en-IN" dirty="0"/>
              <a:t>2. Def.: It is the process of sending and receiving messages for the purpose of understanding, knowing, informing and improving relations with the world.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348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4A2A1-5F3D-4D8E-A1B9-F9A45015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Communication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108B-47B8-4D3C-97BD-F1C3E7559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Components involved are: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Sender-----------------Medium-----------------Receiver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simplified view through a three step process.</a:t>
            </a:r>
          </a:p>
        </p:txBody>
      </p:sp>
    </p:spTree>
    <p:extLst>
      <p:ext uri="{BB962C8B-B14F-4D97-AF65-F5344CB8AC3E}">
        <p14:creationId xmlns:p14="http://schemas.microsoft.com/office/powerpoint/2010/main" val="87816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D349F-7BF2-4255-B308-C27CE1E3C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Six steps in the Process of Communication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8E3C6-D288-492A-9986-3014A22D6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Sender has an idea</a:t>
            </a:r>
          </a:p>
          <a:p>
            <a:pPr marL="514350" indent="-514350" algn="ctr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Sender Encodes an idea</a:t>
            </a:r>
          </a:p>
          <a:p>
            <a:pPr marL="514350" indent="-514350" algn="ctr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Sender sends the message through a medium/ channel</a:t>
            </a:r>
          </a:p>
          <a:p>
            <a:pPr marL="514350" indent="-514350" algn="ctr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  receives the message</a:t>
            </a:r>
          </a:p>
          <a:p>
            <a:pPr marL="514350" indent="-514350" algn="ctr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 decodes the message</a:t>
            </a:r>
          </a:p>
          <a:p>
            <a:pPr marL="514350" indent="-514350" algn="ctr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 sends the feedback.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63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2476B-3A42-4C55-B901-AC996DE7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Diagrammatic View 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22509C-4897-4250-977C-605412E453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470" y="2030819"/>
            <a:ext cx="8080744" cy="4462056"/>
          </a:xfrm>
        </p:spPr>
      </p:pic>
    </p:spTree>
    <p:extLst>
      <p:ext uri="{BB962C8B-B14F-4D97-AF65-F5344CB8AC3E}">
        <p14:creationId xmlns:p14="http://schemas.microsoft.com/office/powerpoint/2010/main" val="1048577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548C-D047-401A-997C-26939961D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AA93-35ED-45B5-A317-973267C55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Stop.</a:t>
            </a:r>
          </a:p>
          <a:p>
            <a:r>
              <a:rPr lang="en-US" dirty="0"/>
              <a:t>Please Stop.</a:t>
            </a:r>
          </a:p>
          <a:p>
            <a:r>
              <a:rPr lang="en-US" dirty="0"/>
              <a:t>You Stop </a:t>
            </a:r>
            <a:r>
              <a:rPr lang="en-US" dirty="0">
                <a:solidFill>
                  <a:srgbClr val="FFFF00"/>
                </a:solidFill>
              </a:rPr>
              <a:t>there</a:t>
            </a:r>
            <a:r>
              <a:rPr lang="en-US" dirty="0"/>
              <a:t>.</a:t>
            </a:r>
          </a:p>
          <a:p>
            <a:r>
              <a:rPr lang="en-US" dirty="0"/>
              <a:t>You stop </a:t>
            </a:r>
            <a:r>
              <a:rPr lang="en-US" dirty="0">
                <a:solidFill>
                  <a:srgbClr val="FFFF00"/>
                </a:solidFill>
              </a:rPr>
              <a:t>on the line</a:t>
            </a:r>
            <a:r>
              <a:rPr lang="en-US" dirty="0"/>
              <a:t>.</a:t>
            </a:r>
          </a:p>
          <a:p>
            <a:r>
              <a:rPr lang="en-US" dirty="0"/>
              <a:t>You stop </a:t>
            </a:r>
            <a:r>
              <a:rPr lang="en-US" dirty="0">
                <a:solidFill>
                  <a:srgbClr val="FFFF00"/>
                </a:solidFill>
              </a:rPr>
              <a:t>writing</a:t>
            </a:r>
            <a:r>
              <a:rPr lang="en-US" dirty="0"/>
              <a:t>.</a:t>
            </a:r>
          </a:p>
          <a:p>
            <a:r>
              <a:rPr lang="en-US" dirty="0"/>
              <a:t>You stop </a:t>
            </a:r>
            <a:r>
              <a:rPr lang="en-US" dirty="0">
                <a:solidFill>
                  <a:srgbClr val="FFFF00"/>
                </a:solidFill>
              </a:rPr>
              <a:t>talking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978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D5655-BCDF-40FA-A47E-4DD5FFBA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Sender encodes an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9A1AF-E48C-4EBA-9DA4-16D6DA38D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Encoding: Organizing your thoughts and ideas in a </a:t>
            </a:r>
            <a:r>
              <a:rPr lang="en-US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manner.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Articulation/ Construction: While constructing sentences,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select the </a:t>
            </a:r>
            <a:r>
              <a:rPr lang="en-US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words that can describe a situation in the best manner.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Sentence should be meaningful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English grammar rule: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comes before the verb which comes before the object.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sentences conform to Subject Verb Object (SVO) order. </a:t>
            </a:r>
          </a:p>
          <a:p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 the beginner’s level, do adhere to this rule, this may help you to improve.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	I (S) am reading (V) a book (O).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	They (S)play(V)  cricket(O).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	Do you (S) have (V) a pencil(O)?/ </a:t>
            </a:r>
            <a:r>
              <a:rPr lang="en-US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You have a pencil.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The sales have increased by 20% in this quarter of the year.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Can you tell me about the increase in the quarterly sales of this year?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730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A6A90-2968-4135-8E3C-55D530EFD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F6A92-1223-490A-ACCC-C53D957C8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 is the channel through which information is transmitted.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medium should be noise free.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Noise: It is any sort of interference that disrupts the smooth transmission of a message.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three types of noise: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1.Channel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2.Semantic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Mechanical</a:t>
            </a:r>
          </a:p>
        </p:txBody>
      </p:sp>
    </p:spTree>
    <p:extLst>
      <p:ext uri="{BB962C8B-B14F-4D97-AF65-F5344CB8AC3E}">
        <p14:creationId xmlns:p14="http://schemas.microsoft.com/office/powerpoint/2010/main" val="359148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711</Words>
  <Application>Microsoft Office PowerPoint</Application>
  <PresentationFormat>Widescreen</PresentationFormat>
  <Paragraphs>111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Communicative English Course Code: HSS-S101</vt:lpstr>
      <vt:lpstr>Etiquettes to Remember</vt:lpstr>
      <vt:lpstr>What is Communication?</vt:lpstr>
      <vt:lpstr>The Process of Communication</vt:lpstr>
      <vt:lpstr>Six steps in the Process of Communication</vt:lpstr>
      <vt:lpstr>Diagrammatic View </vt:lpstr>
      <vt:lpstr>PowerPoint Presentation</vt:lpstr>
      <vt:lpstr>Sender encodes an idea</vt:lpstr>
      <vt:lpstr>Medium</vt:lpstr>
      <vt:lpstr>PowerPoint Presentation</vt:lpstr>
      <vt:lpstr>PowerPoint Presentation</vt:lpstr>
      <vt:lpstr>Semantic barriers</vt:lpstr>
      <vt:lpstr>Receiver</vt:lpstr>
      <vt:lpstr>Features of Communication</vt:lpstr>
      <vt:lpstr>Exercise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Communicative English Course Code: HSS-S101</dc:title>
  <dc:creator>akshat agarwal</dc:creator>
  <cp:lastModifiedBy>akshat agarwal</cp:lastModifiedBy>
  <cp:revision>36</cp:revision>
  <dcterms:created xsi:type="dcterms:W3CDTF">2020-12-15T06:02:42Z</dcterms:created>
  <dcterms:modified xsi:type="dcterms:W3CDTF">2022-01-29T06:50:39Z</dcterms:modified>
</cp:coreProperties>
</file>