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6" r:id="rId3"/>
    <p:sldId id="271" r:id="rId4"/>
    <p:sldId id="291" r:id="rId5"/>
    <p:sldId id="274" r:id="rId6"/>
    <p:sldId id="275" r:id="rId7"/>
    <p:sldId id="277" r:id="rId8"/>
    <p:sldId id="276" r:id="rId9"/>
    <p:sldId id="272" r:id="rId10"/>
    <p:sldId id="292" r:id="rId11"/>
    <p:sldId id="257" r:id="rId12"/>
    <p:sldId id="273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kshat agarwal" initials="aa" lastIdx="2" clrIdx="0">
    <p:extLst>
      <p:ext uri="{19B8F6BF-5375-455C-9EA6-DF929625EA0E}">
        <p15:presenceInfo xmlns:p15="http://schemas.microsoft.com/office/powerpoint/2012/main" userId="0aa3d2ecd0f5c65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8" d="100"/>
          <a:sy n="58" d="100"/>
        </p:scale>
        <p:origin x="9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kshat agarwal" userId="0aa3d2ecd0f5c65f" providerId="LiveId" clId="{22C1F6D1-3A41-4773-B25D-A93839C4D2CC}"/>
    <pc:docChg chg="undo custSel addSld delSld modSld sldOrd">
      <pc:chgData name="akshat agarwal" userId="0aa3d2ecd0f5c65f" providerId="LiveId" clId="{22C1F6D1-3A41-4773-B25D-A93839C4D2CC}" dt="2021-01-03T04:34:59.683" v="1303" actId="5793"/>
      <pc:docMkLst>
        <pc:docMk/>
      </pc:docMkLst>
      <pc:sldChg chg="modSp mod">
        <pc:chgData name="akshat agarwal" userId="0aa3d2ecd0f5c65f" providerId="LiveId" clId="{22C1F6D1-3A41-4773-B25D-A93839C4D2CC}" dt="2020-12-23T10:44:17.029" v="711" actId="13926"/>
        <pc:sldMkLst>
          <pc:docMk/>
          <pc:sldMk cId="3608860177" sldId="257"/>
        </pc:sldMkLst>
        <pc:spChg chg="mod">
          <ac:chgData name="akshat agarwal" userId="0aa3d2ecd0f5c65f" providerId="LiveId" clId="{22C1F6D1-3A41-4773-B25D-A93839C4D2CC}" dt="2020-12-23T10:44:17.029" v="711" actId="13926"/>
          <ac:spMkLst>
            <pc:docMk/>
            <pc:sldMk cId="3608860177" sldId="257"/>
            <ac:spMk id="3" creationId="{DDA683F2-215A-4801-8F7F-A282F16A2158}"/>
          </ac:spMkLst>
        </pc:spChg>
      </pc:sldChg>
      <pc:sldChg chg="del">
        <pc:chgData name="akshat agarwal" userId="0aa3d2ecd0f5c65f" providerId="LiveId" clId="{22C1F6D1-3A41-4773-B25D-A93839C4D2CC}" dt="2021-01-03T04:33:24" v="1255" actId="2696"/>
        <pc:sldMkLst>
          <pc:docMk/>
          <pc:sldMk cId="2003484960" sldId="258"/>
        </pc:sldMkLst>
      </pc:sldChg>
      <pc:sldChg chg="del">
        <pc:chgData name="akshat agarwal" userId="0aa3d2ecd0f5c65f" providerId="LiveId" clId="{22C1F6D1-3A41-4773-B25D-A93839C4D2CC}" dt="2021-01-03T04:33:28.042" v="1256" actId="2696"/>
        <pc:sldMkLst>
          <pc:docMk/>
          <pc:sldMk cId="878163240" sldId="259"/>
        </pc:sldMkLst>
      </pc:sldChg>
      <pc:sldChg chg="del">
        <pc:chgData name="akshat agarwal" userId="0aa3d2ecd0f5c65f" providerId="LiveId" clId="{22C1F6D1-3A41-4773-B25D-A93839C4D2CC}" dt="2021-01-03T04:33:31.820" v="1257" actId="2696"/>
        <pc:sldMkLst>
          <pc:docMk/>
          <pc:sldMk cId="3848636784" sldId="260"/>
        </pc:sldMkLst>
      </pc:sldChg>
      <pc:sldChg chg="del">
        <pc:chgData name="akshat agarwal" userId="0aa3d2ecd0f5c65f" providerId="LiveId" clId="{22C1F6D1-3A41-4773-B25D-A93839C4D2CC}" dt="2021-01-03T04:33:36.403" v="1258" actId="2696"/>
        <pc:sldMkLst>
          <pc:docMk/>
          <pc:sldMk cId="739730822" sldId="261"/>
        </pc:sldMkLst>
      </pc:sldChg>
      <pc:sldChg chg="del">
        <pc:chgData name="akshat agarwal" userId="0aa3d2ecd0f5c65f" providerId="LiveId" clId="{22C1F6D1-3A41-4773-B25D-A93839C4D2CC}" dt="2021-01-03T04:33:40.933" v="1259" actId="2696"/>
        <pc:sldMkLst>
          <pc:docMk/>
          <pc:sldMk cId="3591486313" sldId="262"/>
        </pc:sldMkLst>
      </pc:sldChg>
      <pc:sldChg chg="modSp mod">
        <pc:chgData name="akshat agarwal" userId="0aa3d2ecd0f5c65f" providerId="LiveId" clId="{22C1F6D1-3A41-4773-B25D-A93839C4D2CC}" dt="2021-01-02T04:44:26.785" v="1059" actId="20577"/>
        <pc:sldMkLst>
          <pc:docMk/>
          <pc:sldMk cId="2527316" sldId="265"/>
        </pc:sldMkLst>
        <pc:spChg chg="mod">
          <ac:chgData name="akshat agarwal" userId="0aa3d2ecd0f5c65f" providerId="LiveId" clId="{22C1F6D1-3A41-4773-B25D-A93839C4D2CC}" dt="2021-01-02T04:44:26.785" v="1059" actId="20577"/>
          <ac:spMkLst>
            <pc:docMk/>
            <pc:sldMk cId="2527316" sldId="265"/>
            <ac:spMk id="3" creationId="{6A17CB01-F71B-4AFD-97EA-A47A094E91D6}"/>
          </ac:spMkLst>
        </pc:spChg>
      </pc:sldChg>
      <pc:sldChg chg="modSp mod">
        <pc:chgData name="akshat agarwal" userId="0aa3d2ecd0f5c65f" providerId="LiveId" clId="{22C1F6D1-3A41-4773-B25D-A93839C4D2CC}" dt="2021-01-02T04:47:14.668" v="1154" actId="20577"/>
        <pc:sldMkLst>
          <pc:docMk/>
          <pc:sldMk cId="1247025713" sldId="271"/>
        </pc:sldMkLst>
        <pc:spChg chg="mod">
          <ac:chgData name="akshat agarwal" userId="0aa3d2ecd0f5c65f" providerId="LiveId" clId="{22C1F6D1-3A41-4773-B25D-A93839C4D2CC}" dt="2021-01-02T04:47:10.913" v="1141" actId="27636"/>
          <ac:spMkLst>
            <pc:docMk/>
            <pc:sldMk cId="1247025713" sldId="271"/>
            <ac:spMk id="4" creationId="{C345E03B-5565-4A57-BC13-05FAAA10C5CB}"/>
          </ac:spMkLst>
        </pc:spChg>
        <pc:spChg chg="mod">
          <ac:chgData name="akshat agarwal" userId="0aa3d2ecd0f5c65f" providerId="LiveId" clId="{22C1F6D1-3A41-4773-B25D-A93839C4D2CC}" dt="2021-01-02T04:47:14.668" v="1154" actId="20577"/>
          <ac:spMkLst>
            <pc:docMk/>
            <pc:sldMk cId="1247025713" sldId="271"/>
            <ac:spMk id="6" creationId="{E418F4A6-6B59-430C-93C4-43A2A4DA79A6}"/>
          </ac:spMkLst>
        </pc:spChg>
      </pc:sldChg>
      <pc:sldChg chg="modSp mod modAnim">
        <pc:chgData name="akshat agarwal" userId="0aa3d2ecd0f5c65f" providerId="LiveId" clId="{22C1F6D1-3A41-4773-B25D-A93839C4D2CC}" dt="2021-01-02T14:11:26.304" v="1240" actId="20577"/>
        <pc:sldMkLst>
          <pc:docMk/>
          <pc:sldMk cId="1509905706" sldId="272"/>
        </pc:sldMkLst>
        <pc:spChg chg="mod">
          <ac:chgData name="akshat agarwal" userId="0aa3d2ecd0f5c65f" providerId="LiveId" clId="{22C1F6D1-3A41-4773-B25D-A93839C4D2CC}" dt="2021-01-02T14:11:26.304" v="1240" actId="20577"/>
          <ac:spMkLst>
            <pc:docMk/>
            <pc:sldMk cId="1509905706" sldId="272"/>
            <ac:spMk id="3" creationId="{F5D0A945-C10F-41E7-8982-8B86E272E2BE}"/>
          </ac:spMkLst>
        </pc:spChg>
      </pc:sldChg>
      <pc:sldChg chg="modSp mod">
        <pc:chgData name="akshat agarwal" userId="0aa3d2ecd0f5c65f" providerId="LiveId" clId="{22C1F6D1-3A41-4773-B25D-A93839C4D2CC}" dt="2021-01-03T04:34:59.683" v="1303" actId="5793"/>
        <pc:sldMkLst>
          <pc:docMk/>
          <pc:sldMk cId="2242725385" sldId="273"/>
        </pc:sldMkLst>
        <pc:spChg chg="mod">
          <ac:chgData name="akshat agarwal" userId="0aa3d2ecd0f5c65f" providerId="LiveId" clId="{22C1F6D1-3A41-4773-B25D-A93839C4D2CC}" dt="2021-01-02T14:14:07.563" v="1242" actId="20577"/>
          <ac:spMkLst>
            <pc:docMk/>
            <pc:sldMk cId="2242725385" sldId="273"/>
            <ac:spMk id="2" creationId="{6811C0E5-9AD6-4D3E-8264-562391E93D1F}"/>
          </ac:spMkLst>
        </pc:spChg>
        <pc:spChg chg="mod">
          <ac:chgData name="akshat agarwal" userId="0aa3d2ecd0f5c65f" providerId="LiveId" clId="{22C1F6D1-3A41-4773-B25D-A93839C4D2CC}" dt="2021-01-03T04:34:59.683" v="1303" actId="5793"/>
          <ac:spMkLst>
            <pc:docMk/>
            <pc:sldMk cId="2242725385" sldId="273"/>
            <ac:spMk id="3" creationId="{95158CC7-9973-418F-8478-33688D519EF9}"/>
          </ac:spMkLst>
        </pc:spChg>
      </pc:sldChg>
      <pc:sldChg chg="modSp modAnim">
        <pc:chgData name="akshat agarwal" userId="0aa3d2ecd0f5c65f" providerId="LiveId" clId="{22C1F6D1-3A41-4773-B25D-A93839C4D2CC}" dt="2021-01-02T04:48:19.160" v="1169" actId="20577"/>
        <pc:sldMkLst>
          <pc:docMk/>
          <pc:sldMk cId="3398144006" sldId="274"/>
        </pc:sldMkLst>
        <pc:spChg chg="mod">
          <ac:chgData name="akshat agarwal" userId="0aa3d2ecd0f5c65f" providerId="LiveId" clId="{22C1F6D1-3A41-4773-B25D-A93839C4D2CC}" dt="2021-01-02T04:48:19.160" v="1169" actId="20577"/>
          <ac:spMkLst>
            <pc:docMk/>
            <pc:sldMk cId="3398144006" sldId="274"/>
            <ac:spMk id="3" creationId="{BFE63FB2-6829-470F-AC0D-C34E4459E5F2}"/>
          </ac:spMkLst>
        </pc:spChg>
      </pc:sldChg>
      <pc:sldChg chg="modSp mod">
        <pc:chgData name="akshat agarwal" userId="0aa3d2ecd0f5c65f" providerId="LiveId" clId="{22C1F6D1-3A41-4773-B25D-A93839C4D2CC}" dt="2021-01-02T04:49:18.930" v="1188" actId="20577"/>
        <pc:sldMkLst>
          <pc:docMk/>
          <pc:sldMk cId="1310623963" sldId="275"/>
        </pc:sldMkLst>
        <pc:spChg chg="mod">
          <ac:chgData name="akshat agarwal" userId="0aa3d2ecd0f5c65f" providerId="LiveId" clId="{22C1F6D1-3A41-4773-B25D-A93839C4D2CC}" dt="2020-12-24T10:13:46.840" v="898" actId="20577"/>
          <ac:spMkLst>
            <pc:docMk/>
            <pc:sldMk cId="1310623963" sldId="275"/>
            <ac:spMk id="2" creationId="{D088B505-A9C6-4010-B784-1125A3DE98EF}"/>
          </ac:spMkLst>
        </pc:spChg>
        <pc:spChg chg="mod">
          <ac:chgData name="akshat agarwal" userId="0aa3d2ecd0f5c65f" providerId="LiveId" clId="{22C1F6D1-3A41-4773-B25D-A93839C4D2CC}" dt="2021-01-02T04:49:18.930" v="1188" actId="20577"/>
          <ac:spMkLst>
            <pc:docMk/>
            <pc:sldMk cId="1310623963" sldId="275"/>
            <ac:spMk id="3" creationId="{21E78435-3CE2-4FAF-B67A-D38E3AA133A5}"/>
          </ac:spMkLst>
        </pc:spChg>
      </pc:sldChg>
      <pc:sldChg chg="modSp mod">
        <pc:chgData name="akshat agarwal" userId="0aa3d2ecd0f5c65f" providerId="LiveId" clId="{22C1F6D1-3A41-4773-B25D-A93839C4D2CC}" dt="2021-01-03T04:33:05.723" v="1254" actId="5793"/>
        <pc:sldMkLst>
          <pc:docMk/>
          <pc:sldMk cId="418815930" sldId="276"/>
        </pc:sldMkLst>
        <pc:spChg chg="mod">
          <ac:chgData name="akshat agarwal" userId="0aa3d2ecd0f5c65f" providerId="LiveId" clId="{22C1F6D1-3A41-4773-B25D-A93839C4D2CC}" dt="2021-01-03T04:33:05.723" v="1254" actId="5793"/>
          <ac:spMkLst>
            <pc:docMk/>
            <pc:sldMk cId="418815930" sldId="276"/>
            <ac:spMk id="3" creationId="{47488EF6-8819-42BB-A3AD-2BC3902B436D}"/>
          </ac:spMkLst>
        </pc:spChg>
      </pc:sldChg>
      <pc:sldChg chg="modSp mod">
        <pc:chgData name="akshat agarwal" userId="0aa3d2ecd0f5c65f" providerId="LiveId" clId="{22C1F6D1-3A41-4773-B25D-A93839C4D2CC}" dt="2021-01-02T04:49:52.712" v="1191" actId="20577"/>
        <pc:sldMkLst>
          <pc:docMk/>
          <pc:sldMk cId="44542028" sldId="277"/>
        </pc:sldMkLst>
        <pc:spChg chg="mod">
          <ac:chgData name="akshat agarwal" userId="0aa3d2ecd0f5c65f" providerId="LiveId" clId="{22C1F6D1-3A41-4773-B25D-A93839C4D2CC}" dt="2021-01-02T04:49:52.712" v="1191" actId="20577"/>
          <ac:spMkLst>
            <pc:docMk/>
            <pc:sldMk cId="44542028" sldId="277"/>
            <ac:spMk id="3" creationId="{20E6467C-A737-481E-8D00-172E9621D930}"/>
          </ac:spMkLst>
        </pc:spChg>
      </pc:sldChg>
      <pc:sldChg chg="del">
        <pc:chgData name="akshat agarwal" userId="0aa3d2ecd0f5c65f" providerId="LiveId" clId="{22C1F6D1-3A41-4773-B25D-A93839C4D2CC}" dt="2021-01-03T04:33:51.160" v="1261" actId="2696"/>
        <pc:sldMkLst>
          <pc:docMk/>
          <pc:sldMk cId="3159962945" sldId="278"/>
        </pc:sldMkLst>
      </pc:sldChg>
      <pc:sldChg chg="del">
        <pc:chgData name="akshat agarwal" userId="0aa3d2ecd0f5c65f" providerId="LiveId" clId="{22C1F6D1-3A41-4773-B25D-A93839C4D2CC}" dt="2021-01-03T04:33:59.709" v="1263" actId="2696"/>
        <pc:sldMkLst>
          <pc:docMk/>
          <pc:sldMk cId="1355337557" sldId="279"/>
        </pc:sldMkLst>
      </pc:sldChg>
      <pc:sldChg chg="del">
        <pc:chgData name="akshat agarwal" userId="0aa3d2ecd0f5c65f" providerId="LiveId" clId="{22C1F6D1-3A41-4773-B25D-A93839C4D2CC}" dt="2021-01-03T04:34:06.107" v="1264" actId="2696"/>
        <pc:sldMkLst>
          <pc:docMk/>
          <pc:sldMk cId="2588034831" sldId="280"/>
        </pc:sldMkLst>
      </pc:sldChg>
      <pc:sldChg chg="del">
        <pc:chgData name="akshat agarwal" userId="0aa3d2ecd0f5c65f" providerId="LiveId" clId="{22C1F6D1-3A41-4773-B25D-A93839C4D2CC}" dt="2021-01-03T04:34:09.726" v="1265" actId="2696"/>
        <pc:sldMkLst>
          <pc:docMk/>
          <pc:sldMk cId="2628103285" sldId="281"/>
        </pc:sldMkLst>
      </pc:sldChg>
      <pc:sldChg chg="del">
        <pc:chgData name="akshat agarwal" userId="0aa3d2ecd0f5c65f" providerId="LiveId" clId="{22C1F6D1-3A41-4773-B25D-A93839C4D2CC}" dt="2021-01-03T04:34:18.838" v="1267" actId="2696"/>
        <pc:sldMkLst>
          <pc:docMk/>
          <pc:sldMk cId="3652941925" sldId="282"/>
        </pc:sldMkLst>
      </pc:sldChg>
      <pc:sldChg chg="del">
        <pc:chgData name="akshat agarwal" userId="0aa3d2ecd0f5c65f" providerId="LiveId" clId="{22C1F6D1-3A41-4773-B25D-A93839C4D2CC}" dt="2021-01-03T04:34:21.950" v="1268" actId="2696"/>
        <pc:sldMkLst>
          <pc:docMk/>
          <pc:sldMk cId="1789035960" sldId="283"/>
        </pc:sldMkLst>
      </pc:sldChg>
      <pc:sldChg chg="del">
        <pc:chgData name="akshat agarwal" userId="0aa3d2ecd0f5c65f" providerId="LiveId" clId="{22C1F6D1-3A41-4773-B25D-A93839C4D2CC}" dt="2021-01-03T04:34:25.624" v="1269" actId="2696"/>
        <pc:sldMkLst>
          <pc:docMk/>
          <pc:sldMk cId="1174664639" sldId="284"/>
        </pc:sldMkLst>
      </pc:sldChg>
      <pc:sldChg chg="del">
        <pc:chgData name="akshat agarwal" userId="0aa3d2ecd0f5c65f" providerId="LiveId" clId="{22C1F6D1-3A41-4773-B25D-A93839C4D2CC}" dt="2021-01-03T04:34:29.557" v="1270" actId="2696"/>
        <pc:sldMkLst>
          <pc:docMk/>
          <pc:sldMk cId="799188948" sldId="285"/>
        </pc:sldMkLst>
      </pc:sldChg>
      <pc:sldChg chg="del">
        <pc:chgData name="akshat agarwal" userId="0aa3d2ecd0f5c65f" providerId="LiveId" clId="{22C1F6D1-3A41-4773-B25D-A93839C4D2CC}" dt="2021-01-03T04:34:32.319" v="1271" actId="2696"/>
        <pc:sldMkLst>
          <pc:docMk/>
          <pc:sldMk cId="1164090316" sldId="286"/>
        </pc:sldMkLst>
      </pc:sldChg>
      <pc:sldChg chg="del">
        <pc:chgData name="akshat agarwal" userId="0aa3d2ecd0f5c65f" providerId="LiveId" clId="{22C1F6D1-3A41-4773-B25D-A93839C4D2CC}" dt="2021-01-03T04:34:35.609" v="1272" actId="2696"/>
        <pc:sldMkLst>
          <pc:docMk/>
          <pc:sldMk cId="2248997148" sldId="287"/>
        </pc:sldMkLst>
      </pc:sldChg>
      <pc:sldChg chg="del">
        <pc:chgData name="akshat agarwal" userId="0aa3d2ecd0f5c65f" providerId="LiveId" clId="{22C1F6D1-3A41-4773-B25D-A93839C4D2CC}" dt="2021-01-03T04:33:56.232" v="1262" actId="2696"/>
        <pc:sldMkLst>
          <pc:docMk/>
          <pc:sldMk cId="2347048091" sldId="288"/>
        </pc:sldMkLst>
      </pc:sldChg>
      <pc:sldChg chg="del">
        <pc:chgData name="akshat agarwal" userId="0aa3d2ecd0f5c65f" providerId="LiveId" clId="{22C1F6D1-3A41-4773-B25D-A93839C4D2CC}" dt="2021-01-03T04:34:15.335" v="1266" actId="2696"/>
        <pc:sldMkLst>
          <pc:docMk/>
          <pc:sldMk cId="4050747641" sldId="289"/>
        </pc:sldMkLst>
      </pc:sldChg>
      <pc:sldChg chg="del">
        <pc:chgData name="akshat agarwal" userId="0aa3d2ecd0f5c65f" providerId="LiveId" clId="{22C1F6D1-3A41-4773-B25D-A93839C4D2CC}" dt="2021-01-03T04:33:46.918" v="1260" actId="2696"/>
        <pc:sldMkLst>
          <pc:docMk/>
          <pc:sldMk cId="975819213" sldId="290"/>
        </pc:sldMkLst>
      </pc:sldChg>
      <pc:sldChg chg="modSp new mod ord">
        <pc:chgData name="akshat agarwal" userId="0aa3d2ecd0f5c65f" providerId="LiveId" clId="{22C1F6D1-3A41-4773-B25D-A93839C4D2CC}" dt="2021-01-02T14:07:27.244" v="1226" actId="6549"/>
        <pc:sldMkLst>
          <pc:docMk/>
          <pc:sldMk cId="1455522897" sldId="291"/>
        </pc:sldMkLst>
        <pc:spChg chg="mod">
          <ac:chgData name="akshat agarwal" userId="0aa3d2ecd0f5c65f" providerId="LiveId" clId="{22C1F6D1-3A41-4773-B25D-A93839C4D2CC}" dt="2020-12-23T09:57:42.748" v="47" actId="122"/>
          <ac:spMkLst>
            <pc:docMk/>
            <pc:sldMk cId="1455522897" sldId="291"/>
            <ac:spMk id="2" creationId="{4F553542-C6BB-4DB4-AF47-910C5899CC91}"/>
          </ac:spMkLst>
        </pc:spChg>
        <pc:spChg chg="mod">
          <ac:chgData name="akshat agarwal" userId="0aa3d2ecd0f5c65f" providerId="LiveId" clId="{22C1F6D1-3A41-4773-B25D-A93839C4D2CC}" dt="2021-01-02T14:07:27.244" v="1226" actId="6549"/>
          <ac:spMkLst>
            <pc:docMk/>
            <pc:sldMk cId="1455522897" sldId="291"/>
            <ac:spMk id="3" creationId="{BCC03865-47B6-4722-8ABF-0227E221EA57}"/>
          </ac:spMkLst>
        </pc:spChg>
      </pc:sldChg>
    </pc:docChg>
  </pc:docChgLst>
  <pc:docChgLst>
    <pc:chgData name="akshat agarwal" userId="0aa3d2ecd0f5c65f" providerId="LiveId" clId="{2C19D2ED-2FE9-41F3-8E0C-BFA0084AE8FB}"/>
    <pc:docChg chg="custSel modSld sldOrd">
      <pc:chgData name="akshat agarwal" userId="0aa3d2ecd0f5c65f" providerId="LiveId" clId="{2C19D2ED-2FE9-41F3-8E0C-BFA0084AE8FB}" dt="2021-05-21T09:28:04.995" v="265"/>
      <pc:docMkLst>
        <pc:docMk/>
      </pc:docMkLst>
      <pc:sldChg chg="modSp mod">
        <pc:chgData name="akshat agarwal" userId="0aa3d2ecd0f5c65f" providerId="LiveId" clId="{2C19D2ED-2FE9-41F3-8E0C-BFA0084AE8FB}" dt="2021-05-21T09:28:04.995" v="265"/>
        <pc:sldMkLst>
          <pc:docMk/>
          <pc:sldMk cId="2527316" sldId="265"/>
        </pc:sldMkLst>
        <pc:spChg chg="mod">
          <ac:chgData name="akshat agarwal" userId="0aa3d2ecd0f5c65f" providerId="LiveId" clId="{2C19D2ED-2FE9-41F3-8E0C-BFA0084AE8FB}" dt="2021-05-21T09:27:18.207" v="259" actId="20577"/>
          <ac:spMkLst>
            <pc:docMk/>
            <pc:sldMk cId="2527316" sldId="265"/>
            <ac:spMk id="2" creationId="{839976BF-A24F-4E1E-A87A-00F06917F6BF}"/>
          </ac:spMkLst>
        </pc:spChg>
        <pc:spChg chg="mod">
          <ac:chgData name="akshat agarwal" userId="0aa3d2ecd0f5c65f" providerId="LiveId" clId="{2C19D2ED-2FE9-41F3-8E0C-BFA0084AE8FB}" dt="2021-05-21T09:28:04.995" v="265"/>
          <ac:spMkLst>
            <pc:docMk/>
            <pc:sldMk cId="2527316" sldId="265"/>
            <ac:spMk id="3" creationId="{6A17CB01-F71B-4AFD-97EA-A47A094E91D6}"/>
          </ac:spMkLst>
        </pc:spChg>
      </pc:sldChg>
      <pc:sldChg chg="modSp mod ord">
        <pc:chgData name="akshat agarwal" userId="0aa3d2ecd0f5c65f" providerId="LiveId" clId="{2C19D2ED-2FE9-41F3-8E0C-BFA0084AE8FB}" dt="2021-04-30T10:05:26.893" v="223" actId="13926"/>
        <pc:sldMkLst>
          <pc:docMk/>
          <pc:sldMk cId="1247025713" sldId="271"/>
        </pc:sldMkLst>
        <pc:spChg chg="mod">
          <ac:chgData name="akshat agarwal" userId="0aa3d2ecd0f5c65f" providerId="LiveId" clId="{2C19D2ED-2FE9-41F3-8E0C-BFA0084AE8FB}" dt="2021-04-30T10:05:26.893" v="223" actId="13926"/>
          <ac:spMkLst>
            <pc:docMk/>
            <pc:sldMk cId="1247025713" sldId="271"/>
            <ac:spMk id="6" creationId="{E418F4A6-6B59-430C-93C4-43A2A4DA79A6}"/>
          </ac:spMkLst>
        </pc:spChg>
      </pc:sldChg>
      <pc:sldChg chg="modSp modAnim">
        <pc:chgData name="akshat agarwal" userId="0aa3d2ecd0f5c65f" providerId="LiveId" clId="{2C19D2ED-2FE9-41F3-8E0C-BFA0084AE8FB}" dt="2021-04-28T05:56:43.451" v="198" actId="6549"/>
        <pc:sldMkLst>
          <pc:docMk/>
          <pc:sldMk cId="1509905706" sldId="272"/>
        </pc:sldMkLst>
        <pc:spChg chg="mod">
          <ac:chgData name="akshat agarwal" userId="0aa3d2ecd0f5c65f" providerId="LiveId" clId="{2C19D2ED-2FE9-41F3-8E0C-BFA0084AE8FB}" dt="2021-04-28T05:56:43.451" v="198" actId="6549"/>
          <ac:spMkLst>
            <pc:docMk/>
            <pc:sldMk cId="1509905706" sldId="272"/>
            <ac:spMk id="3" creationId="{F5D0A945-C10F-41E7-8982-8B86E272E2BE}"/>
          </ac:spMkLst>
        </pc:spChg>
      </pc:sldChg>
      <pc:sldChg chg="modSp mod">
        <pc:chgData name="akshat agarwal" userId="0aa3d2ecd0f5c65f" providerId="LiveId" clId="{2C19D2ED-2FE9-41F3-8E0C-BFA0084AE8FB}" dt="2021-04-28T05:57:42.440" v="206" actId="6549"/>
        <pc:sldMkLst>
          <pc:docMk/>
          <pc:sldMk cId="2242725385" sldId="273"/>
        </pc:sldMkLst>
        <pc:spChg chg="mod">
          <ac:chgData name="akshat agarwal" userId="0aa3d2ecd0f5c65f" providerId="LiveId" clId="{2C19D2ED-2FE9-41F3-8E0C-BFA0084AE8FB}" dt="2021-04-28T05:57:42.440" v="206" actId="6549"/>
          <ac:spMkLst>
            <pc:docMk/>
            <pc:sldMk cId="2242725385" sldId="273"/>
            <ac:spMk id="3" creationId="{95158CC7-9973-418F-8478-33688D519EF9}"/>
          </ac:spMkLst>
        </pc:spChg>
      </pc:sldChg>
      <pc:sldChg chg="modSp mod">
        <pc:chgData name="akshat agarwal" userId="0aa3d2ecd0f5c65f" providerId="LiveId" clId="{2C19D2ED-2FE9-41F3-8E0C-BFA0084AE8FB}" dt="2021-04-30T10:20:17.613" v="255" actId="122"/>
        <pc:sldMkLst>
          <pc:docMk/>
          <pc:sldMk cId="418815930" sldId="276"/>
        </pc:sldMkLst>
        <pc:spChg chg="mod">
          <ac:chgData name="akshat agarwal" userId="0aa3d2ecd0f5c65f" providerId="LiveId" clId="{2C19D2ED-2FE9-41F3-8E0C-BFA0084AE8FB}" dt="2021-04-30T10:20:17.613" v="255" actId="122"/>
          <ac:spMkLst>
            <pc:docMk/>
            <pc:sldMk cId="418815930" sldId="276"/>
            <ac:spMk id="2" creationId="{1CEE8205-C27F-4D65-8B19-31DB398A2425}"/>
          </ac:spMkLst>
        </pc:spChg>
        <pc:spChg chg="mod">
          <ac:chgData name="akshat agarwal" userId="0aa3d2ecd0f5c65f" providerId="LiveId" clId="{2C19D2ED-2FE9-41F3-8E0C-BFA0084AE8FB}" dt="2021-04-30T10:20:06.961" v="253" actId="21"/>
          <ac:spMkLst>
            <pc:docMk/>
            <pc:sldMk cId="418815930" sldId="276"/>
            <ac:spMk id="3" creationId="{47488EF6-8819-42BB-A3AD-2BC3902B436D}"/>
          </ac:spMkLst>
        </pc:spChg>
      </pc:sldChg>
      <pc:sldChg chg="modSp mod">
        <pc:chgData name="akshat agarwal" userId="0aa3d2ecd0f5c65f" providerId="LiveId" clId="{2C19D2ED-2FE9-41F3-8E0C-BFA0084AE8FB}" dt="2021-04-30T10:19:05.618" v="252" actId="20577"/>
        <pc:sldMkLst>
          <pc:docMk/>
          <pc:sldMk cId="44542028" sldId="277"/>
        </pc:sldMkLst>
        <pc:spChg chg="mod">
          <ac:chgData name="akshat agarwal" userId="0aa3d2ecd0f5c65f" providerId="LiveId" clId="{2C19D2ED-2FE9-41F3-8E0C-BFA0084AE8FB}" dt="2021-04-30T10:19:05.618" v="252" actId="20577"/>
          <ac:spMkLst>
            <pc:docMk/>
            <pc:sldMk cId="44542028" sldId="277"/>
            <ac:spMk id="3" creationId="{20E6467C-A737-481E-8D00-172E9621D930}"/>
          </ac:spMkLst>
        </pc:spChg>
      </pc:sldChg>
    </pc:docChg>
  </pc:docChgLst>
  <pc:docChgLst>
    <pc:chgData name="akshat agarwal" userId="0aa3d2ecd0f5c65f" providerId="LiveId" clId="{801EA282-7CB8-4F7C-B433-A8BDEDE6D99B}"/>
    <pc:docChg chg="addSld delSld modSld">
      <pc:chgData name="akshat agarwal" userId="0aa3d2ecd0f5c65f" providerId="LiveId" clId="{801EA282-7CB8-4F7C-B433-A8BDEDE6D99B}" dt="2022-02-01T10:05:39.324" v="110" actId="20577"/>
      <pc:docMkLst>
        <pc:docMk/>
      </pc:docMkLst>
      <pc:sldChg chg="modSp mod">
        <pc:chgData name="akshat agarwal" userId="0aa3d2ecd0f5c65f" providerId="LiveId" clId="{801EA282-7CB8-4F7C-B433-A8BDEDE6D99B}" dt="2022-01-29T06:50:56.291" v="3" actId="20577"/>
        <pc:sldMkLst>
          <pc:docMk/>
          <pc:sldMk cId="2527316" sldId="265"/>
        </pc:sldMkLst>
        <pc:spChg chg="mod">
          <ac:chgData name="akshat agarwal" userId="0aa3d2ecd0f5c65f" providerId="LiveId" clId="{801EA282-7CB8-4F7C-B433-A8BDEDE6D99B}" dt="2022-01-29T06:50:56.291" v="3" actId="20577"/>
          <ac:spMkLst>
            <pc:docMk/>
            <pc:sldMk cId="2527316" sldId="265"/>
            <ac:spMk id="3" creationId="{6A17CB01-F71B-4AFD-97EA-A47A094E91D6}"/>
          </ac:spMkLst>
        </pc:spChg>
      </pc:sldChg>
      <pc:sldChg chg="modSp mod">
        <pc:chgData name="akshat agarwal" userId="0aa3d2ecd0f5c65f" providerId="LiveId" clId="{801EA282-7CB8-4F7C-B433-A8BDEDE6D99B}" dt="2021-12-27T13:01:54.992" v="1" actId="20577"/>
        <pc:sldMkLst>
          <pc:docMk/>
          <pc:sldMk cId="2242725385" sldId="273"/>
        </pc:sldMkLst>
        <pc:spChg chg="mod">
          <ac:chgData name="akshat agarwal" userId="0aa3d2ecd0f5c65f" providerId="LiveId" clId="{801EA282-7CB8-4F7C-B433-A8BDEDE6D99B}" dt="2021-12-27T13:01:54.992" v="1" actId="20577"/>
          <ac:spMkLst>
            <pc:docMk/>
            <pc:sldMk cId="2242725385" sldId="273"/>
            <ac:spMk id="3" creationId="{95158CC7-9973-418F-8478-33688D519EF9}"/>
          </ac:spMkLst>
        </pc:spChg>
      </pc:sldChg>
      <pc:sldChg chg="modSp new mod">
        <pc:chgData name="akshat agarwal" userId="0aa3d2ecd0f5c65f" providerId="LiveId" clId="{801EA282-7CB8-4F7C-B433-A8BDEDE6D99B}" dt="2022-02-01T10:05:39.324" v="110" actId="20577"/>
        <pc:sldMkLst>
          <pc:docMk/>
          <pc:sldMk cId="500776592" sldId="292"/>
        </pc:sldMkLst>
        <pc:spChg chg="mod">
          <ac:chgData name="akshat agarwal" userId="0aa3d2ecd0f5c65f" providerId="LiveId" clId="{801EA282-7CB8-4F7C-B433-A8BDEDE6D99B}" dt="2022-02-01T10:04:58.936" v="35" actId="20577"/>
          <ac:spMkLst>
            <pc:docMk/>
            <pc:sldMk cId="500776592" sldId="292"/>
            <ac:spMk id="2" creationId="{6202A1B3-138B-4AC4-B205-3FF04F234197}"/>
          </ac:spMkLst>
        </pc:spChg>
        <pc:spChg chg="mod">
          <ac:chgData name="akshat agarwal" userId="0aa3d2ecd0f5c65f" providerId="LiveId" clId="{801EA282-7CB8-4F7C-B433-A8BDEDE6D99B}" dt="2022-02-01T10:05:39.324" v="110" actId="20577"/>
          <ac:spMkLst>
            <pc:docMk/>
            <pc:sldMk cId="500776592" sldId="292"/>
            <ac:spMk id="3" creationId="{51AAE0C7-1A08-4D63-9207-D7F71C19B151}"/>
          </ac:spMkLst>
        </pc:spChg>
      </pc:sldChg>
      <pc:sldChg chg="new del">
        <pc:chgData name="akshat agarwal" userId="0aa3d2ecd0f5c65f" providerId="LiveId" clId="{801EA282-7CB8-4F7C-B433-A8BDEDE6D99B}" dt="2022-02-01T10:04:28.876" v="5" actId="2696"/>
        <pc:sldMkLst>
          <pc:docMk/>
          <pc:sldMk cId="1357479437" sldId="292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1C655C-6827-461B-B5E4-0F84FFED67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40F31E2-1B57-49D6-A3BD-2E1CFFF1DA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082FE7-D431-4785-993E-C46EED597F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9A06D-C5F1-4CD5-AF17-BB91A04CC2CC}" type="datetimeFigureOut">
              <a:rPr lang="en-IN" smtClean="0"/>
              <a:t>01-02-2022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2A0BEE-F9FD-45FB-A4D6-C449254DB3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7568B9-9BBD-4E11-B3CC-D1FDAC7D9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1FC2-E192-4868-AA7E-9D2F475062E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68203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66FDAF-0720-48B5-8526-CEF23DF8D5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5A7E89D-5B78-43EF-93C0-A4957C11EB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424A69-5EC3-47E7-958F-577E55F8DD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9A06D-C5F1-4CD5-AF17-BB91A04CC2CC}" type="datetimeFigureOut">
              <a:rPr lang="en-IN" smtClean="0"/>
              <a:t>01-02-2022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5A2366-80D8-4F50-8A6A-0D5A2FE0E7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E2B007-C6EE-4109-92D1-EEF131277E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1FC2-E192-4868-AA7E-9D2F475062E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56172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1ADD99F-AAC1-4562-8A79-90EB215DACA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ED48AB-7E17-457E-8A5F-C63D6F1AFF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4ECF3B-B8D6-4081-B81C-DC2E68CA23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9A06D-C5F1-4CD5-AF17-BB91A04CC2CC}" type="datetimeFigureOut">
              <a:rPr lang="en-IN" smtClean="0"/>
              <a:t>01-02-2022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01CB7E-7EB2-474A-8711-36FD61067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0B2E4F-81EE-48AD-90C8-734B50BB7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1FC2-E192-4868-AA7E-9D2F475062E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4956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DCDAEE-352E-43EC-BD52-4A35BE8B3F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6ABD3F-823A-4B01-AB4B-002BD9124A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4A3B28-F411-4AF2-9E99-728043B001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9A06D-C5F1-4CD5-AF17-BB91A04CC2CC}" type="datetimeFigureOut">
              <a:rPr lang="en-IN" smtClean="0"/>
              <a:t>01-02-2022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BE0C95-35AE-4AC9-83FA-0E20E637C9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D1CF80-F43B-4046-83D2-C28D08A7A8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1FC2-E192-4868-AA7E-9D2F475062E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28631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7832BA-B4AE-4F3F-A59F-17ABDBD7C0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C080B5-2DD4-4C47-9988-6118B98BF1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683FF2-DCA7-4454-878B-9883E1CE04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9A06D-C5F1-4CD5-AF17-BB91A04CC2CC}" type="datetimeFigureOut">
              <a:rPr lang="en-IN" smtClean="0"/>
              <a:t>01-02-2022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005E8B-E0BD-49A3-A4A8-972520710B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DB8867-85DF-4E71-B0EF-3E142C31D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1FC2-E192-4868-AA7E-9D2F475062E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7950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0C9009-AFE5-4613-BA1D-AFA108D11B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A18B00-3269-48AD-AD42-305DAD92C4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D1C53A-3DAC-4148-B473-E172BDDD87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7DF3B0-71D2-415D-A215-39E2D26F4F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9A06D-C5F1-4CD5-AF17-BB91A04CC2CC}" type="datetimeFigureOut">
              <a:rPr lang="en-IN" smtClean="0"/>
              <a:t>01-02-2022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3F4E65-A775-4BD3-8032-57AAD9335E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F5D83C-9797-4E72-8743-0C8A03F2ED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1FC2-E192-4868-AA7E-9D2F475062E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75191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4847E0-B358-4EEE-B842-30A412E758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2FB789-641F-4980-B701-404F15DD25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340FB3-737D-4382-A71F-5865EB567B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B3A129C-4DD0-483D-BE09-3EC2BCD3C7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96FA46E-C5EA-43EC-8649-78E8D63484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874157-C4BB-417E-A599-921238FC2C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9A06D-C5F1-4CD5-AF17-BB91A04CC2CC}" type="datetimeFigureOut">
              <a:rPr lang="en-IN" smtClean="0"/>
              <a:t>01-02-2022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43AF665-C26C-4021-A4F1-90A9DFD74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EEB632A-378B-4BC0-BA1E-BAB17FA0C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1FC2-E192-4868-AA7E-9D2F475062E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094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A0DBAB-DFA4-4A4C-9308-01264B84B1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024EA37-4C13-4B5F-B43E-DD93E97E25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9A06D-C5F1-4CD5-AF17-BB91A04CC2CC}" type="datetimeFigureOut">
              <a:rPr lang="en-IN" smtClean="0"/>
              <a:t>01-02-2022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838611-712B-40CE-BCFF-EE57B9129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50D43C-6D67-48B6-AB1A-B62775948B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1FC2-E192-4868-AA7E-9D2F475062E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87198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FC4FB34-9EAF-4FDB-AD48-7A159ADBCC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9A06D-C5F1-4CD5-AF17-BB91A04CC2CC}" type="datetimeFigureOut">
              <a:rPr lang="en-IN" smtClean="0"/>
              <a:t>01-02-2022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EB59D7A-0809-44D0-8037-04B12A635A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E0FD42-B103-40BF-9321-5AEBB3CB65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1FC2-E192-4868-AA7E-9D2F475062E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41516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102B2F-D8DE-4B00-851F-1C48FDF0A9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A466F2-79A7-4111-B3ED-5DE6B0D4B8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51C17B-A00B-4D2B-A042-CC83A9C7BF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DA1ABC-956B-453B-81C3-DB6650CE52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9A06D-C5F1-4CD5-AF17-BB91A04CC2CC}" type="datetimeFigureOut">
              <a:rPr lang="en-IN" smtClean="0"/>
              <a:t>01-02-2022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76E099-75EB-4C61-A0A6-E88149AA25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C29CBB-7C13-4F28-815C-72A54FF9B7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1FC2-E192-4868-AA7E-9D2F475062E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25887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B93C26-C976-490D-BA28-F4071F25AC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17D74E4-08AD-451C-B889-FC6B38C0DB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FA935E-0A43-4649-BB01-4200458164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B5B60F-E627-4474-905C-3681DFC5AA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9A06D-C5F1-4CD5-AF17-BB91A04CC2CC}" type="datetimeFigureOut">
              <a:rPr lang="en-IN" smtClean="0"/>
              <a:t>01-02-2022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679D87-A90D-4060-800C-207464B5F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0D5BC8-9D73-4BBD-9C41-F91EE292DC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1FC2-E192-4868-AA7E-9D2F475062E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28155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D63E348-03BB-4F81-B998-F9EEC09466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E0BE77-3A84-4B12-8AB2-EB47A5B155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6A8F18-77E3-4DF1-B90C-51A6F13FA6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29A06D-C5F1-4CD5-AF17-BB91A04CC2CC}" type="datetimeFigureOut">
              <a:rPr lang="en-IN" smtClean="0"/>
              <a:t>01-02-2022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5B3C26-0D87-4311-8ED0-BE8AC858D7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8E5F81-3019-4910-8ED1-7CCAA89FFB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351FC2-E192-4868-AA7E-9D2F475062E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34190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9976BF-A24F-4E1E-A87A-00F06917F6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Etiquettes to Attend Online Classes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17CB01-F71B-4AFD-97EA-A47A094E91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/>
              <a:t>Join class on time.</a:t>
            </a:r>
            <a:endParaRPr lang="en-IN" dirty="0"/>
          </a:p>
          <a:p>
            <a:pPr marL="514350" indent="-514350">
              <a:buAutoNum type="arabicPeriod"/>
            </a:pPr>
            <a:r>
              <a:rPr lang="en-IN" dirty="0"/>
              <a:t>Unmute mic. phone only to interact with the instructor.</a:t>
            </a:r>
          </a:p>
          <a:p>
            <a:pPr marL="514350" indent="-514350">
              <a:buAutoNum type="arabicPeriod"/>
            </a:pPr>
            <a:r>
              <a:rPr lang="en-IN" dirty="0"/>
              <a:t> Turn on camera while you are presenting.</a:t>
            </a:r>
          </a:p>
          <a:p>
            <a:pPr marL="514350" indent="-514350">
              <a:buAutoNum type="arabicPeriod"/>
            </a:pPr>
            <a:r>
              <a:rPr lang="en-IN" dirty="0"/>
              <a:t>Do not present on your own.</a:t>
            </a:r>
          </a:p>
          <a:p>
            <a:pPr marL="514350" indent="-514350">
              <a:buAutoNum type="arabicPeriod"/>
            </a:pPr>
            <a:r>
              <a:rPr lang="en-IN" dirty="0"/>
              <a:t>Do not form small groups among yourself for discussion.</a:t>
            </a:r>
          </a:p>
          <a:p>
            <a:pPr marL="514350" indent="-514350">
              <a:buAutoNum type="arabicPeriod"/>
            </a:pPr>
            <a:endParaRPr lang="en-IN" dirty="0"/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73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02A1B3-138B-4AC4-B205-3FF04F2341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/>
              <a:t>Points to Remember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AAE0C7-1A08-4D63-9207-D7F71C19B1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Technical Communication should aim to be:</a:t>
            </a:r>
          </a:p>
          <a:p>
            <a:r>
              <a:rPr lang="en-IN" dirty="0"/>
              <a:t>Accurate</a:t>
            </a:r>
          </a:p>
          <a:p>
            <a:r>
              <a:rPr lang="en-IN" dirty="0"/>
              <a:t>Brief </a:t>
            </a:r>
          </a:p>
          <a:p>
            <a:r>
              <a:rPr lang="en-IN" dirty="0"/>
              <a:t>Clear</a:t>
            </a:r>
          </a:p>
        </p:txBody>
      </p:sp>
    </p:spTree>
    <p:extLst>
      <p:ext uri="{BB962C8B-B14F-4D97-AF65-F5344CB8AC3E}">
        <p14:creationId xmlns:p14="http://schemas.microsoft.com/office/powerpoint/2010/main" val="5007765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73CAA9-9654-436B-96DD-50CF36F1BD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Tell the meaning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A683F2-215A-4801-8F7F-A282F16A21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She is writing a letter to her mother, </a:t>
            </a:r>
            <a:r>
              <a:rPr lang="en-US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now.</a:t>
            </a:r>
          </a:p>
          <a:p>
            <a:pPr marL="514350" indent="-514350">
              <a:buAutoNum type="arabi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She had </a:t>
            </a:r>
            <a:r>
              <a:rPr lang="en-US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already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written a letter to her mother when we entered her room.</a:t>
            </a:r>
          </a:p>
          <a:p>
            <a:pPr marL="514350" indent="-514350">
              <a:buAutoNum type="arabi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She wrote a letter to her mother, </a:t>
            </a:r>
            <a:r>
              <a:rPr lang="en-US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yesterday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14350" indent="-514350">
              <a:buAutoNum type="arabi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She writes letter to her mother </a:t>
            </a:r>
            <a:r>
              <a:rPr lang="en-US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every month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14350" indent="-514350">
              <a:buAutoNum type="arabi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She will have written the letter when we will reach home.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88601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11C0E5-9AD6-4D3E-8264-562391E93D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/>
              <a:t>Exercise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158CC7-9973-418F-8478-33688D519E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Assume you  are working as a faculty in an institute. A water tap has broken down in a faculty toilet. Write a message to Maintenance Department for the same. Invent the necessary details.</a:t>
            </a:r>
          </a:p>
        </p:txBody>
      </p:sp>
    </p:spTree>
    <p:extLst>
      <p:ext uri="{BB962C8B-B14F-4D97-AF65-F5344CB8AC3E}">
        <p14:creationId xmlns:p14="http://schemas.microsoft.com/office/powerpoint/2010/main" val="22427253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43E791-3838-4537-8B9D-7AC7AEB27CF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Communicative English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Course Code: HSS-S101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C6D2B0-873E-410D-B551-1A2C4B964B0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Deepti Agarwal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Instructor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21380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302083-41CD-4EC6-BBEB-BA3DA85CDE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Two Types of Communication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68656C-DCDE-42A9-9868-03CBDC169A6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IN" dirty="0"/>
              <a:t>General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45E03B-5565-4A57-BC13-05FAAA10C5C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Non-specific</a:t>
            </a:r>
          </a:p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Informal in style and approach</a:t>
            </a:r>
          </a:p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Lengthy</a:t>
            </a:r>
          </a:p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General message</a:t>
            </a:r>
          </a:p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use of technical terms</a:t>
            </a:r>
          </a:p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Mostly oral</a:t>
            </a:r>
          </a:p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Subjective</a:t>
            </a:r>
          </a:p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 goal oriented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548C076-B524-40C7-A8DC-FFE6ACC409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IN" dirty="0"/>
              <a:t>Technical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418F4A6-6B59-430C-93C4-43A2A4DA79A6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N" dirty="0"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Specific</a:t>
            </a:r>
          </a:p>
          <a:p>
            <a:r>
              <a:rPr lang="en-IN" dirty="0"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Formal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style and approach</a:t>
            </a:r>
          </a:p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Accurate and Precise</a:t>
            </a:r>
          </a:p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Technical message</a:t>
            </a:r>
          </a:p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Frequently involves jargons and graphical representations.</a:t>
            </a:r>
          </a:p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Both oral and written</a:t>
            </a:r>
          </a:p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Objective</a:t>
            </a:r>
          </a:p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Goal oriented</a:t>
            </a:r>
          </a:p>
        </p:txBody>
      </p:sp>
    </p:spTree>
    <p:extLst>
      <p:ext uri="{BB962C8B-B14F-4D97-AF65-F5344CB8AC3E}">
        <p14:creationId xmlns:p14="http://schemas.microsoft.com/office/powerpoint/2010/main" val="12470257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553542-C6BB-4DB4-AF47-910C5899C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Technical Communication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C03865-47B6-4722-8ABF-0227E221EA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Key Ingredients: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1.Accuracy: To the Point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2.Brevity: To be brief (William Shakespeare, “ Brevity is the soul of Wit”)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3.Clarity: To be meaningful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55228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CFED0F-DB5A-49D5-B906-F48E8890F2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Situation 1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E63FB2-6829-470F-AC0D-C34E4459E5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a Sales meeting,  a sales representative informs that, “ </a:t>
            </a:r>
            <a:r>
              <a:rPr lang="en-US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We have met our sales target successfully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”.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have achieved our sales target of </a:t>
            </a:r>
            <a:r>
              <a:rPr lang="en-US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selling 200 computers in a week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selling </a:t>
            </a:r>
            <a:r>
              <a:rPr lang="en-US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200 computers in a week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we have achieved our sales target, which is 5% more than the last week sales.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8144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88B505-A9C6-4010-B784-1125A3DE98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Situation 2/ Conversation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E78435-3CE2-4FAF-B67A-D38E3AA133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Customer: We would like to buy HP printers from your shop for academic purpose. Please send us the brochure and the best price for the same.( General Message)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Missing Details :</a:t>
            </a:r>
          </a:p>
          <a:p>
            <a:r>
              <a:rPr lang="en-US" dirty="0"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How many Printers?</a:t>
            </a:r>
          </a:p>
          <a:p>
            <a:r>
              <a:rPr lang="en-US" dirty="0"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Which type of printer?</a:t>
            </a:r>
          </a:p>
          <a:p>
            <a:r>
              <a:rPr lang="en-US" dirty="0"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What is the price range?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HP Store: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get the information from the customer.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a Polite and Courteous manner</a:t>
            </a:r>
          </a:p>
          <a:p>
            <a:endParaRPr lang="en-IN" dirty="0">
              <a:highlight>
                <a:srgbClr val="FF00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06239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51AD50-CE39-41F3-8FFA-48361FB9F5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E6467C-A737-481E-8D00-172E9621D9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Dear Customer:</a:t>
            </a:r>
          </a:p>
          <a:p>
            <a:pPr marL="0" indent="0">
              <a:buNone/>
            </a:pPr>
            <a:r>
              <a:rPr lang="en-US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We are happy to see your interest in buying HP computers from the leading sellers of HP products in the city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>
                <a:highlight>
                  <a:srgbClr val="FF00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But due to a few missing details, we have not been prompt in our action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So it would be great, if you let us know the following details: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en-US" dirty="0"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Type: Laser Jet/ Wi-Fi</a:t>
            </a:r>
          </a:p>
          <a:p>
            <a:pPr marL="0" indent="0">
              <a:buNone/>
            </a:pPr>
            <a:r>
              <a:rPr lang="en-US" dirty="0"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2.Model No.</a:t>
            </a:r>
          </a:p>
          <a:p>
            <a:pPr marL="0" indent="0">
              <a:buNone/>
            </a:pPr>
            <a:r>
              <a:rPr lang="en-US" dirty="0"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3. Quantity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So, we can quote you the best price which will be  value for money.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are looking forward to serving you and having good business relations with you in near future.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5420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EE8205-C27F-4D65-8B19-31DB398A24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highlight>
                  <a:srgbClr val="FF00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HP Store:</a:t>
            </a:r>
            <a:br>
              <a:rPr lang="en-US" dirty="0">
                <a:highlight>
                  <a:srgbClr val="FF00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488EF6-8819-42BB-A3AD-2BC3902B43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highlight>
                  <a:srgbClr val="FF00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Thankyou for showing your interest in HP </a:t>
            </a:r>
            <a:r>
              <a:rPr lang="en-US" dirty="0" err="1">
                <a:highlight>
                  <a:srgbClr val="FF00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products.To</a:t>
            </a:r>
            <a:r>
              <a:rPr lang="en-US" dirty="0">
                <a:highlight>
                  <a:srgbClr val="FF00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serve you better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please provide the specific details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en-US" dirty="0"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1.Type: Laser Jet/ Wi-Fi</a:t>
            </a:r>
          </a:p>
          <a:p>
            <a:pPr marL="0" indent="0">
              <a:buNone/>
            </a:pPr>
            <a:r>
              <a:rPr lang="en-US" dirty="0"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2.Model No.</a:t>
            </a:r>
          </a:p>
          <a:p>
            <a:pPr marL="0" indent="0">
              <a:buNone/>
            </a:pPr>
            <a:r>
              <a:rPr lang="en-US" dirty="0"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3.Quantity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are looking forward to serving you and having good business relations with you in near future.</a:t>
            </a:r>
          </a:p>
          <a:p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8159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B89295-F7EC-4531-BF34-28EE7157D5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Situation-3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D0A945-C10F-41E7-8982-8B86E272E2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9344" y="1379058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Chemistry Professor: Please, give me a glass of Dihydrogen oxide.</a:t>
            </a:r>
          </a:p>
          <a:p>
            <a:pPr marL="0" indent="0">
              <a:buNone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Please, give me a glass of water.</a:t>
            </a:r>
          </a:p>
          <a:p>
            <a:pPr marL="0" indent="0">
              <a:buNone/>
            </a:pP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2.Doctor: Take this medicine SOS.</a:t>
            </a:r>
          </a:p>
          <a:p>
            <a:pPr marL="0" indent="0">
              <a:buNone/>
            </a:pP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3.English Teacher: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has been calumniating the Principal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9905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5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5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5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5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804</TotalTime>
  <Words>602</Words>
  <Application>Microsoft Office PowerPoint</Application>
  <PresentationFormat>Widescreen</PresentationFormat>
  <Paragraphs>91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Office Theme</vt:lpstr>
      <vt:lpstr>Etiquettes to Attend Online Classes</vt:lpstr>
      <vt:lpstr>Communicative English Course Code: HSS-S101</vt:lpstr>
      <vt:lpstr>Two Types of Communication</vt:lpstr>
      <vt:lpstr>Technical Communication</vt:lpstr>
      <vt:lpstr>Situation 1</vt:lpstr>
      <vt:lpstr>Situation 2/ Conversation</vt:lpstr>
      <vt:lpstr>PowerPoint Presentation</vt:lpstr>
      <vt:lpstr>HP Store: </vt:lpstr>
      <vt:lpstr>Situation-3</vt:lpstr>
      <vt:lpstr>Points to Remember</vt:lpstr>
      <vt:lpstr>Tell the meaning</vt:lpstr>
      <vt:lpstr>Exercise 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Communicative English Course Code: HSS-S101</dc:title>
  <dc:creator>akshat agarwal</dc:creator>
  <cp:lastModifiedBy>akshat agarwal</cp:lastModifiedBy>
  <cp:revision>61</cp:revision>
  <dcterms:created xsi:type="dcterms:W3CDTF">2020-12-15T06:02:42Z</dcterms:created>
  <dcterms:modified xsi:type="dcterms:W3CDTF">2022-02-01T10:05:53Z</dcterms:modified>
</cp:coreProperties>
</file>