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55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4E78A3-84CF-8B4A-9E0F-1FB7351581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49341A1-F6B7-8E4F-B675-F5C52E83D0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BF16DD8-EB7E-D248-9D91-81E2C3114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D9786-98F3-BF48-9F90-9FA2DB4A65B3}" type="datetimeFigureOut">
              <a:rPr lang="en-US"/>
              <a:t>12/21/2022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C1F2B55-D6C3-0147-869F-76A4EA468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DA2E05C-BEBB-1F44-9918-BF3277EC3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57F2C-354E-4E45-994F-10B3AD68198D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397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0892A4-380E-9949-B038-121FCFDCA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F96A50B-AD43-C64E-B8C8-DD1213B1DB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3A1E8E3-4C04-834A-8FDC-B4CD80C26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D9786-98F3-BF48-9F90-9FA2DB4A65B3}" type="datetimeFigureOut">
              <a:rPr lang="en-US"/>
              <a:t>12/21/2022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D6B7EBB-7613-6149-BCA8-03690A670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2A75A4A-A641-8942-A97F-05CD9DE8C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57F2C-354E-4E45-994F-10B3AD68198D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482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88B4A50-DF86-A648-93E7-369AA28DF6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799119F-C6AC-4142-B557-887366969A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62D24D5-C554-E34A-ACA1-AF8E2BD54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D9786-98F3-BF48-9F90-9FA2DB4A65B3}" type="datetimeFigureOut">
              <a:rPr lang="en-US"/>
              <a:t>12/21/2022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D55F816-0B04-5C40-A0D2-2EB144A45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B1F09EE-34FA-174D-BC08-4D03D60B3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57F2C-354E-4E45-994F-10B3AD68198D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020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16BFE0-1B0F-D746-BD39-831ED87F8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26589EE-5186-F942-8D4A-A48322AABD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50D7F83-6D71-F345-A208-8684CBBC1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D9786-98F3-BF48-9F90-9FA2DB4A65B3}" type="datetimeFigureOut">
              <a:rPr lang="en-US"/>
              <a:t>12/21/2022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61876CC-5310-194E-86E9-94E0DF9DC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532C6BA-9915-0041-8631-2A5E439BF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57F2C-354E-4E45-994F-10B3AD68198D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170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221B56-68C4-7345-A832-B2CEAA462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BCE358F-8FF3-AB40-AF80-F9EF39E48B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E49907C-B2D0-634E-AE15-660928AC7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D9786-98F3-BF48-9F90-9FA2DB4A65B3}" type="datetimeFigureOut">
              <a:rPr lang="en-US"/>
              <a:t>12/21/2022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31E5ABA-11F3-954B-8E6F-01FE416EE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7227AB3-12DF-AC44-B1B1-23923B94A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57F2C-354E-4E45-994F-10B3AD68198D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498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001A75-7447-2347-AFB2-4FE5CFF00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0132C1C-A371-FE4A-94F2-C7325EB737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7C50816-42E9-AB43-8AB4-59686C0723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4076E0B-E98C-AA43-B0A4-CE5CF6242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D9786-98F3-BF48-9F90-9FA2DB4A65B3}" type="datetimeFigureOut">
              <a:rPr lang="en-US"/>
              <a:t>12/21/2022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BAFBFD3-D8E0-5342-B4BD-694A41A1F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AC9BA10-8B5C-044F-839C-3C0326563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57F2C-354E-4E45-994F-10B3AD68198D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354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D9AA44-CCCE-5441-AD46-5F14FACBF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F1FCE7C-6C2B-5C4A-AE9C-B6B997FFD4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B4A1708-962B-5742-800A-42B96CFC49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F4FEDAD-D90A-D043-9FA7-65E9477223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C2DEBA1-3597-E74E-8B07-5AC26CB01D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BE5E780-FAB5-7A46-916F-9BC1BECE6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D9786-98F3-BF48-9F90-9FA2DB4A65B3}" type="datetimeFigureOut">
              <a:rPr lang="en-US"/>
              <a:t>12/21/2022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88E2DBF-637F-8B42-82F8-B369A02D0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470B528-00BB-EA40-867C-31E3401DC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57F2C-354E-4E45-994F-10B3AD68198D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375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F35D5F-19FB-AC45-A909-1492FC2F8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0D5221F-E605-A746-9A2C-AD8291158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D9786-98F3-BF48-9F90-9FA2DB4A65B3}" type="datetimeFigureOut">
              <a:rPr lang="en-US"/>
              <a:t>12/21/2022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40DC06D-A785-B34E-970C-070372E2D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ED10D37-62C0-8446-A6D5-E813C4528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57F2C-354E-4E45-994F-10B3AD68198D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017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5560C6F-C306-D240-9B47-55EF4456D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D9786-98F3-BF48-9F90-9FA2DB4A65B3}" type="datetimeFigureOut">
              <a:rPr lang="en-US"/>
              <a:t>12/21/2022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C930D00-2086-A14F-95FC-7AA636DAA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28B86CC-5F57-6245-8EDE-2FC5E37D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57F2C-354E-4E45-994F-10B3AD68198D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452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DB8C70-0635-D54B-8FC0-ED4E9394D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53DEC43-BF05-964D-B8DC-F23DF73F8D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CE95238-70A8-014F-A8A6-C08D44F813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361D4E3-C7BC-AB45-B131-8C2B14A51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D9786-98F3-BF48-9F90-9FA2DB4A65B3}" type="datetimeFigureOut">
              <a:rPr lang="en-US"/>
              <a:t>12/21/2022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996710E-9C63-C14A-A6DF-92AC71CE6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7FA129F-C450-5841-9554-E96DD4EE6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57F2C-354E-4E45-994F-10B3AD68198D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140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BE1AF4-1A14-594B-AD6A-819064D28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6985A14-80C7-7141-B1FB-A7203D8A50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FCD20C9-6BD2-DF4C-9FB8-65E25F01BE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113F702-82C2-EA4B-B4D4-CEF25C9FE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D9786-98F3-BF48-9F90-9FA2DB4A65B3}" type="datetimeFigureOut">
              <a:rPr lang="en-US"/>
              <a:t>12/21/2022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A033169-76BE-1A4D-A451-18C2B5087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0E3A462-A057-DD4F-B742-C4FBB492E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57F2C-354E-4E45-994F-10B3AD68198D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756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2232B05-6396-AC42-B9BD-CE07662E9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272155C-5BD1-264B-9B8D-294D452A9A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81A2D74-1C71-4E43-ACE2-F32BEF019C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D9786-98F3-BF48-9F90-9FA2DB4A65B3}" type="datetimeFigureOut">
              <a:rPr lang="en-US"/>
              <a:t>12/21/2022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9A91D49-0734-BB4C-9A4B-D061B4DD24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7AD967B-9CB2-0A4E-A2E3-97417BD592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57F2C-354E-4E45-994F-10B3AD68198D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451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2D9453-E2D7-DC47-8ABB-3AA58611B2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E5143D2-1959-1F47-A97C-A7DABC011E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59A05DC2-B868-414F-83B5-E151F561F1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20670021-B808-4040-BC56-0F2E83410E1F}"/>
              </a:ext>
            </a:extLst>
          </p:cNvPr>
          <p:cNvSpPr/>
          <p:nvPr/>
        </p:nvSpPr>
        <p:spPr>
          <a:xfrm rot="10800000" flipV="1">
            <a:off x="1524000" y="4114800"/>
            <a:ext cx="7813039" cy="261610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N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DIGVIJAY SHARMA</a:t>
            </a:r>
          </a:p>
          <a:p>
            <a:pPr algn="ctr"/>
            <a:r>
              <a:rPr lang="en-IN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</a:t>
            </a:r>
            <a:r>
              <a:rPr lang="en-I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PHYSIOTHERAPY</a:t>
            </a:r>
          </a:p>
          <a:p>
            <a:pPr algn="ctr"/>
            <a:r>
              <a:rPr lang="en-IN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U.I.H.S</a:t>
            </a:r>
            <a:endParaRPr lang="en-IN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I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KANPUR</a:t>
            </a:r>
            <a:endParaRPr lang="en-IN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IN" sz="2800" dirty="0">
              <a:solidFill>
                <a:srgbClr val="C00000"/>
              </a:solidFill>
            </a:endParaRPr>
          </a:p>
          <a:p>
            <a:endParaRPr lang="en-IN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9477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3B3D5E-2824-9D44-A975-E6F3FDD7D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EC8C8F64-7188-154A-A643-B4E85CFDBE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32353686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073D4A-CCD0-1D46-BDF8-8FF332F04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234F4575-AE8B-6946-8A48-DF9A3DC999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16477694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6DC01A-F4BB-3245-908D-2ACD3F37D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875E5FA2-63FB-8B48-B8D5-EDD02B01F2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344" y="0"/>
            <a:ext cx="12275344" cy="6857999"/>
          </a:xfrm>
        </p:spPr>
      </p:pic>
    </p:spTree>
    <p:extLst>
      <p:ext uri="{BB962C8B-B14F-4D97-AF65-F5344CB8AC3E}">
        <p14:creationId xmlns:p14="http://schemas.microsoft.com/office/powerpoint/2010/main" val="19030961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D2A820-66B7-E14D-AC4B-835612C7A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EC484E73-4452-1A44-AB06-19F98D4403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5006136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499AD4-16DE-B74B-8BC8-5B2BB2C2D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D158AC2A-EB83-AB49-B5D4-5C717074FC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21326610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1C738D-1627-F14F-941A-276CFD636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F6527FB8-5B4D-BF48-A1DC-C8A776F329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21058112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CF8A0B-88E5-704B-8B24-389CDA682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94A5CF7B-4881-DC41-A30E-5A366AD421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27121045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FAFAD7-48D3-5B4A-9C1C-75E1B7907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8FD43937-E04E-1D4C-A24B-D0588BD029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18299186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043C00-FE81-D141-9F48-E6041B203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0136C24A-11F6-C44F-B29D-2B2EE53925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15292526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D2D3BA-E964-714D-9CAD-F8071BD95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CB42ADA9-8401-E241-A441-6F472F5AB0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201406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ACFC9C-EEEE-1540-BCB8-EBD750153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20952390-4F93-3745-9D03-1C577890A2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4261570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A03C3E-E94D-664B-8CB2-0CCDEC881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135A3F40-63A0-1E42-81D5-DBF1150FC1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25595186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13CF9E-5C25-3244-83CF-69F0461DB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F3C8A119-EB2A-2248-ABD9-89AC1B1658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2001761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4632A6-3C1E-474D-A537-28AC2681A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DC29E262-F7AC-134A-B6FB-25EEA06635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4695297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B9318B-3738-8442-B501-F9F83017B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5EB86870-8175-0042-B5A3-324477F77E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1963791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3A5DF0-69A1-CB49-BE42-8D4628E0E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68CCBC8F-47A0-7047-BD33-F772F3ED76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31400852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D50473-1DB5-0847-A088-AD65B4F9F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xmlns="" id="{B60F7923-60BB-1646-A180-01AE347366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16406322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0E3186-B84C-1949-BDAA-0FB75C1E8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D924B12C-0AFF-4147-A124-CDCCA24368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1703112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FC9A18-3F55-954A-BA8C-4544231B1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83D84762-5E0D-AA47-87CC-BC11FD8646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8831012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5CEF84-0357-8942-ACAC-A6D3BE699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2E2458AD-EF11-CD4A-806B-EDC2777B63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0"/>
            <a:ext cx="12096750" cy="6857999"/>
          </a:xfrm>
        </p:spPr>
      </p:pic>
    </p:spTree>
    <p:extLst>
      <p:ext uri="{BB962C8B-B14F-4D97-AF65-F5344CB8AC3E}">
        <p14:creationId xmlns:p14="http://schemas.microsoft.com/office/powerpoint/2010/main" val="9264441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C10EF6-3689-B348-B04D-4C520A53E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67730F1C-4938-9E49-9240-2A91D626E9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23887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65932F-6B5F-944D-9443-C04A33D54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67596DDB-E318-9948-8A58-FE066693DA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1896736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143D80-82E5-1740-8100-F3056C423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4E27D3B7-5E26-734E-89D0-E063CD4F9B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19501662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D61BAD-D8EC-AD41-A212-D075CAD81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A463F66D-EBEA-684E-ACCD-F7440FF398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7313790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1B6572-7CF4-8346-93AF-B65D7935C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50E75AFC-E079-6749-B15D-FDEC7BB204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8426644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6FF7EA-3D40-764B-9597-D683832E2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F5B082CD-C546-5740-BAF6-DB2F56A6A2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7563158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DE0639-C3BB-D448-B83B-98A3E83FE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08C7F192-1432-E14B-8CCB-E0574B0FF4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6227380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501C58-3B97-3344-B9D1-DBE8A746F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F9FD7DAF-4213-F440-906B-4D674E3C10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1464046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937967-B96A-634D-B3F8-30457FCE5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8CB3AEAC-9FD7-EB44-9294-B02741A15E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39129584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71F945-367A-0544-A9E4-5E2D921F7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1D788FA4-B7D6-E246-945E-3ADB1674EC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4522056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44496F-A455-5341-98FD-D6B14FDEC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D7DB5372-015B-5543-901A-70C46FA1AE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38256400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F01D65-B6CB-C54D-8F0B-4FF8B4B44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F5CB1A89-7B31-204A-9267-CF68304D88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3691535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63F3FE-CAB0-2B48-BA13-AFD413E24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683C0C0B-0047-CC49-AEA3-51A5E9235B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31682312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52C1E2-E21A-BE40-A270-C9C2410D5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8E9D8F55-D328-B047-B1DD-B804BCD08A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6835947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8701F7-E19D-6E47-ADCC-CEFA9D22F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874E35E5-9802-3144-80EC-DC7AAA76F5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18826195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F6D234-A22D-494B-B483-5DD976882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36C4FBB9-C15F-104A-B16D-8AE01A8833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1251325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952C15-9314-B14A-B299-2B6224448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94D76917-2C3F-3943-BB2A-5980D9F376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4172294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BAC6DE-82D0-834B-B3E2-087EBD594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8F220924-F25E-D34E-BA56-0DC2A0E331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045170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664A4F-F639-8F4E-83C1-11D467474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532983D9-0659-7548-8F5D-E204D1EF38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988596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ED3FAD-F853-2B40-98C5-93793848C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FA50205E-DDDA-4D48-AB32-53710DA36F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3636875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7C373D-6AA4-8747-B957-5FA4EF5B4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DDD311A3-E7CE-5148-AD96-3C4FE20DEF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</p:spPr>
      </p:pic>
    </p:spTree>
    <p:extLst>
      <p:ext uri="{BB962C8B-B14F-4D97-AF65-F5344CB8AC3E}">
        <p14:creationId xmlns:p14="http://schemas.microsoft.com/office/powerpoint/2010/main" val="11029455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Microsoft Office PowerPoint</Application>
  <PresentationFormat>Custom</PresentationFormat>
  <Paragraphs>4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Unknown User</dc:creator>
  <cp:lastModifiedBy>Dr.Digvijay Sharma</cp:lastModifiedBy>
  <cp:revision>2</cp:revision>
  <dcterms:created xsi:type="dcterms:W3CDTF">2020-04-10T05:53:30Z</dcterms:created>
  <dcterms:modified xsi:type="dcterms:W3CDTF">2022-12-21T06:56:38Z</dcterms:modified>
</cp:coreProperties>
</file>