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61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7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49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58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13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51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9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3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29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1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69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C5FD-187E-4209-9A6B-024A929FA06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F954B-6065-4C00-989C-BBF7056A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42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5737" y="1"/>
            <a:ext cx="9183189" cy="7715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Gauss Elimination Method</a:t>
            </a: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70709" y="906813"/>
            <a:ext cx="1011896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EFINITION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(Forward/Gauss Elimination Method)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/>
              <a:t>Gaussian elimination is a method of solving a linear </a:t>
            </a:r>
            <a:r>
              <a:rPr lang="en-US" b="1" i="1" dirty="0" smtClean="0"/>
              <a:t>system Ax=b consisting of m equations and n unknowns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b="1" i="1" dirty="0"/>
              <a:t>by bringing the augmented matrix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88720" y="2328241"/>
            <a:ext cx="43473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7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-584776"/>
            <a:ext cx="43473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7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 descr="$\displaystyle \left[\begin{array}{cccc\vert c}&#10;c_{11} &amp; c_{12} &amp; \cdots &amp; c_{1n...&#10;... \ddots &amp; \vdots &amp; \vdots \\&#10;0 &amp; 0 &amp; \cdots &amp; c_{mn} &amp; d_m \end{array}\right].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1489" y="4466769"/>
            <a:ext cx="4726745" cy="193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$\displaystyle [A \;\; {\mathbf b}] = \left[\begin{array}{cccc\vert c}&#10;a_{11} &amp; ...&#10;... \vdots &amp; \vdots \\&#10;a_{m1} &amp; a_{m2} &amp; \cdots &amp; a_{mn} &amp; b_m \end{array}\right]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9465" y="2081389"/>
            <a:ext cx="5809957" cy="236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815736" y="3866605"/>
            <a:ext cx="30235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 an upper triangular form</a:t>
            </a:r>
          </a:p>
          <a:p>
            <a:endParaRPr lang="en-US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b="1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111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1297240"/>
            <a:ext cx="10515600" cy="1498211"/>
          </a:xfrm>
        </p:spPr>
        <p:txBody>
          <a:bodyPr>
            <a:noAutofit/>
          </a:bodyPr>
          <a:lstStyle/>
          <a:p>
            <a:r>
              <a:rPr lang="en-US" altLang="en-US" sz="1400" b="1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1400" b="1" dirty="0" smtClean="0" bmk="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XAMPLE</a:t>
            </a:r>
            <a:r>
              <a:rPr lang="en-US" altLang="en-US" sz="1400" b="1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   </a:t>
            </a:r>
            <a:r>
              <a:rPr lang="en-US" altLang="en-US" sz="1400" b="1" i="1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Solve 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400" b="1" i="1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linear system by Gauss elimination method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1400" b="1" i="1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altLang="en-US" sz="1400" b="1" i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y+z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= 2</a:t>
            </a:r>
          </a:p>
          <a:p>
            <a:r>
              <a:rPr lang="en-US" altLang="en-US" sz="1400" b="1" i="1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                               2x +3z =5</a:t>
            </a:r>
          </a:p>
          <a:p>
            <a:r>
              <a:rPr lang="en-US" altLang="en-US" sz="1400" b="1" i="1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altLang="en-US" sz="1400" b="1" i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x+y+z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= 3</a:t>
            </a:r>
          </a:p>
          <a:p>
            <a:endParaRPr lang="en-US" altLang="en-US" sz="1400" b="1" i="1" dirty="0" smtClean="0">
              <a:solidFill>
                <a:srgbClr val="0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 Black" panose="020B0A04020102020204" pitchFamily="34" charset="0"/>
              </a:rPr>
              <a:t>Solution:  In this case, the augmented matrix is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30275" y="151741"/>
            <a:ext cx="68380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examples illustrate the Gauss elimination procedure.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60" name="Picture 12" descr="$ \begin{bmatrix}0 &amp; 1 &amp; 1 &amp; 2 \\ 2 &amp; 0 &amp; 3 &amp; 5 \\ 1 &amp; 1&#10;&amp; 1 &amp; 3 \end{bmatrix}.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9850" y="3161211"/>
            <a:ext cx="1649515" cy="84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29792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86708" y="4282559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Interchange 1</a:t>
            </a:r>
            <a:r>
              <a:rPr lang="en-US" b="0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row and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b="0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nd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equations (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row)</a:t>
            </a:r>
            <a:endParaRPr lang="en-US" dirty="0"/>
          </a:p>
        </p:txBody>
      </p:sp>
      <p:pic>
        <p:nvPicPr>
          <p:cNvPr id="2066" name="Picture 18" descr="$\displaystyle \begin{array}{cr} 2 x + 3 z &amp;= 5 \\ y + z &amp;= 2&#10;\\ x + y + z &amp;= 3 ...&#10;...}&#10;\begin{bmatrix}2 &amp; 0 &amp; 3 &amp; 5 \\ 0 &amp; 1 &amp; 1 &amp; 2 \\ 1 &amp; 1&#10;&amp; 1 &amp; 3 \end{bmatrix}.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0765" y="4772516"/>
            <a:ext cx="33432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386708" y="5588572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Divide the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equation by 2</a:t>
            </a:r>
            <a:endParaRPr lang="en-US" dirty="0"/>
          </a:p>
        </p:txBody>
      </p:sp>
      <p:pic>
        <p:nvPicPr>
          <p:cNvPr id="2068" name="Picture 20" descr="$\displaystyle \begin{array}{cr} x + \frac{3}{2} z &amp;= \frac{5}{2} \\&#10;y + z &amp;= 2...&#10;...0 &amp; \frac{3}{2} &amp; \frac{5}{2} \\ 0 &amp; 1 &amp; 1 &amp; 2 \\ 1 &amp; 1 &amp; 1 &amp; 3&#10;\end{bmatrix}. 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0765" y="5810741"/>
            <a:ext cx="340042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810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82" y="1662975"/>
            <a:ext cx="2989217" cy="2618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Continued…..</a:t>
            </a:r>
            <a:endParaRPr lang="en-US" dirty="0"/>
          </a:p>
        </p:txBody>
      </p:sp>
      <p:sp>
        <p:nvSpPr>
          <p:cNvPr id="4" name="AutoShape 2" descr="\begin{displaymath}\begin{array}{cr} x + \frac{3}{2} z &amp;= \frac{5}{2} \\ y + z &amp;...&#10;...1 &amp; 1 &amp; 2 \\ 0 &amp; 1 &amp; -\frac{1}{2} &amp; \frac{1}{2}&#10;\end{bmatrix}. \end{displaymath}"/>
          <p:cNvSpPr>
            <a:spLocks noChangeAspect="1" noChangeArrowheads="1"/>
          </p:cNvSpPr>
          <p:nvPr/>
        </p:nvSpPr>
        <p:spPr bwMode="auto">
          <a:xfrm flipV="1">
            <a:off x="155575" y="420688"/>
            <a:ext cx="3219450" cy="80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\begin{displaymath}\begin{array}{cr} x + \frac{3}{2} z &amp;= \frac{5}{2} \\ y + z &amp;...&#10;...1 &amp; 1 &amp; 2 \\ 0 &amp; 1 &amp; -\frac{1}{2} &amp; \frac{1}{2}&#10;\end{bmatrix}. \end{displaymath}"/>
          <p:cNvSpPr>
            <a:spLocks noChangeAspect="1" noChangeArrowheads="1"/>
          </p:cNvSpPr>
          <p:nvPr/>
        </p:nvSpPr>
        <p:spPr bwMode="auto">
          <a:xfrm>
            <a:off x="63500" y="-136525"/>
            <a:ext cx="32194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\begin{displaymath}\begin{array}{cr} x + \frac{3}{2} z &amp;= \frac{5}{2} \\ y + z &amp;...&#10;...1 &amp; 1 &amp; 2 \\ 0 &amp; 1 &amp; -\frac{1}{2} &amp; \frac{1}{2}&#10;\end{bmatrix}. \end{displaymath}"/>
          <p:cNvSpPr>
            <a:spLocks noChangeAspect="1" noChangeArrowheads="1"/>
          </p:cNvSpPr>
          <p:nvPr/>
        </p:nvSpPr>
        <p:spPr bwMode="auto">
          <a:xfrm>
            <a:off x="723083" y="2069193"/>
            <a:ext cx="321945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\begin{displaymath}\begin{array}{cr} x + \frac{3}{2} z &amp;= \frac{5}{2} \\ y + z &amp;...&#10;...1 &amp; 1 &amp; 2 \\ 0 &amp; 1 &amp; -\frac{1}{2} &amp; \frac{1}{2}&#10;\end{bmatrix}. \end{displaymath}"/>
          <p:cNvSpPr>
            <a:spLocks noChangeAspect="1" noChangeArrowheads="1"/>
          </p:cNvSpPr>
          <p:nvPr/>
        </p:nvSpPr>
        <p:spPr bwMode="auto">
          <a:xfrm>
            <a:off x="723083" y="2095953"/>
            <a:ext cx="32194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\begin{displaymath}\begin{array}{cr} x + \frac{3}{2} z &amp;= \frac{5}{2} \\ y + z &amp;...&#10;...1 &amp; 1 &amp; 2 \\ 0 &amp; 1 &amp; -\frac{1}{2} &amp; \frac{1}{2}&#10;\end{bmatrix}. \end{displaymath}"/>
          <p:cNvSpPr>
            <a:spLocks noChangeAspect="1" noChangeArrowheads="1"/>
          </p:cNvSpPr>
          <p:nvPr/>
        </p:nvSpPr>
        <p:spPr bwMode="auto">
          <a:xfrm>
            <a:off x="228600" y="-388938"/>
            <a:ext cx="321945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\begin{displaymath}\begin{array}{cr} x + \frac{3}{2} z &amp;= \frac{5}{2} \\ y + z &amp;...&#10;...1 &amp; 1 &amp; 2 \\ 0 &amp; 1 &amp; -\frac{1}{2} &amp; \frac{1}{2}&#10;\end{bmatrix}. \end{displaymath}"/>
          <p:cNvSpPr>
            <a:spLocks noChangeAspect="1" noChangeArrowheads="1"/>
          </p:cNvSpPr>
          <p:nvPr/>
        </p:nvSpPr>
        <p:spPr bwMode="auto">
          <a:xfrm>
            <a:off x="228600" y="-777875"/>
            <a:ext cx="32194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\begin{displaymath}\begin{array}{cr} x + \frac{3}{2} z &amp;= \frac{5}{2} \\ y + z &amp;...&#10;...1 &amp; 1 &amp; 2 \\ 0 &amp; 1 &amp; -\frac{1}{2} &amp; \frac{1}{2}&#10;\end{bmatrix}. \end{displaymath}"/>
          <p:cNvSpPr>
            <a:spLocks noChangeAspect="1" noChangeArrowheads="1"/>
          </p:cNvSpPr>
          <p:nvPr/>
        </p:nvSpPr>
        <p:spPr bwMode="auto">
          <a:xfrm>
            <a:off x="155575" y="-250825"/>
            <a:ext cx="32194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 descr="\begin{displaymath}\begin{array}{cr} x + \frac{3}{2} z &amp;= \frac{5}{2} \\ y + z &amp;...&#10;...1 &amp; 1 &amp; 2 \\ 0 &amp; 1 &amp; -\frac{1}{2} &amp; \frac{1}{2}&#10;\end{bmatrix}. \end{displaymath}"/>
          <p:cNvSpPr>
            <a:spLocks noChangeAspect="1" noChangeArrowheads="1"/>
          </p:cNvSpPr>
          <p:nvPr/>
        </p:nvSpPr>
        <p:spPr bwMode="auto">
          <a:xfrm>
            <a:off x="307975" y="-98425"/>
            <a:ext cx="32194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8" descr="$\displaystyle \begin{array}{cr} x + \frac{3}{2} z &amp;= \frac{5}{2} \\ y + z &amp;= 2 ...&#10;...ac{5}{2} \\ 0&#10;&amp; 1 &amp; 1 &amp; 2 \\ 0 &amp; 0 &amp; -\frac{3}{2} &amp; -\frac{3}{2}&#10;\end{bmatrix}.$"/>
          <p:cNvSpPr>
            <a:spLocks noChangeAspect="1" noChangeArrowheads="1"/>
          </p:cNvSpPr>
          <p:nvPr/>
        </p:nvSpPr>
        <p:spPr bwMode="auto">
          <a:xfrm>
            <a:off x="0" y="169863"/>
            <a:ext cx="359092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15666" y="2571750"/>
            <a:ext cx="9004467" cy="191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2576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299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R3-</a:t>
            </a:r>
            <a:r>
              <a:rPr lang="en-US" sz="1800" dirty="0" smtClean="0">
                <a:sym typeface="Wingdings" pitchFamily="2" charset="2"/>
              </a:rPr>
              <a:t>R3-R2</a:t>
            </a:r>
            <a:endParaRPr lang="en-US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4445" y="2785403"/>
            <a:ext cx="10285394" cy="236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R3</a:t>
            </a:r>
            <a:r>
              <a:rPr lang="en-US" sz="1800" dirty="0" smtClean="0">
                <a:sym typeface="Wingdings" pitchFamily="2" charset="2"/>
              </a:rPr>
              <a:t>(-2/3)R3</a:t>
            </a:r>
            <a:endParaRPr lang="en-US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69988" y="2686929"/>
            <a:ext cx="9135526" cy="20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Using Back substitution method we have equation form</a:t>
            </a:r>
          </a:p>
          <a:p>
            <a:pPr>
              <a:buNone/>
            </a:pPr>
            <a:r>
              <a:rPr lang="en-US" dirty="0" smtClean="0"/>
              <a:t>Last equation gives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z=1 </a:t>
            </a:r>
          </a:p>
          <a:p>
            <a:pPr>
              <a:buNone/>
            </a:pPr>
            <a:r>
              <a:rPr lang="en-US" dirty="0" smtClean="0"/>
              <a:t>Put z=1 in last second equation </a:t>
            </a:r>
            <a:r>
              <a:rPr lang="en-US" dirty="0" err="1" smtClean="0"/>
              <a:t>y+z</a:t>
            </a:r>
            <a:r>
              <a:rPr lang="en-US" dirty="0" smtClean="0"/>
              <a:t>=2 we have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y=1</a:t>
            </a:r>
          </a:p>
          <a:p>
            <a:pPr>
              <a:buNone/>
            </a:pPr>
            <a:r>
              <a:rPr lang="en-US" dirty="0" smtClean="0"/>
              <a:t>Now put y and z in first equation x+3/2z=5/2, we have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x=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Hence solution of the system is (</a:t>
            </a:r>
            <a:r>
              <a:rPr lang="en-US" dirty="0" err="1" smtClean="0"/>
              <a:t>x,y,z</a:t>
            </a:r>
            <a:r>
              <a:rPr lang="en-US" dirty="0" smtClean="0"/>
              <a:t>)=(1,1,1)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926" y="1825625"/>
            <a:ext cx="10537874" cy="1409944"/>
          </a:xfrm>
        </p:spPr>
        <p:txBody>
          <a:bodyPr/>
          <a:lstStyle/>
          <a:p>
            <a:r>
              <a:rPr lang="en-US" dirty="0" smtClean="0"/>
              <a:t>Solve the following system of linear equation by Gauss Elimination Method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0308" y="2871788"/>
            <a:ext cx="2756755" cy="213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110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Gauss Elimination Method</vt:lpstr>
      <vt:lpstr> The following examples illustrate the Gauss elimination procedure.</vt:lpstr>
      <vt:lpstr>Continued…..</vt:lpstr>
      <vt:lpstr>R3-R3-R2</vt:lpstr>
      <vt:lpstr>R3(-2/3)R3</vt:lpstr>
      <vt:lpstr>Slide 6</vt:lpstr>
      <vt:lpstr>Exercise: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Gauss Elimination Method</dc:title>
  <dc:creator>Pushpendra Kanaujiya</dc:creator>
  <cp:lastModifiedBy>Namita</cp:lastModifiedBy>
  <cp:revision>14</cp:revision>
  <dcterms:created xsi:type="dcterms:W3CDTF">2020-07-25T04:00:21Z</dcterms:created>
  <dcterms:modified xsi:type="dcterms:W3CDTF">2021-11-19T03:02:18Z</dcterms:modified>
</cp:coreProperties>
</file>