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60" autoAdjust="0"/>
    <p:restoredTop sz="94660"/>
  </p:normalViewPr>
  <p:slideViewPr>
    <p:cSldViewPr snapToGrid="0">
      <p:cViewPr varScale="1">
        <p:scale>
          <a:sx n="40" d="100"/>
          <a:sy n="40" d="100"/>
        </p:scale>
        <p:origin x="7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03EB1-A8F3-4AC6-B751-86CF8C7032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1C352C-25A1-4CBE-8036-1A04405FE6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C19AD-7A72-4AAF-A637-99110A761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1957-92BC-4A9F-91EB-39941AE0D9AC}" type="datetimeFigureOut">
              <a:rPr lang="en-IN" smtClean="0"/>
              <a:t>02-03-2019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C8BB5-47CC-4B4F-B938-BEB7D2A33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448F6-187E-4BA7-9D9F-06145C06B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8CCC-AE8D-4221-8F88-7BEC0487F7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6397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3C285-70E3-4E46-9764-4645D4556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9FAB46-EE5A-4A4C-949B-DDC1DC9C14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ADAAE-A0A0-4A62-91DB-590A94867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1957-92BC-4A9F-91EB-39941AE0D9AC}" type="datetimeFigureOut">
              <a:rPr lang="en-IN" smtClean="0"/>
              <a:t>02-03-2019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59A2C-80BD-4075-B5BB-231CB727E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A9CA8-E683-4DFA-BFA2-412F5ADFF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8CCC-AE8D-4221-8F88-7BEC0487F7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3417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045312-655F-485A-8A98-AA3CC06EE0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77876B-9596-456E-A333-21BF565349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90D3F-75A9-41FF-A7CA-190A829FF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1957-92BC-4A9F-91EB-39941AE0D9AC}" type="datetimeFigureOut">
              <a:rPr lang="en-IN" smtClean="0"/>
              <a:t>02-03-2019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923372-BD66-4CA9-9979-CB35B8203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2D657A-2993-42B0-BDA3-6B8DD7C39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8CCC-AE8D-4221-8F88-7BEC0487F7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2021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991D3-074E-4AA0-B091-3112B834B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60B4C-64CB-4DA8-B07D-D6EAA7C9A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26917-F86F-411C-8D2B-BA215129E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1957-92BC-4A9F-91EB-39941AE0D9AC}" type="datetimeFigureOut">
              <a:rPr lang="en-IN" smtClean="0"/>
              <a:t>02-03-2019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7AD3C5-2911-4435-B96E-3FCA3DCB3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63FC3B-7CF4-45BD-ADA9-333D48EC4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8CCC-AE8D-4221-8F88-7BEC0487F7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7836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2C8D2-D4B5-4D8A-8C5B-B5ED65894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386B1E-2396-4481-B8E9-99FA5A641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6ED78-5685-4B08-BDA3-1D11BFBFF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1957-92BC-4A9F-91EB-39941AE0D9AC}" type="datetimeFigureOut">
              <a:rPr lang="en-IN" smtClean="0"/>
              <a:t>02-03-2019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C6847-BDCE-400A-B71F-93BB4D92E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D8151-68FA-4A12-9D26-605607C11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8CCC-AE8D-4221-8F88-7BEC0487F7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751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46912-1C21-4BE6-98C1-39E1E1825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BFE9B-CB6A-420D-8F56-CC31229A55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65D2B2-274E-406B-A9AC-AE52970D24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C0F325-A19F-4AD7-8820-80EE3240D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1957-92BC-4A9F-91EB-39941AE0D9AC}" type="datetimeFigureOut">
              <a:rPr lang="en-IN" smtClean="0"/>
              <a:t>02-03-2019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7C05BA-6DF4-4811-8080-BDD9BDD8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1F11E7-4CFA-4AC1-A5AD-FA581ABB9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8CCC-AE8D-4221-8F88-7BEC0487F7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6214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DEED3-9E42-4424-8202-372277C4B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FEC673-62C5-4762-8CE9-1C60B868B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423770-9D63-4CE5-9A12-31BF9B2B62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E247AC-1E03-4C75-B566-A9CB45C403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ABAA67-04D6-48C8-AEC8-092A268B9A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9221E5-0031-4280-89CC-C741E65D7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1957-92BC-4A9F-91EB-39941AE0D9AC}" type="datetimeFigureOut">
              <a:rPr lang="en-IN" smtClean="0"/>
              <a:t>02-03-2019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B061A8-A585-43E9-97FC-9CB61B235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FB7A0D-A795-4675-AA2B-4DAE4BEC7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8CCC-AE8D-4221-8F88-7BEC0487F7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1274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D998D-4D06-4912-920D-4142509E8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4B3FD7-84A9-4838-9EA0-99AA9A075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1957-92BC-4A9F-91EB-39941AE0D9AC}" type="datetimeFigureOut">
              <a:rPr lang="en-IN" smtClean="0"/>
              <a:t>02-03-2019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296736-0C47-44F4-9AB9-76FB6625A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F68ECE-B38A-417A-8902-4E0D809F2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8CCC-AE8D-4221-8F88-7BEC0487F7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638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64726C-A242-4674-B085-EABD6307C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1957-92BC-4A9F-91EB-39941AE0D9AC}" type="datetimeFigureOut">
              <a:rPr lang="en-IN" smtClean="0"/>
              <a:t>02-03-2019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B3C35B-DB7F-4889-87E3-2172CE4F9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4F47C8-99E0-4953-8F39-9E7F6E5E9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8CCC-AE8D-4221-8F88-7BEC0487F7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959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5B83B-25C7-42B3-A6A9-40454D441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9FA08-8286-49A7-9EF1-487DDD4B2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39FA86-2310-408C-9A87-119BADA639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70AE66-9C22-4A46-B2AD-BF75CC263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1957-92BC-4A9F-91EB-39941AE0D9AC}" type="datetimeFigureOut">
              <a:rPr lang="en-IN" smtClean="0"/>
              <a:t>02-03-2019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ACD9A3-37C0-4A78-BAA4-E4F96F9FF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F41EAE-C692-4169-AB7E-427DCA1D3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8CCC-AE8D-4221-8F88-7BEC0487F7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4350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47771-BE3C-4F91-B2E8-B781DF4DC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908848-A300-4829-8036-14AF422678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A300AA-3B94-422C-A8BA-9F37A931EA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C2A027-F039-4770-8C62-DD6DCE364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1957-92BC-4A9F-91EB-39941AE0D9AC}" type="datetimeFigureOut">
              <a:rPr lang="en-IN" smtClean="0"/>
              <a:t>02-03-2019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049F78-1139-4ABE-9706-9C17D88C4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B813A4-DD92-448B-A2AB-5B6672C4C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8CCC-AE8D-4221-8F88-7BEC0487F7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615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052512-04E2-434E-9BC9-BE21C2954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D061EC-D57E-4D51-BE83-0FF177B42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9994E-E494-4596-A59F-250F162D42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11957-92BC-4A9F-91EB-39941AE0D9AC}" type="datetimeFigureOut">
              <a:rPr lang="en-IN" smtClean="0"/>
              <a:t>02-03-2019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5F9FE3-EFB0-42C9-9BD2-286868935B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65B44-7D1C-421E-8C5F-A5970B9E5B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98CCC-AE8D-4221-8F88-7BEC0487F7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8777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D22BA-A695-4682-BBA1-B072209388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9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Tips For Public Speaking</a:t>
            </a:r>
            <a:br>
              <a:rPr lang="en-GB" sz="44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(MBA 2</a:t>
            </a:r>
            <a:r>
              <a:rPr lang="en-GB" sz="3600" b="1" u="sng" baseline="30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sz="36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Semester: Business Communication)</a:t>
            </a:r>
            <a:br>
              <a:rPr lang="en-IN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C38162-475D-4C77-84F0-FA57BDCB79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GB" sz="3200" b="1" dirty="0" err="1">
                <a:solidFill>
                  <a:srgbClr val="002060"/>
                </a:solidFill>
              </a:rPr>
              <a:t>Dr.</a:t>
            </a:r>
            <a:r>
              <a:rPr lang="en-GB" sz="3200" b="1" dirty="0">
                <a:solidFill>
                  <a:srgbClr val="002060"/>
                </a:solidFill>
              </a:rPr>
              <a:t> Sudesh Srivastava</a:t>
            </a:r>
          </a:p>
          <a:p>
            <a:pPr algn="r"/>
            <a:r>
              <a:rPr lang="en-GB" sz="3200" b="1" dirty="0">
                <a:solidFill>
                  <a:srgbClr val="002060"/>
                </a:solidFill>
              </a:rPr>
              <a:t>Course Instructor </a:t>
            </a:r>
            <a:endParaRPr lang="en-IN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77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AD779-D11E-4339-9EE7-D1236EF0C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Improvise</a:t>
            </a:r>
            <a:endParaRPr lang="en-IN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8CECC-B095-4304-B13E-2FBD2B7CF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Observe the audience. Look for some obvious feedback. Whenever needed, be prepared to improvise. Have a plan ‘B’ ready.</a:t>
            </a:r>
            <a:endParaRPr lang="en-IN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172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59C28-9E22-43CF-AEA2-BB2F99C2B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Work on your appearance</a:t>
            </a:r>
            <a:endParaRPr lang="en-IN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7AF96-62D5-4F6C-98D3-272065A2E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We are responsible for the way we appear. First impression may not be (and should not be) the last impression. But it definitely is an important impression.</a:t>
            </a:r>
            <a:endParaRPr lang="en-IN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229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8F96C-3528-4AB7-8002-A9FFD4E35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Rehearse and prepare</a:t>
            </a:r>
            <a:endParaRPr lang="en-IN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031BB-90FA-4CCD-8BC0-7487E6E52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Write your own script. If there is a time limit, you must rehearse to see if you are able to finish in time.</a:t>
            </a:r>
            <a:endParaRPr lang="en-IN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43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453E7-CA63-498A-961B-02013E722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 It’s okay if you feel nervous</a:t>
            </a:r>
            <a:endParaRPr lang="en-IN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85105-7D54-4BFC-95CA-9CC249ED9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Nervousness is natural. Don’t let it choke you. No one is a perfect speaker. Remember the Gandhi story and the Amitabh Bachchan interview that we discussed. </a:t>
            </a:r>
            <a:endParaRPr lang="en-IN" sz="3600" b="1" dirty="0">
              <a:solidFill>
                <a:srgbClr val="002060"/>
              </a:solidFill>
            </a:endParaRPr>
          </a:p>
          <a:p>
            <a:endParaRPr lang="en-IN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297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D4FA6-5A63-4B91-804F-F359A2DA6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Exercise</a:t>
            </a:r>
            <a:endParaRPr lang="en-IN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0AF5E-A167-48C9-89A7-A91DCE850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So, let us ponder over these points and work towards our first role play. </a:t>
            </a:r>
          </a:p>
          <a:p>
            <a:pPr marL="0" indent="0">
              <a:buNone/>
            </a:pPr>
            <a:r>
              <a:rPr lang="en-GB" sz="3600" b="1">
                <a:solidFill>
                  <a:srgbClr val="002060"/>
                </a:solidFill>
              </a:rPr>
              <a:t>The </a:t>
            </a:r>
            <a:r>
              <a:rPr lang="en-GB" sz="3600" b="1" dirty="0">
                <a:solidFill>
                  <a:srgbClr val="002060"/>
                </a:solidFill>
              </a:rPr>
              <a:t>topic (common for all groups</a:t>
            </a:r>
            <a:r>
              <a:rPr lang="en-GB" sz="3600" b="1">
                <a:solidFill>
                  <a:srgbClr val="002060"/>
                </a:solidFill>
              </a:rPr>
              <a:t>): </a:t>
            </a:r>
          </a:p>
          <a:p>
            <a:pPr marL="0" indent="0">
              <a:buNone/>
            </a:pPr>
            <a:r>
              <a:rPr lang="en-GB" sz="3600" b="1">
                <a:solidFill>
                  <a:srgbClr val="002060"/>
                </a:solidFill>
              </a:rPr>
              <a:t>A </a:t>
            </a:r>
            <a:r>
              <a:rPr lang="en-GB" sz="3600" b="1" dirty="0">
                <a:solidFill>
                  <a:srgbClr val="002060"/>
                </a:solidFill>
              </a:rPr>
              <a:t>foreigner friend has come to visit your city and you are taking him/her around. </a:t>
            </a:r>
            <a:endParaRPr lang="en-IN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774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16F90-72F6-450F-93C7-B9A8EADB5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Observation:</a:t>
            </a:r>
            <a:br>
              <a:rPr lang="en-IN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6F0ED-E649-4627-A747-0EB2A1867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One can learn a lot from simply observing people and things around us. Keen observation is a kind of attentive listening and taking mental notes. (For effective listening refer to our discussions in class). </a:t>
            </a:r>
            <a:endParaRPr lang="en-IN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497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7CE2B-79F0-4F17-AC05-9863E63DD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Non-verbal cues</a:t>
            </a:r>
            <a:endParaRPr lang="en-IN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5AD97-286F-4914-80E4-464B70022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An effective speaker is always a keen student of non-verbal (Kinesics, proxemics, haptics, </a:t>
            </a:r>
            <a:r>
              <a:rPr lang="en-GB" sz="3600" b="1" dirty="0" err="1">
                <a:solidFill>
                  <a:srgbClr val="002060"/>
                </a:solidFill>
              </a:rPr>
              <a:t>occulesics</a:t>
            </a:r>
            <a:r>
              <a:rPr lang="en-GB" sz="3600" b="1" dirty="0">
                <a:solidFill>
                  <a:srgbClr val="002060"/>
                </a:solidFill>
              </a:rPr>
              <a:t>, chronemics, para language etc. Please refer to cases and discussions.). </a:t>
            </a:r>
            <a:endParaRPr lang="en-IN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728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2BAD0-7CCD-462C-B10E-149318E6F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br>
              <a:rPr lang="en-GB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Feed-forward:</a:t>
            </a:r>
            <a:br>
              <a:rPr lang="en-IN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en-IN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E6222-6BD4-4EE5-88B7-003471F36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Knowing you audience in advance is always beneficial. It helps in preparing yourself mentally and in terms of contents as well.</a:t>
            </a:r>
            <a:br>
              <a:rPr lang="en-IN" sz="3600" b="1" dirty="0">
                <a:solidFill>
                  <a:srgbClr val="002060"/>
                </a:solidFill>
              </a:rPr>
            </a:br>
            <a:endParaRPr lang="en-IN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319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C1247-A897-4FA0-83B8-B5254FF9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Avoid copying</a:t>
            </a:r>
            <a:endParaRPr lang="en-IN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15A54-5414-4120-9586-638FFB8E7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solidFill>
                  <a:srgbClr val="002060"/>
                </a:solidFill>
              </a:rPr>
              <a:t>One should develop one’s own style. The idea is to be yourself. One may be influenced by some other speaker/orator. But to emulate someone else leads us to be unnatural. Hence copying the style should be avoided.</a:t>
            </a:r>
            <a:endParaRPr lang="en-IN" sz="4000" b="1" dirty="0">
              <a:solidFill>
                <a:srgbClr val="002060"/>
              </a:solidFill>
            </a:endParaRPr>
          </a:p>
          <a:p>
            <a:endParaRPr lang="en-IN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808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BE58B-E731-4611-80C1-1FD188CD7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Choose your topic/s</a:t>
            </a:r>
            <a:endParaRPr lang="en-IN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84CEC-6A57-45C4-89D5-72AFEF5DE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One will be more comfortable in speaking about a subject/topic that is close to one’s heart and one is knowledgeable about. Hence choose a topic that you know about.</a:t>
            </a:r>
            <a:endParaRPr lang="en-IN" sz="3600" b="1" dirty="0">
              <a:solidFill>
                <a:srgbClr val="002060"/>
              </a:solidFill>
            </a:endParaRPr>
          </a:p>
          <a:p>
            <a:endParaRPr lang="en-IN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216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9DC17-3B44-4A0D-A326-2F31F474A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Overcome fear and anxiety</a:t>
            </a:r>
            <a:endParaRPr lang="en-IN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A1A3F-5F83-4914-880D-99E7A704D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Fear and anxiety are common to our lives. However, in public speaking, one must learn to overcome both. </a:t>
            </a:r>
            <a:r>
              <a:rPr lang="en-IN" sz="3600" b="1" dirty="0">
                <a:solidFill>
                  <a:srgbClr val="002060"/>
                </a:solidFill>
              </a:rPr>
              <a:t>Fear is defined as a natural physical reaction to imminent and known danger. On the other hand, anxiety is often vague.</a:t>
            </a:r>
          </a:p>
        </p:txBody>
      </p:sp>
    </p:spTree>
    <p:extLst>
      <p:ext uri="{BB962C8B-B14F-4D97-AF65-F5344CB8AC3E}">
        <p14:creationId xmlns:p14="http://schemas.microsoft.com/office/powerpoint/2010/main" val="4233446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F8513-BFDD-440C-A174-9A8011546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Language</a:t>
            </a:r>
            <a:endParaRPr lang="en-IN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AE5CB-24A1-4A38-9D64-372D59FAB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An effective speaker must have an adequate command over the language/s. The speech must be delivered in a language that is easily comprehendible by the audience. </a:t>
            </a:r>
            <a:endParaRPr lang="en-IN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277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71A76-C924-4832-8480-11C7188CD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Humour, Idioms, anecdotes</a:t>
            </a:r>
            <a:endParaRPr lang="en-IN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1A2F7-3637-432F-803B-4218EC6BF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rgbClr val="002060"/>
                </a:solidFill>
              </a:rPr>
              <a:t>Wherever possible, use humour. Humour is usually a sure way of gaining interest as well as keeping them engaged. Using stories, short cases, anecdotes related to the topic make it interesting.</a:t>
            </a:r>
            <a:endParaRPr lang="en-IN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952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509</Words>
  <Application>Microsoft Office PowerPoint</Application>
  <PresentationFormat>Widescreen</PresentationFormat>
  <Paragraphs>31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General Tips For Public Speaking  (MBA 2nd Semester: Business Communication) </vt:lpstr>
      <vt:lpstr>1. Observation: </vt:lpstr>
      <vt:lpstr>2. Non-verbal cues</vt:lpstr>
      <vt:lpstr>  3. Feed-forward:   </vt:lpstr>
      <vt:lpstr>4. Avoid copying</vt:lpstr>
      <vt:lpstr>5. Choose your topic/s</vt:lpstr>
      <vt:lpstr>6. Overcome fear and anxiety</vt:lpstr>
      <vt:lpstr>7. Language</vt:lpstr>
      <vt:lpstr>8. Humour, Idioms, anecdotes</vt:lpstr>
      <vt:lpstr>9. Improvise</vt:lpstr>
      <vt:lpstr>10. Work on your appearance</vt:lpstr>
      <vt:lpstr>11. Rehearse and prepare</vt:lpstr>
      <vt:lpstr>12. It’s okay if you feel nervous</vt:lpstr>
      <vt:lpstr>An Exercise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Tips For Public Speaking  (MBA 2nd Semester: Business Communication)</dc:title>
  <dc:creator>Sudesh Srivastava</dc:creator>
  <cp:lastModifiedBy>Sudesh Srivastava</cp:lastModifiedBy>
  <cp:revision>3</cp:revision>
  <dcterms:created xsi:type="dcterms:W3CDTF">2019-03-02T05:07:10Z</dcterms:created>
  <dcterms:modified xsi:type="dcterms:W3CDTF">2019-03-02T05:17:54Z</dcterms:modified>
</cp:coreProperties>
</file>