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8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230B0C0-1EFB-4305-BC93-F121B1E99E39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0BA85C3-E210-49A7-A5E7-6C989E88BC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5257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B0C0-1EFB-4305-BC93-F121B1E99E39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5C3-E210-49A7-A5E7-6C989E88BC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296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230B0C0-1EFB-4305-BC93-F121B1E99E39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0BA85C3-E210-49A7-A5E7-6C989E88BC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0152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230B0C0-1EFB-4305-BC93-F121B1E99E39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0BA85C3-E210-49A7-A5E7-6C989E88BC47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4457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230B0C0-1EFB-4305-BC93-F121B1E99E39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0BA85C3-E210-49A7-A5E7-6C989E88BC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9059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B0C0-1EFB-4305-BC93-F121B1E99E39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5C3-E210-49A7-A5E7-6C989E88BC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5970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B0C0-1EFB-4305-BC93-F121B1E99E39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5C3-E210-49A7-A5E7-6C989E88BC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9704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B0C0-1EFB-4305-BC93-F121B1E99E39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5C3-E210-49A7-A5E7-6C989E88BC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0630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230B0C0-1EFB-4305-BC93-F121B1E99E39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0BA85C3-E210-49A7-A5E7-6C989E88BC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66653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B0C0-1EFB-4305-BC93-F121B1E99E39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5C3-E210-49A7-A5E7-6C989E88BC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448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230B0C0-1EFB-4305-BC93-F121B1E99E39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0BA85C3-E210-49A7-A5E7-6C989E88BC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15781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B0C0-1EFB-4305-BC93-F121B1E99E39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5C3-E210-49A7-A5E7-6C989E88BC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050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B0C0-1EFB-4305-BC93-F121B1E99E39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5C3-E210-49A7-A5E7-6C989E88BC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921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B0C0-1EFB-4305-BC93-F121B1E99E39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5C3-E210-49A7-A5E7-6C989E88BC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923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B0C0-1EFB-4305-BC93-F121B1E99E39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5C3-E210-49A7-A5E7-6C989E88BC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748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B0C0-1EFB-4305-BC93-F121B1E99E39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5C3-E210-49A7-A5E7-6C989E88BC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705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B0C0-1EFB-4305-BC93-F121B1E99E39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5C3-E210-49A7-A5E7-6C989E88BC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708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0B0C0-1EFB-4305-BC93-F121B1E99E39}" type="datetimeFigureOut">
              <a:rPr lang="en-IN" smtClean="0"/>
              <a:t>11-05-2020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A85C3-E210-49A7-A5E7-6C989E88BC4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93324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066800"/>
            <a:ext cx="3962400" cy="46482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solidFill>
                  <a:srgbClr val="FFFF00"/>
                </a:solidFill>
                <a:latin typeface="Aduren" pitchFamily="34" charset="0"/>
              </a:rPr>
              <a:t>Health </a:t>
            </a:r>
            <a:br>
              <a:rPr lang="en-US" b="1" dirty="0">
                <a:solidFill>
                  <a:srgbClr val="FFFF00"/>
                </a:solidFill>
                <a:latin typeface="Aduren" pitchFamily="34" charset="0"/>
              </a:rPr>
            </a:br>
            <a:r>
              <a:rPr lang="en-US" b="1" dirty="0">
                <a:solidFill>
                  <a:srgbClr val="FFFF00"/>
                </a:solidFill>
                <a:latin typeface="Aduren" pitchFamily="34" charset="0"/>
              </a:rPr>
              <a:t>and wellness</a:t>
            </a:r>
            <a:endParaRPr lang="en-US" dirty="0">
              <a:solidFill>
                <a:srgbClr val="FFFF00"/>
              </a:solidFill>
              <a:latin typeface="Aduren" pitchFamily="34" charset="0"/>
            </a:endParaRPr>
          </a:p>
        </p:txBody>
      </p:sp>
      <p:sp>
        <p:nvSpPr>
          <p:cNvPr id="16" name="Text Box 7"/>
          <p:cNvSpPr txBox="1">
            <a:spLocks noGrp="1" noChangeArrowheads="1"/>
          </p:cNvSpPr>
          <p:nvPr>
            <p:ph idx="1"/>
          </p:nvPr>
        </p:nvSpPr>
        <p:spPr bwMode="auto">
          <a:xfrm>
            <a:off x="6477000" y="4419600"/>
            <a:ext cx="4191000" cy="112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b="1" dirty="0">
                <a:solidFill>
                  <a:srgbClr val="FF9900"/>
                </a:solidFill>
              </a:rPr>
              <a:t>Deepali Nigam</a:t>
            </a:r>
            <a:endParaRPr lang="en-US" dirty="0">
              <a:solidFill>
                <a:srgbClr val="FF9900"/>
              </a:solidFill>
            </a:endParaRPr>
          </a:p>
          <a:p>
            <a:pPr algn="ctr">
              <a:buNone/>
            </a:pPr>
            <a:r>
              <a:rPr lang="en-US" sz="1400" dirty="0">
                <a:solidFill>
                  <a:srgbClr val="FF9900"/>
                </a:solidFill>
              </a:rPr>
              <a:t>Asstt. Professor, Dept. of Physical Education, </a:t>
            </a:r>
          </a:p>
          <a:p>
            <a:pPr algn="ctr">
              <a:buNone/>
            </a:pPr>
            <a:r>
              <a:rPr lang="en-US" sz="1400" dirty="0">
                <a:solidFill>
                  <a:srgbClr val="FF9900"/>
                </a:solidFill>
              </a:rPr>
              <a:t>Mahila Mahavidyalaya P.G.College, Kanpur, U.P.</a:t>
            </a:r>
          </a:p>
        </p:txBody>
      </p:sp>
      <p:pic>
        <p:nvPicPr>
          <p:cNvPr id="4" name="Picture 9" descr="nutritionPh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1" y="990601"/>
            <a:ext cx="3965095" cy="30224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7" name="Straight Connector 6"/>
          <p:cNvCxnSpPr/>
          <p:nvPr/>
        </p:nvCxnSpPr>
        <p:spPr>
          <a:xfrm rot="5400000">
            <a:off x="-495300" y="3390900"/>
            <a:ext cx="46482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828800" y="5715000"/>
            <a:ext cx="40386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28800" y="1066800"/>
            <a:ext cx="40386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543300" y="3390900"/>
            <a:ext cx="46482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C2584-87FC-45FB-A0DC-F8696CDD0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r>
              <a:rPr lang="en-IN" i="1" dirty="0"/>
              <a:t>According to the World </a:t>
            </a:r>
            <a:r>
              <a:rPr lang="en-IN" b="1" i="1" dirty="0"/>
              <a:t>Health</a:t>
            </a:r>
            <a:r>
              <a:rPr lang="en-IN" i="1" dirty="0"/>
              <a:t> Organization (WHO)</a:t>
            </a:r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r>
              <a:rPr lang="en-IN" sz="2800" b="1" dirty="0"/>
              <a:t>Health</a:t>
            </a:r>
            <a:r>
              <a:rPr lang="en-IN" sz="2800" dirty="0"/>
              <a:t> is "a state of complete physical, mental, and social well-being and not merely the absence of disease". </a:t>
            </a:r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r>
              <a:rPr lang="en-IN" sz="2800" dirty="0"/>
              <a:t>Physical is about the body. Mental is about how people think and feel.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FF40A6-DF4D-4808-AFCD-476FA8167914}"/>
              </a:ext>
            </a:extLst>
          </p:cNvPr>
          <p:cNvSpPr/>
          <p:nvPr/>
        </p:nvSpPr>
        <p:spPr>
          <a:xfrm>
            <a:off x="3211693" y="762017"/>
            <a:ext cx="48542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What is health</a:t>
            </a:r>
          </a:p>
        </p:txBody>
      </p:sp>
    </p:spTree>
    <p:extLst>
      <p:ext uri="{BB962C8B-B14F-4D97-AF65-F5344CB8AC3E}">
        <p14:creationId xmlns:p14="http://schemas.microsoft.com/office/powerpoint/2010/main" val="410054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F791C-44EC-475C-B47A-3CB8EA494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IN" sz="2800" dirty="0"/>
              <a:t>Mental and 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800" dirty="0"/>
              <a:t>Physical health </a:t>
            </a:r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r>
              <a:rPr lang="en-IN" sz="2800" dirty="0"/>
              <a:t>These are probably the two most frequently discussed types of health.</a:t>
            </a:r>
          </a:p>
          <a:p>
            <a:pPr marL="0" indent="0">
              <a:buNone/>
            </a:pPr>
            <a:endParaRPr lang="en-IN" sz="2800" dirty="0"/>
          </a:p>
          <a:p>
            <a:pPr marL="0" indent="0">
              <a:buNone/>
            </a:pPr>
            <a:r>
              <a:rPr lang="en-IN" sz="2800" i="1" dirty="0"/>
              <a:t>Spiritual, emotional, and financial health also contribute to overall health. Medical experts have linked these to lower stress levels and improved mental and physical well-being.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D21A0F-D8BA-4633-A596-5BACAC530F1C}"/>
              </a:ext>
            </a:extLst>
          </p:cNvPr>
          <p:cNvSpPr/>
          <p:nvPr/>
        </p:nvSpPr>
        <p:spPr>
          <a:xfrm>
            <a:off x="3120936" y="639315"/>
            <a:ext cx="5546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Types OF </a:t>
            </a:r>
            <a:r>
              <a:rPr lang="en-IN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Health</a:t>
            </a:r>
            <a:endParaRPr lang="en-IN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4073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F95AD-43D6-4A6E-85A0-9E0CA0E7B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dirty="0"/>
              <a:t>A person who has good physical health is likely to have bodily functions and processes working at their peak.</a:t>
            </a:r>
          </a:p>
          <a:p>
            <a:endParaRPr lang="en-IN" sz="3200" dirty="0"/>
          </a:p>
          <a:p>
            <a:r>
              <a:rPr lang="en-IN" sz="3200" dirty="0"/>
              <a:t>This is not </a:t>
            </a:r>
            <a:r>
              <a:rPr lang="en-IN" sz="3200"/>
              <a:t>only due </a:t>
            </a:r>
            <a:r>
              <a:rPr lang="en-IN" sz="3200" dirty="0"/>
              <a:t>to an absence of disease. Regular exercise, balanced </a:t>
            </a:r>
            <a:r>
              <a:rPr lang="en-IN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nutrition</a:t>
            </a:r>
            <a:r>
              <a:rPr lang="en-IN" sz="3200" dirty="0"/>
              <a:t>, and adequate rest all contribute to good health. 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826558-053F-4C81-B82C-B827ED4DBD82}"/>
              </a:ext>
            </a:extLst>
          </p:cNvPr>
          <p:cNvSpPr/>
          <p:nvPr/>
        </p:nvSpPr>
        <p:spPr>
          <a:xfrm>
            <a:off x="3024141" y="479629"/>
            <a:ext cx="5229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Physical health</a:t>
            </a:r>
          </a:p>
        </p:txBody>
      </p:sp>
    </p:spTree>
    <p:extLst>
      <p:ext uri="{BB962C8B-B14F-4D97-AF65-F5344CB8AC3E}">
        <p14:creationId xmlns:p14="http://schemas.microsoft.com/office/powerpoint/2010/main" val="1382475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6D6A2-BF05-43F0-8D09-0CA57F329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48118"/>
            <a:ext cx="10820400" cy="4470567"/>
          </a:xfrm>
        </p:spPr>
        <p:txBody>
          <a:bodyPr/>
          <a:lstStyle/>
          <a:p>
            <a:pPr marL="0" indent="0">
              <a:buNone/>
            </a:pPr>
            <a:r>
              <a:rPr lang="en-IN" sz="2400" dirty="0"/>
              <a:t>Good mental health is not only categorized by the absence of depression, anxiety, or another disorder. It also depends on a person’s ability to:</a:t>
            </a:r>
          </a:p>
          <a:p>
            <a:pPr marL="0" indent="0">
              <a:buNone/>
            </a:pPr>
            <a:endParaRPr lang="en-IN" sz="2400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IN" sz="2400" dirty="0"/>
              <a:t>enjoy life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IN" sz="2400" dirty="0"/>
              <a:t>bounce back after difficult experiences and adapt to adversity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IN" sz="2400" dirty="0"/>
              <a:t>balance different elements of life, such as family and finances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IN" sz="2400" dirty="0"/>
              <a:t>feel safe and secure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IN" sz="2400" dirty="0"/>
              <a:t>achieve their full potential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AD7B2A-CB6C-40F2-91A1-6D7E933CCD1C}"/>
              </a:ext>
            </a:extLst>
          </p:cNvPr>
          <p:cNvSpPr/>
          <p:nvPr/>
        </p:nvSpPr>
        <p:spPr>
          <a:xfrm>
            <a:off x="3319627" y="639315"/>
            <a:ext cx="4799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Mental health</a:t>
            </a:r>
          </a:p>
        </p:txBody>
      </p:sp>
    </p:spTree>
    <p:extLst>
      <p:ext uri="{BB962C8B-B14F-4D97-AF65-F5344CB8AC3E}">
        <p14:creationId xmlns:p14="http://schemas.microsoft.com/office/powerpoint/2010/main" val="1130850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ED3FD-116D-4BF9-B358-96E07C942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3200" dirty="0"/>
              <a:t>Everything we do and every emotion we feel relates to our well-being. In turn, our well-being directly affects our actions and emotions. ... </a:t>
            </a:r>
          </a:p>
          <a:p>
            <a:pPr marL="0" indent="0">
              <a:buNone/>
            </a:pPr>
            <a:r>
              <a:rPr lang="en-IN" sz="3200" dirty="0"/>
              <a:t>Therefore, it is important for everyone to achieve optimal </a:t>
            </a:r>
            <a:r>
              <a:rPr lang="en-IN" sz="3200" b="1" dirty="0"/>
              <a:t>wellness</a:t>
            </a:r>
            <a:r>
              <a:rPr lang="en-IN" sz="3200" dirty="0"/>
              <a:t> in order to subdue stress, reduce the risk of illness and ensure positive interactions.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64EC9C-76DD-4708-9E61-0A90A56E854A}"/>
              </a:ext>
            </a:extLst>
          </p:cNvPr>
          <p:cNvSpPr/>
          <p:nvPr/>
        </p:nvSpPr>
        <p:spPr>
          <a:xfrm>
            <a:off x="3256294" y="762017"/>
            <a:ext cx="5894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WHAT IS Wellness</a:t>
            </a:r>
          </a:p>
        </p:txBody>
      </p:sp>
    </p:spTree>
    <p:extLst>
      <p:ext uri="{BB962C8B-B14F-4D97-AF65-F5344CB8AC3E}">
        <p14:creationId xmlns:p14="http://schemas.microsoft.com/office/powerpoint/2010/main" val="3152345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67287-1D30-4753-922A-65F091FAF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917" y="1662546"/>
            <a:ext cx="5139409" cy="45561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4000" dirty="0"/>
              <a:t>There are five main aspects of personal health: physical, emotional, social, spiritual, and intellectual.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67BF70-DCD0-4CC2-AA0A-A7A8B1E55D1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327" y="1662545"/>
            <a:ext cx="5581564" cy="455613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1E2FE8D-2164-43D4-B554-7C9D9D9FC09F}"/>
              </a:ext>
            </a:extLst>
          </p:cNvPr>
          <p:cNvSpPr/>
          <p:nvPr/>
        </p:nvSpPr>
        <p:spPr>
          <a:xfrm>
            <a:off x="2158062" y="277550"/>
            <a:ext cx="78758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Dimensions of Wellness</a:t>
            </a:r>
          </a:p>
        </p:txBody>
      </p:sp>
    </p:spTree>
    <p:extLst>
      <p:ext uri="{BB962C8B-B14F-4D97-AF65-F5344CB8AC3E}">
        <p14:creationId xmlns:p14="http://schemas.microsoft.com/office/powerpoint/2010/main" val="561583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hysical educ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14918"/>
            <a:ext cx="8888627" cy="3999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thankyo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038600"/>
            <a:ext cx="8888627" cy="27406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0</TotalTime>
  <Words>314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Aduren</vt:lpstr>
      <vt:lpstr>Arial</vt:lpstr>
      <vt:lpstr>Century Gothic</vt:lpstr>
      <vt:lpstr>Wingdings</vt:lpstr>
      <vt:lpstr>Vapor Trail</vt:lpstr>
      <vt:lpstr>Health  and wellness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 and wellness</dc:title>
  <dc:creator>Santosh</dc:creator>
  <cp:lastModifiedBy>Santosh</cp:lastModifiedBy>
  <cp:revision>4</cp:revision>
  <dcterms:created xsi:type="dcterms:W3CDTF">2020-05-11T07:56:38Z</dcterms:created>
  <dcterms:modified xsi:type="dcterms:W3CDTF">2020-05-11T08:17:37Z</dcterms:modified>
</cp:coreProperties>
</file>