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636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EBEBEB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EBEBEB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EBEBEB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2667000"/>
            <a:ext cx="4191000" cy="419100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8610600" y="5867400"/>
            <a:ext cx="990600" cy="990600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610600" y="1676400"/>
            <a:ext cx="2819400" cy="2819400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8001000" y="9525"/>
            <a:ext cx="1600200" cy="1600200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8502142" y="1519047"/>
            <a:ext cx="3288029" cy="768350"/>
          </a:xfrm>
          <a:custGeom>
            <a:avLst/>
            <a:gdLst/>
            <a:ahLst/>
            <a:cxnLst/>
            <a:rect l="l" t="t" r="r" b="b"/>
            <a:pathLst>
              <a:path w="3288029" h="768350">
                <a:moveTo>
                  <a:pt x="3226307" y="0"/>
                </a:moveTo>
                <a:lnTo>
                  <a:pt x="2909951" y="104775"/>
                </a:lnTo>
                <a:lnTo>
                  <a:pt x="2591054" y="200660"/>
                </a:lnTo>
                <a:lnTo>
                  <a:pt x="2485643" y="229997"/>
                </a:lnTo>
                <a:lnTo>
                  <a:pt x="2271522" y="287274"/>
                </a:lnTo>
                <a:lnTo>
                  <a:pt x="2059812" y="340487"/>
                </a:lnTo>
                <a:lnTo>
                  <a:pt x="1954656" y="365760"/>
                </a:lnTo>
                <a:lnTo>
                  <a:pt x="1639697" y="436244"/>
                </a:lnTo>
                <a:lnTo>
                  <a:pt x="1330071" y="498855"/>
                </a:lnTo>
                <a:lnTo>
                  <a:pt x="1127378" y="536828"/>
                </a:lnTo>
                <a:lnTo>
                  <a:pt x="829309" y="588517"/>
                </a:lnTo>
                <a:lnTo>
                  <a:pt x="447928" y="646811"/>
                </a:lnTo>
                <a:lnTo>
                  <a:pt x="174751" y="683894"/>
                </a:lnTo>
                <a:lnTo>
                  <a:pt x="0" y="705103"/>
                </a:lnTo>
                <a:lnTo>
                  <a:pt x="9701" y="720494"/>
                </a:lnTo>
                <a:lnTo>
                  <a:pt x="29342" y="751181"/>
                </a:lnTo>
                <a:lnTo>
                  <a:pt x="39115" y="766572"/>
                </a:lnTo>
                <a:lnTo>
                  <a:pt x="66166" y="767349"/>
                </a:lnTo>
                <a:lnTo>
                  <a:pt x="95131" y="767793"/>
                </a:lnTo>
                <a:lnTo>
                  <a:pt x="125954" y="767911"/>
                </a:lnTo>
                <a:lnTo>
                  <a:pt x="192949" y="767195"/>
                </a:lnTo>
                <a:lnTo>
                  <a:pt x="305973" y="763849"/>
                </a:lnTo>
                <a:lnTo>
                  <a:pt x="477701" y="755441"/>
                </a:lnTo>
                <a:lnTo>
                  <a:pt x="773052" y="735284"/>
                </a:lnTo>
                <a:lnTo>
                  <a:pt x="1336019" y="685315"/>
                </a:lnTo>
                <a:lnTo>
                  <a:pt x="2059023" y="606988"/>
                </a:lnTo>
                <a:lnTo>
                  <a:pt x="2689041" y="527362"/>
                </a:lnTo>
                <a:lnTo>
                  <a:pt x="3038251" y="477217"/>
                </a:lnTo>
                <a:lnTo>
                  <a:pt x="3250138" y="443265"/>
                </a:lnTo>
                <a:lnTo>
                  <a:pt x="3288029" y="436752"/>
                </a:lnTo>
                <a:lnTo>
                  <a:pt x="3280235" y="379771"/>
                </a:lnTo>
                <a:lnTo>
                  <a:pt x="3273959" y="334487"/>
                </a:lnTo>
                <a:lnTo>
                  <a:pt x="3264862" y="270500"/>
                </a:lnTo>
                <a:lnTo>
                  <a:pt x="3252759" y="189298"/>
                </a:lnTo>
                <a:lnTo>
                  <a:pt x="3249394" y="166333"/>
                </a:lnTo>
                <a:lnTo>
                  <a:pt x="3245343" y="138048"/>
                </a:lnTo>
                <a:lnTo>
                  <a:pt x="3240328" y="102315"/>
                </a:lnTo>
                <a:lnTo>
                  <a:pt x="3234075" y="57008"/>
                </a:lnTo>
                <a:lnTo>
                  <a:pt x="3226307" y="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469900"/>
                </a:lnTo>
                <a:lnTo>
                  <a:pt x="0" y="638175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6381750"/>
                </a:lnTo>
                <a:lnTo>
                  <a:pt x="11734800" y="6381750"/>
                </a:lnTo>
                <a:lnTo>
                  <a:pt x="12192000" y="6381636"/>
                </a:lnTo>
                <a:lnTo>
                  <a:pt x="12192000" y="470027"/>
                </a:lnTo>
                <a:lnTo>
                  <a:pt x="11709273" y="470027"/>
                </a:lnTo>
                <a:lnTo>
                  <a:pt x="11709273" y="1872234"/>
                </a:lnTo>
                <a:lnTo>
                  <a:pt x="10968101" y="1982724"/>
                </a:lnTo>
                <a:lnTo>
                  <a:pt x="10198100" y="2076450"/>
                </a:lnTo>
                <a:lnTo>
                  <a:pt x="9944100" y="2101850"/>
                </a:lnTo>
                <a:lnTo>
                  <a:pt x="9431401" y="2147824"/>
                </a:lnTo>
                <a:lnTo>
                  <a:pt x="8924925" y="2185924"/>
                </a:lnTo>
                <a:lnTo>
                  <a:pt x="8672449" y="2201799"/>
                </a:lnTo>
                <a:lnTo>
                  <a:pt x="7923149" y="2238375"/>
                </a:lnTo>
                <a:lnTo>
                  <a:pt x="7188200" y="2258949"/>
                </a:lnTo>
                <a:lnTo>
                  <a:pt x="6470650" y="2266950"/>
                </a:lnTo>
                <a:lnTo>
                  <a:pt x="6003925" y="2265299"/>
                </a:lnTo>
                <a:lnTo>
                  <a:pt x="5105400" y="2247900"/>
                </a:lnTo>
                <a:lnTo>
                  <a:pt x="4464050" y="2224024"/>
                </a:lnTo>
                <a:lnTo>
                  <a:pt x="3662426" y="2181225"/>
                </a:lnTo>
                <a:lnTo>
                  <a:pt x="2928874" y="2131949"/>
                </a:lnTo>
                <a:lnTo>
                  <a:pt x="2589149" y="2105025"/>
                </a:lnTo>
                <a:lnTo>
                  <a:pt x="1976501" y="2047875"/>
                </a:lnTo>
                <a:lnTo>
                  <a:pt x="1230312" y="1966849"/>
                </a:lnTo>
                <a:lnTo>
                  <a:pt x="860425" y="1922399"/>
                </a:lnTo>
                <a:lnTo>
                  <a:pt x="476377" y="1869541"/>
                </a:lnTo>
                <a:lnTo>
                  <a:pt x="476377" y="469900"/>
                </a:lnTo>
                <a:lnTo>
                  <a:pt x="12192000" y="4699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" name="bg object 23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0391775" y="0"/>
            <a:ext cx="776287" cy="1214374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10439400" y="0"/>
            <a:ext cx="685800" cy="1143000"/>
          </a:xfrm>
          <a:custGeom>
            <a:avLst/>
            <a:gdLst/>
            <a:ahLst/>
            <a:cxnLst/>
            <a:rect l="l" t="t" r="r" b="b"/>
            <a:pathLst>
              <a:path w="685800" h="1143000">
                <a:moveTo>
                  <a:pt x="685800" y="0"/>
                </a:moveTo>
                <a:lnTo>
                  <a:pt x="0" y="0"/>
                </a:lnTo>
                <a:lnTo>
                  <a:pt x="0" y="1143000"/>
                </a:lnTo>
                <a:lnTo>
                  <a:pt x="685800" y="1143000"/>
                </a:lnTo>
                <a:lnTo>
                  <a:pt x="685800" y="0"/>
                </a:lnTo>
                <a:close/>
              </a:path>
            </a:pathLst>
          </a:custGeom>
          <a:solidFill>
            <a:srgbClr val="B311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34757" y="757174"/>
            <a:ext cx="7607300" cy="5753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EBEBEB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34757" y="2514028"/>
            <a:ext cx="9722485" cy="32594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12192000" y="470027"/>
                  </a:moveTo>
                  <a:lnTo>
                    <a:pt x="11709273" y="470027"/>
                  </a:lnTo>
                  <a:lnTo>
                    <a:pt x="11709273" y="6381636"/>
                  </a:lnTo>
                  <a:lnTo>
                    <a:pt x="12192000" y="6381636"/>
                  </a:lnTo>
                  <a:lnTo>
                    <a:pt x="12192000" y="470027"/>
                  </a:lnTo>
                  <a:close/>
                </a:path>
                <a:path w="12192000" h="6858000">
                  <a:moveTo>
                    <a:pt x="12192000" y="0"/>
                  </a:moveTo>
                  <a:lnTo>
                    <a:pt x="0" y="0"/>
                  </a:lnTo>
                  <a:lnTo>
                    <a:pt x="0" y="469900"/>
                  </a:lnTo>
                  <a:lnTo>
                    <a:pt x="0" y="6381750"/>
                  </a:lnTo>
                  <a:lnTo>
                    <a:pt x="0" y="6858000"/>
                  </a:lnTo>
                  <a:lnTo>
                    <a:pt x="12192000" y="6858000"/>
                  </a:lnTo>
                  <a:lnTo>
                    <a:pt x="12192000" y="6381750"/>
                  </a:lnTo>
                  <a:lnTo>
                    <a:pt x="476377" y="6381750"/>
                  </a:lnTo>
                  <a:lnTo>
                    <a:pt x="476377" y="469900"/>
                  </a:lnTo>
                  <a:lnTo>
                    <a:pt x="12192000" y="46990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391775" y="0"/>
              <a:ext cx="776287" cy="1214374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0439400" y="0"/>
              <a:ext cx="685800" cy="1143000"/>
            </a:xfrm>
            <a:custGeom>
              <a:avLst/>
              <a:gdLst/>
              <a:ahLst/>
              <a:cxnLst/>
              <a:rect l="l" t="t" r="r" b="b"/>
              <a:pathLst>
                <a:path w="685800" h="1143000">
                  <a:moveTo>
                    <a:pt x="685800" y="0"/>
                  </a:moveTo>
                  <a:lnTo>
                    <a:pt x="0" y="0"/>
                  </a:lnTo>
                  <a:lnTo>
                    <a:pt x="0" y="1143000"/>
                  </a:lnTo>
                  <a:lnTo>
                    <a:pt x="685800" y="1143000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B311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861820" y="1106169"/>
            <a:ext cx="8114030" cy="769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850" spc="-30" dirty="0">
                <a:solidFill>
                  <a:srgbClr val="E99339"/>
                </a:solidFill>
              </a:rPr>
              <a:t>History</a:t>
            </a:r>
            <a:r>
              <a:rPr sz="4850" spc="-45" dirty="0">
                <a:solidFill>
                  <a:srgbClr val="E99339"/>
                </a:solidFill>
              </a:rPr>
              <a:t> </a:t>
            </a:r>
            <a:r>
              <a:rPr sz="4850" spc="175" dirty="0">
                <a:solidFill>
                  <a:srgbClr val="E99339"/>
                </a:solidFill>
              </a:rPr>
              <a:t>of</a:t>
            </a:r>
            <a:r>
              <a:rPr sz="4850" spc="-155" dirty="0">
                <a:solidFill>
                  <a:srgbClr val="E99339"/>
                </a:solidFill>
              </a:rPr>
              <a:t> </a:t>
            </a:r>
            <a:r>
              <a:rPr sz="4850" spc="229" dirty="0">
                <a:solidFill>
                  <a:srgbClr val="E99339"/>
                </a:solidFill>
              </a:rPr>
              <a:t>Social</a:t>
            </a:r>
            <a:r>
              <a:rPr sz="4850" spc="-55" dirty="0">
                <a:solidFill>
                  <a:srgbClr val="E99339"/>
                </a:solidFill>
              </a:rPr>
              <a:t> </a:t>
            </a:r>
            <a:r>
              <a:rPr sz="4850" spc="560" dirty="0">
                <a:solidFill>
                  <a:srgbClr val="E99339"/>
                </a:solidFill>
              </a:rPr>
              <a:t>Case</a:t>
            </a:r>
            <a:r>
              <a:rPr sz="4850" dirty="0">
                <a:solidFill>
                  <a:srgbClr val="E99339"/>
                </a:solidFill>
              </a:rPr>
              <a:t> </a:t>
            </a:r>
            <a:r>
              <a:rPr sz="4850" spc="165" dirty="0">
                <a:solidFill>
                  <a:srgbClr val="E99339"/>
                </a:solidFill>
              </a:rPr>
              <a:t>Work</a:t>
            </a:r>
            <a:endParaRPr sz="4850"/>
          </a:p>
        </p:txBody>
      </p:sp>
      <p:sp>
        <p:nvSpPr>
          <p:cNvPr id="8" name="object 8"/>
          <p:cNvSpPr txBox="1"/>
          <p:nvPr/>
        </p:nvSpPr>
        <p:spPr>
          <a:xfrm>
            <a:off x="2310129" y="2392299"/>
            <a:ext cx="7567930" cy="297878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4765" algn="ctr">
              <a:lnSpc>
                <a:spcPct val="100000"/>
              </a:lnSpc>
              <a:spcBef>
                <a:spcPts val="130"/>
              </a:spcBef>
            </a:pPr>
            <a:r>
              <a:rPr sz="3200" spc="-60" dirty="0">
                <a:solidFill>
                  <a:srgbClr val="FFFFFF"/>
                </a:solidFill>
                <a:latin typeface="Trebuchet MS"/>
                <a:cs typeface="Trebuchet MS"/>
              </a:rPr>
              <a:t>BY:</a:t>
            </a:r>
            <a:endParaRPr sz="3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5000">
              <a:latin typeface="Trebuchet MS"/>
              <a:cs typeface="Trebuchet MS"/>
            </a:endParaRPr>
          </a:p>
          <a:p>
            <a:pPr marL="3175" algn="ctr">
              <a:lnSpc>
                <a:spcPct val="100000"/>
              </a:lnSpc>
              <a:spcBef>
                <a:spcPts val="5"/>
              </a:spcBef>
            </a:pPr>
            <a:r>
              <a:rPr sz="3200" spc="90" dirty="0">
                <a:solidFill>
                  <a:srgbClr val="FFFFFF"/>
                </a:solidFill>
                <a:latin typeface="Trebuchet MS"/>
                <a:cs typeface="Trebuchet MS"/>
              </a:rPr>
              <a:t>URVASHI</a:t>
            </a:r>
            <a:endParaRPr sz="3200">
              <a:latin typeface="Trebuchet MS"/>
              <a:cs typeface="Trebuchet MS"/>
            </a:endParaRPr>
          </a:p>
          <a:p>
            <a:pPr marL="12065" marR="5080" algn="ctr">
              <a:lnSpc>
                <a:spcPts val="4880"/>
              </a:lnSpc>
              <a:spcBef>
                <a:spcPts val="60"/>
              </a:spcBef>
            </a:pPr>
            <a:r>
              <a:rPr sz="3200" spc="-10" dirty="0">
                <a:solidFill>
                  <a:srgbClr val="FFFFFF"/>
                </a:solidFill>
                <a:latin typeface="Trebuchet MS"/>
                <a:cs typeface="Trebuchet MS"/>
              </a:rPr>
              <a:t>ASSISTANT</a:t>
            </a:r>
            <a:r>
              <a:rPr sz="3200" spc="2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165" dirty="0">
                <a:solidFill>
                  <a:srgbClr val="FFFFFF"/>
                </a:solidFill>
                <a:latin typeface="Trebuchet MS"/>
                <a:cs typeface="Trebuchet MS"/>
              </a:rPr>
              <a:t>PROFESSOR</a:t>
            </a:r>
            <a:r>
              <a:rPr sz="32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195" dirty="0">
                <a:solidFill>
                  <a:srgbClr val="FFFFFF"/>
                </a:solidFill>
                <a:latin typeface="Trebuchet MS"/>
                <a:cs typeface="Trebuchet MS"/>
              </a:rPr>
              <a:t>(SOCIAL</a:t>
            </a:r>
            <a:r>
              <a:rPr sz="32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220" dirty="0">
                <a:solidFill>
                  <a:srgbClr val="FFFFFF"/>
                </a:solidFill>
                <a:latin typeface="Trebuchet MS"/>
                <a:cs typeface="Trebuchet MS"/>
              </a:rPr>
              <a:t>WORK) </a:t>
            </a:r>
            <a:r>
              <a:rPr sz="3200" spc="-9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Trebuchet MS"/>
                <a:cs typeface="Trebuchet MS"/>
              </a:rPr>
              <a:t>C.S.J.M.U,</a:t>
            </a:r>
            <a:r>
              <a:rPr sz="32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145" dirty="0">
                <a:solidFill>
                  <a:srgbClr val="FFFFFF"/>
                </a:solidFill>
                <a:latin typeface="Trebuchet MS"/>
                <a:cs typeface="Trebuchet MS"/>
              </a:rPr>
              <a:t>KANPUR</a:t>
            </a:r>
            <a:endParaRPr sz="3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4757" y="1032255"/>
            <a:ext cx="6465570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65" dirty="0"/>
              <a:t>Settlement</a:t>
            </a:r>
            <a:r>
              <a:rPr spc="55" dirty="0"/>
              <a:t> </a:t>
            </a:r>
            <a:r>
              <a:rPr spc="210" dirty="0"/>
              <a:t>House</a:t>
            </a:r>
            <a:r>
              <a:rPr spc="-150" dirty="0"/>
              <a:t> </a:t>
            </a:r>
            <a:r>
              <a:rPr spc="330" dirty="0"/>
              <a:t>Movement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34757" y="2495486"/>
            <a:ext cx="3024505" cy="1647189"/>
          </a:xfrm>
          <a:prstGeom prst="rect">
            <a:avLst/>
          </a:prstGeom>
        </p:spPr>
        <p:txBody>
          <a:bodyPr vert="horz" wrap="square" lIns="0" tIns="147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65"/>
              </a:spcBef>
              <a:tabLst>
                <a:tab pos="355600" algn="l"/>
              </a:tabLst>
            </a:pPr>
            <a:r>
              <a:rPr sz="1400" spc="-12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114" dirty="0">
                <a:solidFill>
                  <a:srgbClr val="404040"/>
                </a:solidFill>
                <a:latin typeface="Trebuchet MS"/>
                <a:cs typeface="Trebuchet MS"/>
              </a:rPr>
              <a:t>Education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70"/>
              </a:spcBef>
              <a:tabLst>
                <a:tab pos="355600" algn="l"/>
              </a:tabLst>
            </a:pPr>
            <a:r>
              <a:rPr sz="1400" spc="-114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35" dirty="0">
                <a:solidFill>
                  <a:srgbClr val="404040"/>
                </a:solidFill>
                <a:latin typeface="Trebuchet MS"/>
                <a:cs typeface="Trebuchet MS"/>
              </a:rPr>
              <a:t>Training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5600" algn="l"/>
              </a:tabLst>
            </a:pPr>
            <a:r>
              <a:rPr sz="1400" spc="-114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100" dirty="0">
                <a:solidFill>
                  <a:srgbClr val="404040"/>
                </a:solidFill>
                <a:latin typeface="Trebuchet MS"/>
                <a:cs typeface="Trebuchet MS"/>
              </a:rPr>
              <a:t>Counselling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422275" algn="l"/>
              </a:tabLst>
            </a:pPr>
            <a:r>
              <a:rPr sz="1400" spc="-114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440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12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spc="135" dirty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19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1800" spc="-3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spc="-1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-100" dirty="0">
                <a:solidFill>
                  <a:srgbClr val="404040"/>
                </a:solidFill>
                <a:latin typeface="Trebuchet MS"/>
                <a:cs typeface="Trebuchet MS"/>
              </a:rPr>
              <a:t>f</a:t>
            </a:r>
            <a:r>
              <a:rPr sz="18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spc="14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30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-170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800" spc="-1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W</a:t>
            </a:r>
            <a:r>
              <a:rPr sz="1800" spc="16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-18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k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0402" y="1536382"/>
            <a:ext cx="6354445" cy="4851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4835" indent="-572135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584200" algn="l"/>
                <a:tab pos="584835" algn="l"/>
              </a:tabLst>
            </a:pPr>
            <a:r>
              <a:rPr sz="2400" b="1" spc="-5" dirty="0">
                <a:solidFill>
                  <a:srgbClr val="EBEBEB"/>
                </a:solidFill>
                <a:latin typeface="Tahoma"/>
                <a:cs typeface="Tahoma"/>
              </a:rPr>
              <a:t>Child</a:t>
            </a:r>
            <a:r>
              <a:rPr sz="2400" b="1" spc="-55" dirty="0">
                <a:solidFill>
                  <a:srgbClr val="EBEBEB"/>
                </a:solidFill>
                <a:latin typeface="Tahoma"/>
                <a:cs typeface="Tahoma"/>
              </a:rPr>
              <a:t> </a:t>
            </a:r>
            <a:r>
              <a:rPr sz="2400" b="1" spc="-95" dirty="0">
                <a:solidFill>
                  <a:srgbClr val="EBEBEB"/>
                </a:solidFill>
                <a:latin typeface="Tahoma"/>
                <a:cs typeface="Tahoma"/>
              </a:rPr>
              <a:t>Welfare</a:t>
            </a:r>
            <a:r>
              <a:rPr sz="2400" b="1" spc="-80" dirty="0">
                <a:solidFill>
                  <a:srgbClr val="EBEBEB"/>
                </a:solidFill>
                <a:latin typeface="Tahoma"/>
                <a:cs typeface="Tahoma"/>
              </a:rPr>
              <a:t> </a:t>
            </a:r>
            <a:r>
              <a:rPr sz="2400" b="1" spc="-40" dirty="0">
                <a:solidFill>
                  <a:srgbClr val="EBEBEB"/>
                </a:solidFill>
                <a:latin typeface="Tahoma"/>
                <a:cs typeface="Tahoma"/>
              </a:rPr>
              <a:t>Movement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har char=""/>
            </a:pPr>
            <a:endParaRPr sz="2900">
              <a:latin typeface="Tahoma"/>
              <a:cs typeface="Tahoma"/>
            </a:endParaRPr>
          </a:p>
          <a:p>
            <a:pPr marL="146685">
              <a:lnSpc>
                <a:spcPct val="100000"/>
              </a:lnSpc>
              <a:tabLst>
                <a:tab pos="489584" algn="l"/>
              </a:tabLst>
            </a:pPr>
            <a:r>
              <a:rPr sz="1400" spc="-114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420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spc="140" dirty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-8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800" spc="19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1800" spc="-17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114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-2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229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1800" spc="-1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spc="15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30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114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spc="75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1800" spc="-1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65" dirty="0">
                <a:solidFill>
                  <a:srgbClr val="404040"/>
                </a:solidFill>
                <a:latin typeface="Trebuchet MS"/>
                <a:cs typeface="Trebuchet MS"/>
              </a:rPr>
              <a:t>(</a:t>
            </a:r>
            <a:r>
              <a:rPr sz="1800" spc="30" dirty="0">
                <a:solidFill>
                  <a:srgbClr val="404040"/>
                </a:solidFill>
                <a:latin typeface="Trebuchet MS"/>
                <a:cs typeface="Trebuchet MS"/>
              </a:rPr>
              <a:t>1853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)</a:t>
            </a:r>
            <a:endParaRPr sz="1800">
              <a:latin typeface="Trebuchet MS"/>
              <a:cs typeface="Trebuchet MS"/>
            </a:endParaRPr>
          </a:p>
          <a:p>
            <a:pPr marL="146685">
              <a:lnSpc>
                <a:spcPct val="100000"/>
              </a:lnSpc>
              <a:spcBef>
                <a:spcPts val="770"/>
              </a:spcBef>
              <a:tabLst>
                <a:tab pos="556260" algn="l"/>
              </a:tabLst>
            </a:pPr>
            <a:r>
              <a:rPr sz="1400" spc="-114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40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1800" spc="-18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235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135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-12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spc="-145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114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-2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-100" dirty="0">
                <a:solidFill>
                  <a:srgbClr val="404040"/>
                </a:solidFill>
                <a:latin typeface="Trebuchet MS"/>
                <a:cs typeface="Trebuchet MS"/>
              </a:rPr>
              <a:t>f</a:t>
            </a:r>
            <a:r>
              <a:rPr sz="1800" spc="-1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30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spc="-18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135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8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800" spc="-12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spc="75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1800" spc="-1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2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30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spc="135" dirty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-8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800" spc="19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1800" spc="-18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114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-2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(</a:t>
            </a:r>
            <a:r>
              <a:rPr sz="1800" spc="30" dirty="0">
                <a:solidFill>
                  <a:srgbClr val="404040"/>
                </a:solidFill>
                <a:latin typeface="Trebuchet MS"/>
                <a:cs typeface="Trebuchet MS"/>
              </a:rPr>
              <a:t>1857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)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100">
              <a:latin typeface="Trebuchet MS"/>
              <a:cs typeface="Trebuchet MS"/>
            </a:endParaRPr>
          </a:p>
          <a:p>
            <a:pPr marL="556895" indent="-410209">
              <a:lnSpc>
                <a:spcPct val="100000"/>
              </a:lnSpc>
              <a:spcBef>
                <a:spcPts val="1260"/>
              </a:spcBef>
              <a:buClr>
                <a:srgbClr val="B31166"/>
              </a:buClr>
              <a:buSzPct val="77777"/>
              <a:buFont typeface="Wingdings"/>
              <a:buChar char=""/>
              <a:tabLst>
                <a:tab pos="556260" algn="l"/>
                <a:tab pos="556895" algn="l"/>
              </a:tabLst>
            </a:pPr>
            <a:r>
              <a:rPr sz="1800" spc="19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170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1800" spc="41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spc="35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3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spc="-2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(</a:t>
            </a:r>
            <a:r>
              <a:rPr sz="1800" spc="30" dirty="0">
                <a:solidFill>
                  <a:srgbClr val="404040"/>
                </a:solidFill>
                <a:latin typeface="Trebuchet MS"/>
                <a:cs typeface="Trebuchet MS"/>
              </a:rPr>
              <a:t>1898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)</a:t>
            </a:r>
            <a:r>
              <a:rPr sz="1800" spc="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65" dirty="0">
                <a:solidFill>
                  <a:srgbClr val="404040"/>
                </a:solidFill>
                <a:latin typeface="Trebuchet MS"/>
                <a:cs typeface="Trebuchet MS"/>
              </a:rPr>
              <a:t>: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41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-8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800" spc="135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1800" spc="195" dirty="0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sz="1800" spc="-145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285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-2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5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1800" spc="135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165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18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-6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spc="-145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-12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spc="75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buChar char=""/>
            </a:pPr>
            <a:endParaRPr sz="2100">
              <a:latin typeface="Trebuchet MS"/>
              <a:cs typeface="Trebuchet MS"/>
            </a:endParaRPr>
          </a:p>
          <a:p>
            <a:pPr marL="556895" indent="-410209">
              <a:lnSpc>
                <a:spcPct val="100000"/>
              </a:lnSpc>
              <a:spcBef>
                <a:spcPts val="1335"/>
              </a:spcBef>
              <a:buClr>
                <a:srgbClr val="B31166"/>
              </a:buClr>
              <a:buSzPct val="77777"/>
              <a:buFont typeface="Wingdings"/>
              <a:buChar char=""/>
              <a:tabLst>
                <a:tab pos="556260" algn="l"/>
                <a:tab pos="556895" algn="l"/>
              </a:tabLst>
            </a:pPr>
            <a:r>
              <a:rPr sz="1800" spc="440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-18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75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1800" spc="-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7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30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spc="135" dirty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1800" spc="15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135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229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1800" spc="-2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65" dirty="0">
                <a:solidFill>
                  <a:srgbClr val="404040"/>
                </a:solidFill>
                <a:latin typeface="Trebuchet MS"/>
                <a:cs typeface="Trebuchet MS"/>
              </a:rPr>
              <a:t>:</a:t>
            </a:r>
            <a:endParaRPr sz="1800">
              <a:latin typeface="Trebuchet MS"/>
              <a:cs typeface="Trebuchet MS"/>
            </a:endParaRPr>
          </a:p>
          <a:p>
            <a:pPr marL="661670" indent="-515620">
              <a:lnSpc>
                <a:spcPct val="100000"/>
              </a:lnSpc>
              <a:spcBef>
                <a:spcPts val="770"/>
              </a:spcBef>
              <a:buClr>
                <a:srgbClr val="B31166"/>
              </a:buClr>
              <a:buSzPct val="77777"/>
              <a:buAutoNum type="arabicPeriod"/>
              <a:tabLst>
                <a:tab pos="661670" algn="l"/>
                <a:tab pos="662305" algn="l"/>
              </a:tabLst>
            </a:pPr>
            <a:r>
              <a:rPr sz="1800" spc="-55" dirty="0">
                <a:solidFill>
                  <a:srgbClr val="404040"/>
                </a:solidFill>
                <a:latin typeface="Trebuchet MS"/>
                <a:cs typeface="Trebuchet MS"/>
              </a:rPr>
              <a:t>F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-18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spc="-105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spc="-1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spc="14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30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-170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800" spc="-1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W</a:t>
            </a:r>
            <a:r>
              <a:rPr sz="1800" spc="16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-18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85" dirty="0">
                <a:solidFill>
                  <a:srgbClr val="404040"/>
                </a:solidFill>
                <a:latin typeface="Trebuchet MS"/>
                <a:cs typeface="Trebuchet MS"/>
              </a:rPr>
              <a:t>k</a:t>
            </a:r>
            <a:r>
              <a:rPr sz="1800" spc="114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16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-1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5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114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5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1800" spc="3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endParaRPr sz="1800">
              <a:latin typeface="Trebuchet MS"/>
              <a:cs typeface="Trebuchet MS"/>
            </a:endParaRPr>
          </a:p>
          <a:p>
            <a:pPr marL="661670" indent="-515620">
              <a:lnSpc>
                <a:spcPct val="100000"/>
              </a:lnSpc>
              <a:spcBef>
                <a:spcPts val="765"/>
              </a:spcBef>
              <a:buClr>
                <a:srgbClr val="B31166"/>
              </a:buClr>
              <a:buSzPct val="77777"/>
              <a:buAutoNum type="arabicPeriod"/>
              <a:tabLst>
                <a:tab pos="661670" algn="l"/>
                <a:tab pos="662305" algn="l"/>
              </a:tabLst>
            </a:pPr>
            <a:r>
              <a:rPr sz="1800" spc="30" dirty="0">
                <a:solidFill>
                  <a:srgbClr val="404040"/>
                </a:solidFill>
                <a:latin typeface="Trebuchet MS"/>
                <a:cs typeface="Trebuchet MS"/>
              </a:rPr>
              <a:t>1917</a:t>
            </a:r>
            <a:r>
              <a:rPr sz="1800" spc="-165" dirty="0">
                <a:solidFill>
                  <a:srgbClr val="404040"/>
                </a:solidFill>
                <a:latin typeface="Trebuchet MS"/>
                <a:cs typeface="Trebuchet MS"/>
              </a:rPr>
              <a:t>:</a:t>
            </a:r>
            <a:r>
              <a:rPr sz="1800" spc="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spc="14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30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-170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800" spc="-1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40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290" dirty="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sz="1800" spc="135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spc="-145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-3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endParaRPr sz="1800">
              <a:latin typeface="Trebuchet MS"/>
              <a:cs typeface="Trebuchet MS"/>
            </a:endParaRPr>
          </a:p>
          <a:p>
            <a:pPr marL="661670" indent="-515620">
              <a:lnSpc>
                <a:spcPct val="100000"/>
              </a:lnSpc>
              <a:spcBef>
                <a:spcPts val="844"/>
              </a:spcBef>
              <a:buClr>
                <a:srgbClr val="B31166"/>
              </a:buClr>
              <a:buSzPct val="77777"/>
              <a:buAutoNum type="arabicPeriod"/>
              <a:tabLst>
                <a:tab pos="661670" algn="l"/>
                <a:tab pos="662305" algn="l"/>
              </a:tabLst>
            </a:pPr>
            <a:r>
              <a:rPr sz="1800" spc="-225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spc="-18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spc="135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1800" spc="-18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16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-1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-100" dirty="0">
                <a:solidFill>
                  <a:srgbClr val="404040"/>
                </a:solidFill>
                <a:latin typeface="Trebuchet MS"/>
                <a:cs typeface="Trebuchet MS"/>
              </a:rPr>
              <a:t>f</a:t>
            </a:r>
            <a:r>
              <a:rPr sz="18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5" dirty="0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-8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800" spc="-12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mo</a:t>
            </a:r>
            <a:r>
              <a:rPr sz="1800" spc="-18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18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2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41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spc="35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3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100">
              <a:latin typeface="Trebuchet MS"/>
              <a:cs typeface="Trebuchet MS"/>
            </a:endParaRPr>
          </a:p>
          <a:p>
            <a:pPr marL="556895" indent="-410209">
              <a:lnSpc>
                <a:spcPct val="100000"/>
              </a:lnSpc>
              <a:spcBef>
                <a:spcPts val="1260"/>
              </a:spcBef>
              <a:buClr>
                <a:srgbClr val="B31166"/>
              </a:buClr>
              <a:buSzPct val="77777"/>
              <a:buFont typeface="Wingdings"/>
              <a:buChar char=""/>
              <a:tabLst>
                <a:tab pos="556260" algn="l"/>
                <a:tab pos="556895" algn="l"/>
              </a:tabLst>
            </a:pP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300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18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30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114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-2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ss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30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-12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15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114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-2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-100" dirty="0">
                <a:solidFill>
                  <a:srgbClr val="404040"/>
                </a:solidFill>
                <a:latin typeface="Trebuchet MS"/>
                <a:cs typeface="Trebuchet MS"/>
              </a:rPr>
              <a:t>f</a:t>
            </a:r>
            <a:r>
              <a:rPr sz="1800" spc="-1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45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spc="18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spc="135" dirty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oo</a:t>
            </a:r>
            <a:r>
              <a:rPr sz="1800" spc="-170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800" spc="-1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-100" dirty="0">
                <a:solidFill>
                  <a:srgbClr val="404040"/>
                </a:solidFill>
                <a:latin typeface="Trebuchet MS"/>
                <a:cs typeface="Trebuchet MS"/>
              </a:rPr>
              <a:t>f</a:t>
            </a:r>
            <a:r>
              <a:rPr sz="18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30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-170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800" spc="-1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w</a:t>
            </a:r>
            <a:r>
              <a:rPr sz="1800" spc="17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-18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k</a:t>
            </a:r>
            <a:r>
              <a:rPr sz="1800" spc="-1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(</a:t>
            </a:r>
            <a:r>
              <a:rPr sz="1800" spc="30" dirty="0">
                <a:solidFill>
                  <a:srgbClr val="404040"/>
                </a:solidFill>
                <a:latin typeface="Trebuchet MS"/>
                <a:cs typeface="Trebuchet MS"/>
              </a:rPr>
              <a:t>1919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)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4757" y="1032255"/>
            <a:ext cx="7696834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60" dirty="0"/>
              <a:t>History</a:t>
            </a:r>
            <a:r>
              <a:rPr spc="45" dirty="0"/>
              <a:t> </a:t>
            </a:r>
            <a:r>
              <a:rPr spc="90" dirty="0"/>
              <a:t>of</a:t>
            </a:r>
            <a:r>
              <a:rPr spc="-50" dirty="0"/>
              <a:t> </a:t>
            </a:r>
            <a:r>
              <a:rPr spc="145" dirty="0"/>
              <a:t>Social</a:t>
            </a:r>
            <a:r>
              <a:rPr spc="-20" dirty="0"/>
              <a:t> </a:t>
            </a:r>
            <a:r>
              <a:rPr spc="425" dirty="0"/>
              <a:t>Case</a:t>
            </a:r>
            <a:r>
              <a:rPr spc="-130" dirty="0"/>
              <a:t> </a:t>
            </a:r>
            <a:r>
              <a:rPr spc="80" dirty="0"/>
              <a:t>Work</a:t>
            </a:r>
            <a:r>
              <a:rPr spc="95" dirty="0"/>
              <a:t> </a:t>
            </a:r>
            <a:r>
              <a:rPr spc="-65" dirty="0"/>
              <a:t>in </a:t>
            </a:r>
            <a:r>
              <a:rPr spc="140" dirty="0"/>
              <a:t>India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34757" y="2514028"/>
            <a:ext cx="8571865" cy="3259454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70"/>
              </a:spcBef>
            </a:pP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1.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95" dirty="0">
                <a:solidFill>
                  <a:srgbClr val="404040"/>
                </a:solidFill>
                <a:latin typeface="Trebuchet MS"/>
                <a:cs typeface="Trebuchet MS"/>
              </a:rPr>
              <a:t>Social</a:t>
            </a:r>
            <a:r>
              <a:rPr sz="1800" spc="-1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75" dirty="0">
                <a:solidFill>
                  <a:srgbClr val="404040"/>
                </a:solidFill>
                <a:latin typeface="Trebuchet MS"/>
                <a:cs typeface="Trebuchet MS"/>
              </a:rPr>
              <a:t>Reform</a:t>
            </a:r>
            <a:r>
              <a:rPr sz="1800" spc="-2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0" dirty="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sz="1800" spc="-1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20" dirty="0">
                <a:solidFill>
                  <a:srgbClr val="404040"/>
                </a:solidFill>
                <a:latin typeface="Trebuchet MS"/>
                <a:cs typeface="Trebuchet MS"/>
              </a:rPr>
              <a:t>ancient</a:t>
            </a:r>
            <a:r>
              <a:rPr sz="1800" spc="-1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75" dirty="0">
                <a:solidFill>
                  <a:srgbClr val="404040"/>
                </a:solidFill>
                <a:latin typeface="Trebuchet MS"/>
                <a:cs typeface="Trebuchet MS"/>
              </a:rPr>
              <a:t>Period</a:t>
            </a:r>
            <a:r>
              <a:rPr sz="1800" spc="-204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70" dirty="0">
                <a:solidFill>
                  <a:srgbClr val="404040"/>
                </a:solidFill>
                <a:latin typeface="Trebuchet MS"/>
                <a:cs typeface="Trebuchet MS"/>
              </a:rPr>
              <a:t>(2500BC-AD1200)</a:t>
            </a:r>
            <a:endParaRPr sz="1800">
              <a:latin typeface="Trebuchet MS"/>
              <a:cs typeface="Trebuchet MS"/>
            </a:endParaRPr>
          </a:p>
          <a:p>
            <a:pPr marL="422275" indent="-410209">
              <a:lnSpc>
                <a:spcPct val="100000"/>
              </a:lnSpc>
              <a:spcBef>
                <a:spcPts val="770"/>
              </a:spcBef>
              <a:buClr>
                <a:srgbClr val="B31166"/>
              </a:buClr>
              <a:buSzPct val="77777"/>
              <a:buFont typeface="Wingdings"/>
              <a:buChar char=""/>
              <a:tabLst>
                <a:tab pos="422275" algn="l"/>
                <a:tab pos="422909" algn="l"/>
              </a:tabLst>
            </a:pPr>
            <a:r>
              <a:rPr sz="1800" spc="19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-12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spc="135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1800" spc="-18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18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-3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spc="-1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41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spc="135" dirty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-18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-12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spc="75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1800" spc="-1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(</a:t>
            </a:r>
            <a:r>
              <a:rPr sz="1800" spc="7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305" dirty="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sz="1800" spc="-10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Ve</a:t>
            </a:r>
            <a:r>
              <a:rPr sz="1800" spc="19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)</a:t>
            </a:r>
            <a:endParaRPr sz="1800">
              <a:latin typeface="Trebuchet MS"/>
              <a:cs typeface="Trebuchet MS"/>
            </a:endParaRPr>
          </a:p>
          <a:p>
            <a:pPr marL="422275" indent="-410209">
              <a:lnSpc>
                <a:spcPct val="100000"/>
              </a:lnSpc>
              <a:spcBef>
                <a:spcPts val="770"/>
              </a:spcBef>
              <a:buClr>
                <a:srgbClr val="B31166"/>
              </a:buClr>
              <a:buSzPct val="77777"/>
              <a:buFont typeface="Wingdings"/>
              <a:buChar char=""/>
              <a:tabLst>
                <a:tab pos="422275" algn="l"/>
                <a:tab pos="422909" algn="l"/>
              </a:tabLst>
            </a:pPr>
            <a:r>
              <a:rPr sz="1800" spc="1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spc="14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30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-170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800" spc="-1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35" dirty="0">
                <a:solidFill>
                  <a:srgbClr val="404040"/>
                </a:solidFill>
                <a:latin typeface="Trebuchet MS"/>
                <a:cs typeface="Trebuchet MS"/>
              </a:rPr>
              <a:t>W</a:t>
            </a:r>
            <a:r>
              <a:rPr sz="1800" spc="17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8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f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-18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18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2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(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70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290" dirty="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sz="1800" spc="135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25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)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  <a:tabLst>
                <a:tab pos="422275" algn="l"/>
              </a:tabLst>
            </a:pPr>
            <a:r>
              <a:rPr sz="1400" spc="-114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165" dirty="0">
                <a:solidFill>
                  <a:srgbClr val="404040"/>
                </a:solidFill>
                <a:latin typeface="Trebuchet MS"/>
                <a:cs typeface="Trebuchet MS"/>
              </a:rPr>
              <a:t>Vedic</a:t>
            </a:r>
            <a:r>
              <a:rPr sz="1800" spc="-1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75" dirty="0">
                <a:solidFill>
                  <a:srgbClr val="404040"/>
                </a:solidFill>
                <a:latin typeface="Trebuchet MS"/>
                <a:cs typeface="Trebuchet MS"/>
              </a:rPr>
              <a:t>Period</a:t>
            </a:r>
            <a:r>
              <a:rPr sz="1800" spc="-204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65" dirty="0">
                <a:solidFill>
                  <a:srgbClr val="404040"/>
                </a:solidFill>
                <a:latin typeface="Trebuchet MS"/>
                <a:cs typeface="Trebuchet MS"/>
              </a:rPr>
              <a:t>: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Dana</a:t>
            </a:r>
            <a:r>
              <a:rPr sz="1800" spc="-1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30" dirty="0">
                <a:solidFill>
                  <a:srgbClr val="404040"/>
                </a:solidFill>
                <a:latin typeface="Trebuchet MS"/>
                <a:cs typeface="Trebuchet MS"/>
              </a:rPr>
              <a:t>associated</a:t>
            </a:r>
            <a:r>
              <a:rPr sz="1800" spc="-204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0" dirty="0">
                <a:solidFill>
                  <a:srgbClr val="404040"/>
                </a:solidFill>
                <a:latin typeface="Trebuchet MS"/>
                <a:cs typeface="Trebuchet MS"/>
              </a:rPr>
              <a:t>with</a:t>
            </a:r>
            <a:r>
              <a:rPr sz="1800" spc="-1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45" dirty="0">
                <a:solidFill>
                  <a:srgbClr val="404040"/>
                </a:solidFill>
                <a:latin typeface="Trebuchet MS"/>
                <a:cs typeface="Trebuchet MS"/>
              </a:rPr>
              <a:t>religion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1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335"/>
              </a:spcBef>
            </a:pPr>
            <a:r>
              <a:rPr sz="1800" spc="30" dirty="0">
                <a:solidFill>
                  <a:srgbClr val="404040"/>
                </a:solidFill>
                <a:latin typeface="Trebuchet MS"/>
                <a:cs typeface="Trebuchet MS"/>
              </a:rPr>
              <a:t>2</a:t>
            </a:r>
            <a:r>
              <a:rPr sz="1800" spc="-165" dirty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spc="14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30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-170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800" spc="-1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7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f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-18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195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1800" spc="-2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114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-1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440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19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235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-170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800" spc="-2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40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18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229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endParaRPr sz="1800">
              <a:latin typeface="Trebuchet MS"/>
              <a:cs typeface="Trebuchet MS"/>
            </a:endParaRPr>
          </a:p>
          <a:p>
            <a:pPr marL="355600" marR="5080" indent="-343535">
              <a:lnSpc>
                <a:spcPts val="1950"/>
              </a:lnSpc>
              <a:spcBef>
                <a:spcPts val="1010"/>
              </a:spcBef>
              <a:tabLst>
                <a:tab pos="355600" algn="l"/>
              </a:tabLst>
            </a:pPr>
            <a:r>
              <a:rPr sz="1400" spc="-114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85" dirty="0">
                <a:solidFill>
                  <a:srgbClr val="404040"/>
                </a:solidFill>
                <a:latin typeface="Trebuchet MS"/>
                <a:cs typeface="Trebuchet MS"/>
              </a:rPr>
              <a:t>Buddhism,</a:t>
            </a:r>
            <a:r>
              <a:rPr sz="1800" spc="-2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95" dirty="0">
                <a:solidFill>
                  <a:srgbClr val="404040"/>
                </a:solidFill>
                <a:latin typeface="Trebuchet MS"/>
                <a:cs typeface="Trebuchet MS"/>
              </a:rPr>
              <a:t>Ashoka,</a:t>
            </a:r>
            <a:r>
              <a:rPr sz="18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60" dirty="0">
                <a:solidFill>
                  <a:srgbClr val="404040"/>
                </a:solidFill>
                <a:latin typeface="Trebuchet MS"/>
                <a:cs typeface="Trebuchet MS"/>
              </a:rPr>
              <a:t>Kanishka:</a:t>
            </a:r>
            <a:r>
              <a:rPr sz="1800" spc="-1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35" dirty="0">
                <a:solidFill>
                  <a:srgbClr val="404040"/>
                </a:solidFill>
                <a:latin typeface="Trebuchet MS"/>
                <a:cs typeface="Trebuchet MS"/>
              </a:rPr>
              <a:t>Comprehensive</a:t>
            </a:r>
            <a:r>
              <a:rPr sz="1800" spc="-2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Trebuchet MS"/>
                <a:cs typeface="Trebuchet MS"/>
              </a:rPr>
              <a:t>system</a:t>
            </a:r>
            <a:r>
              <a:rPr sz="1800" spc="-2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sz="18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90" dirty="0">
                <a:solidFill>
                  <a:srgbClr val="404040"/>
                </a:solidFill>
                <a:latin typeface="Trebuchet MS"/>
                <a:cs typeface="Trebuchet MS"/>
              </a:rPr>
              <a:t>social</a:t>
            </a:r>
            <a:r>
              <a:rPr sz="1800" spc="-229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Trebuchet MS"/>
                <a:cs typeface="Trebuchet MS"/>
              </a:rPr>
              <a:t>welfare</a:t>
            </a:r>
            <a:r>
              <a:rPr sz="1800" spc="-1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04" dirty="0">
                <a:solidFill>
                  <a:srgbClr val="404040"/>
                </a:solidFill>
                <a:latin typeface="Trebuchet MS"/>
                <a:cs typeface="Trebuchet MS"/>
              </a:rPr>
              <a:t>and </a:t>
            </a:r>
            <a:r>
              <a:rPr sz="1800" spc="-5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70" dirty="0">
                <a:solidFill>
                  <a:srgbClr val="404040"/>
                </a:solidFill>
                <a:latin typeface="Trebuchet MS"/>
                <a:cs typeface="Trebuchet MS"/>
              </a:rPr>
              <a:t>Support</a:t>
            </a:r>
            <a:r>
              <a:rPr sz="18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for</a:t>
            </a:r>
            <a:r>
              <a:rPr sz="1800" spc="-1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00" dirty="0">
                <a:solidFill>
                  <a:srgbClr val="404040"/>
                </a:solidFill>
                <a:latin typeface="Trebuchet MS"/>
                <a:cs typeface="Trebuchet MS"/>
              </a:rPr>
              <a:t>women</a:t>
            </a:r>
            <a:r>
              <a:rPr sz="1800" spc="-2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40" dirty="0">
                <a:solidFill>
                  <a:srgbClr val="404040"/>
                </a:solidFill>
                <a:latin typeface="Trebuchet MS"/>
                <a:cs typeface="Trebuchet MS"/>
              </a:rPr>
              <a:t>welfare.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  <a:tabLst>
                <a:tab pos="422275" algn="l"/>
              </a:tabLst>
            </a:pPr>
            <a:r>
              <a:rPr sz="1400" spc="-114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50" dirty="0">
                <a:solidFill>
                  <a:srgbClr val="404040"/>
                </a:solidFill>
                <a:latin typeface="Trebuchet MS"/>
                <a:cs typeface="Trebuchet MS"/>
              </a:rPr>
              <a:t>Akbar,</a:t>
            </a:r>
            <a:r>
              <a:rPr sz="1800" spc="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10" dirty="0">
                <a:solidFill>
                  <a:srgbClr val="404040"/>
                </a:solidFill>
                <a:latin typeface="Trebuchet MS"/>
                <a:cs typeface="Trebuchet MS"/>
              </a:rPr>
              <a:t>Humayun:</a:t>
            </a:r>
            <a:r>
              <a:rPr sz="1800" spc="-2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60" dirty="0">
                <a:solidFill>
                  <a:srgbClr val="404040"/>
                </a:solidFill>
                <a:latin typeface="Trebuchet MS"/>
                <a:cs typeface="Trebuchet MS"/>
              </a:rPr>
              <a:t>Prohibited</a:t>
            </a:r>
            <a:r>
              <a:rPr sz="1800" spc="-2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Sati </a:t>
            </a:r>
            <a:r>
              <a:rPr sz="1800" spc="65" dirty="0">
                <a:solidFill>
                  <a:srgbClr val="404040"/>
                </a:solidFill>
                <a:latin typeface="Trebuchet MS"/>
                <a:cs typeface="Trebuchet MS"/>
              </a:rPr>
              <a:t>system</a:t>
            </a:r>
            <a:r>
              <a:rPr sz="1800" spc="-2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04" dirty="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sz="18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20" dirty="0">
                <a:solidFill>
                  <a:srgbClr val="404040"/>
                </a:solidFill>
                <a:latin typeface="Trebuchet MS"/>
                <a:cs typeface="Trebuchet MS"/>
              </a:rPr>
              <a:t>abolished</a:t>
            </a:r>
            <a:r>
              <a:rPr sz="1800" spc="-2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75" dirty="0">
                <a:solidFill>
                  <a:srgbClr val="404040"/>
                </a:solidFill>
                <a:latin typeface="Trebuchet MS"/>
                <a:cs typeface="Trebuchet MS"/>
              </a:rPr>
              <a:t>slavery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5044" y="1426273"/>
            <a:ext cx="4018279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27050" algn="l"/>
              </a:tabLst>
            </a:pPr>
            <a:r>
              <a:rPr sz="1400" spc="-10" dirty="0">
                <a:solidFill>
                  <a:srgbClr val="B31166"/>
                </a:solidFill>
                <a:latin typeface="Trebuchet MS"/>
                <a:cs typeface="Trebuchet MS"/>
              </a:rPr>
              <a:t>3</a:t>
            </a:r>
            <a:r>
              <a:rPr sz="1400" spc="-30" dirty="0">
                <a:solidFill>
                  <a:srgbClr val="B31166"/>
                </a:solidFill>
                <a:latin typeface="Trebuchet MS"/>
                <a:cs typeface="Trebuchet MS"/>
              </a:rPr>
              <a:t>.</a:t>
            </a:r>
            <a:r>
              <a:rPr sz="1400" dirty="0">
                <a:solidFill>
                  <a:srgbClr val="B31166"/>
                </a:solidFill>
                <a:latin typeface="Trebuchet MS"/>
                <a:cs typeface="Trebuchet MS"/>
              </a:rPr>
              <a:t>	</a:t>
            </a:r>
            <a:r>
              <a:rPr sz="1800" spc="110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800" spc="14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1800" spc="305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1800" spc="-7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800" spc="25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800" spc="-170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1800" spc="-1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7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1800" spc="21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1800" spc="-70" dirty="0">
                <a:solidFill>
                  <a:srgbClr val="FFFFFF"/>
                </a:solidFill>
                <a:latin typeface="Trebuchet MS"/>
                <a:cs typeface="Trebuchet MS"/>
              </a:rPr>
              <a:t>f</a:t>
            </a:r>
            <a:r>
              <a:rPr sz="1800" spc="225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1800" spc="-18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1800" spc="195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800" spc="-1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-7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800" spc="114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1800" spc="-1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44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800" spc="225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1800" spc="195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1800" spc="21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1800" spc="-18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1800" spc="114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1800" spc="-1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40" dirty="0">
                <a:solidFill>
                  <a:srgbClr val="FFFFFF"/>
                </a:solidFill>
                <a:latin typeface="Trebuchet MS"/>
                <a:cs typeface="Trebuchet MS"/>
              </a:rPr>
              <a:t>P</a:t>
            </a:r>
            <a:r>
              <a:rPr sz="1800" spc="21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1800" spc="-18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1800" spc="-7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800" spc="225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1800" spc="229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5044" y="2110803"/>
            <a:ext cx="7870190" cy="1227455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422275" algn="l"/>
              </a:tabLst>
            </a:pPr>
            <a:r>
              <a:rPr sz="1400" spc="-114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7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-290" dirty="0">
                <a:solidFill>
                  <a:srgbClr val="404040"/>
                </a:solidFill>
                <a:latin typeface="Trebuchet MS"/>
                <a:cs typeface="Trebuchet MS"/>
              </a:rPr>
              <a:t>j</a:t>
            </a:r>
            <a:r>
              <a:rPr sz="1800" spc="285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-1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7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195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18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440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135" dirty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114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-1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7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80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1800" spc="-165" dirty="0">
                <a:solidFill>
                  <a:srgbClr val="404040"/>
                </a:solidFill>
                <a:latin typeface="Trebuchet MS"/>
                <a:cs typeface="Trebuchet MS"/>
              </a:rPr>
              <a:t>: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195" dirty="0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-8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-12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114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-2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-100" dirty="0">
                <a:solidFill>
                  <a:srgbClr val="404040"/>
                </a:solidFill>
                <a:latin typeface="Trebuchet MS"/>
                <a:cs typeface="Trebuchet MS"/>
              </a:rPr>
              <a:t>f</a:t>
            </a:r>
            <a:r>
              <a:rPr sz="18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45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spc="135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-12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spc="-155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spc="80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spc="-12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195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5"/>
              </a:spcBef>
              <a:tabLst>
                <a:tab pos="422275" algn="l"/>
              </a:tabLst>
            </a:pPr>
            <a:r>
              <a:rPr sz="1400" spc="-114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55" dirty="0">
                <a:solidFill>
                  <a:srgbClr val="404040"/>
                </a:solidFill>
                <a:latin typeface="Trebuchet MS"/>
                <a:cs typeface="Trebuchet MS"/>
              </a:rPr>
              <a:t>Ishwar</a:t>
            </a:r>
            <a:r>
              <a:rPr sz="1800" spc="-1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29" dirty="0">
                <a:solidFill>
                  <a:srgbClr val="404040"/>
                </a:solidFill>
                <a:latin typeface="Trebuchet MS"/>
                <a:cs typeface="Trebuchet MS"/>
              </a:rPr>
              <a:t>Chand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40" dirty="0">
                <a:solidFill>
                  <a:srgbClr val="404040"/>
                </a:solidFill>
                <a:latin typeface="Trebuchet MS"/>
                <a:cs typeface="Trebuchet MS"/>
              </a:rPr>
              <a:t>Vidya</a:t>
            </a:r>
            <a:r>
              <a:rPr sz="1800" spc="-1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80" dirty="0">
                <a:solidFill>
                  <a:srgbClr val="404040"/>
                </a:solidFill>
                <a:latin typeface="Trebuchet MS"/>
                <a:cs typeface="Trebuchet MS"/>
              </a:rPr>
              <a:t>Sagar: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40" dirty="0">
                <a:solidFill>
                  <a:srgbClr val="404040"/>
                </a:solidFill>
                <a:latin typeface="Trebuchet MS"/>
                <a:cs typeface="Trebuchet MS"/>
              </a:rPr>
              <a:t>Widow</a:t>
            </a:r>
            <a:r>
              <a:rPr sz="1800" spc="-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90" dirty="0">
                <a:solidFill>
                  <a:srgbClr val="404040"/>
                </a:solidFill>
                <a:latin typeface="Trebuchet MS"/>
                <a:cs typeface="Trebuchet MS"/>
              </a:rPr>
              <a:t>Remarriage,</a:t>
            </a:r>
            <a:r>
              <a:rPr sz="1800" spc="-2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25" dirty="0">
                <a:solidFill>
                  <a:srgbClr val="404040"/>
                </a:solidFill>
                <a:latin typeface="Trebuchet MS"/>
                <a:cs typeface="Trebuchet MS"/>
              </a:rPr>
              <a:t>Female</a:t>
            </a:r>
            <a:r>
              <a:rPr sz="1800" spc="-2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90" dirty="0">
                <a:solidFill>
                  <a:srgbClr val="404040"/>
                </a:solidFill>
                <a:latin typeface="Trebuchet MS"/>
                <a:cs typeface="Trebuchet MS"/>
              </a:rPr>
              <a:t>Education.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5"/>
              </a:spcBef>
              <a:tabLst>
                <a:tab pos="422275" algn="l"/>
              </a:tabLst>
            </a:pPr>
            <a:r>
              <a:rPr sz="1400" spc="-114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440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135" dirty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-12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spc="300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1800" spc="285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-2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355" dirty="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sz="1800" spc="245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135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19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1800" spc="135" dirty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-165" dirty="0">
                <a:solidFill>
                  <a:srgbClr val="404040"/>
                </a:solidFill>
                <a:latin typeface="Trebuchet MS"/>
                <a:cs typeface="Trebuchet MS"/>
              </a:rPr>
              <a:t>:</a:t>
            </a:r>
            <a:r>
              <a:rPr sz="1800" spc="-1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40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30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165" dirty="0">
                <a:solidFill>
                  <a:srgbClr val="404040"/>
                </a:solidFill>
                <a:latin typeface="Trebuchet MS"/>
                <a:cs typeface="Trebuchet MS"/>
              </a:rPr>
              <a:t>,</a:t>
            </a:r>
            <a:r>
              <a:rPr sz="18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45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spc="135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-18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235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19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80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1800" spc="265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-165" dirty="0">
                <a:solidFill>
                  <a:srgbClr val="404040"/>
                </a:solidFill>
                <a:latin typeface="Trebuchet MS"/>
                <a:cs typeface="Trebuchet MS"/>
              </a:rPr>
              <a:t>,</a:t>
            </a:r>
            <a:r>
              <a:rPr sz="1800" spc="-1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9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145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-65" dirty="0">
                <a:solidFill>
                  <a:srgbClr val="404040"/>
                </a:solidFill>
                <a:latin typeface="Trebuchet MS"/>
                <a:cs typeface="Trebuchet MS"/>
              </a:rPr>
              <a:t>-</a:t>
            </a:r>
            <a:r>
              <a:rPr sz="1800" spc="-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-8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135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229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165" dirty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219200"/>
            <a:ext cx="7607300" cy="553998"/>
          </a:xfrm>
        </p:spPr>
        <p:txBody>
          <a:bodyPr/>
          <a:lstStyle/>
          <a:p>
            <a:r>
              <a:rPr lang="en-GB" sz="2800" dirty="0"/>
              <a:t>References</a:t>
            </a:r>
            <a:r>
              <a:rPr lang="en-GB" dirty="0"/>
              <a:t> 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2438400"/>
            <a:ext cx="11430000" cy="4585871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 smtClean="0"/>
              <a:t>Gordon , Hamilton,(1940) Theory And Practice Of Social Case Work: Columbia University Press.: New York School of Social Work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 smtClean="0"/>
              <a:t>Hollis, Florence (1964) Case Work - A Psychosocial Therapy, Random House, NY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 smtClean="0"/>
              <a:t>Mathew, Grace (1992) An Introduction to Social Case Work Bombay; Tata Institute of Social Sciences, Mumbai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 err="1" smtClean="0"/>
              <a:t>Misra</a:t>
            </a:r>
            <a:r>
              <a:rPr lang="en-GB" sz="2000" dirty="0" smtClean="0"/>
              <a:t>. P.D. (1994) Social Work: Philosophy and Methods. </a:t>
            </a:r>
            <a:r>
              <a:rPr lang="en-GB" sz="2000" dirty="0" err="1" smtClean="0"/>
              <a:t>InterIndia</a:t>
            </a:r>
            <a:r>
              <a:rPr lang="en-GB" sz="2000" dirty="0" smtClean="0"/>
              <a:t> Publications, New Delhi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 smtClean="0"/>
              <a:t>Perlman, Helen H (1973) Social Case Work - A Problem solving process, University of Chicago Press, Chicago. (16th)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 smtClean="0"/>
              <a:t>Robert, &amp; Robert Nee (1970), Theories of social case work, (</a:t>
            </a:r>
            <a:r>
              <a:rPr lang="en-GB" sz="2000" dirty="0" err="1" smtClean="0"/>
              <a:t>ed</a:t>
            </a:r>
            <a:r>
              <a:rPr lang="en-GB" sz="2000" dirty="0" smtClean="0"/>
              <a:t>) University of Chicago Press, Chicago.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 err="1" smtClean="0"/>
              <a:t>Samalley</a:t>
            </a:r>
            <a:r>
              <a:rPr lang="en-GB" sz="2000" dirty="0" smtClean="0"/>
              <a:t>, Ruth Elizabeth (1971), Theory of Social Work Practice; Columbia Univ. Press, NY.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 err="1" smtClean="0"/>
              <a:t>Sundel</a:t>
            </a:r>
            <a:r>
              <a:rPr lang="en-GB" sz="2000" dirty="0" smtClean="0"/>
              <a:t> and </a:t>
            </a:r>
            <a:r>
              <a:rPr lang="en-GB" sz="2000" dirty="0" err="1" smtClean="0"/>
              <a:t>Sundel</a:t>
            </a:r>
            <a:r>
              <a:rPr lang="en-GB" sz="2000" dirty="0" smtClean="0"/>
              <a:t> (1999) Behaviour Modification in the Human Services, Sage, Newbury Park.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 err="1" smtClean="0"/>
              <a:t>Timms</a:t>
            </a:r>
            <a:r>
              <a:rPr lang="en-GB" sz="2000" dirty="0" smtClean="0"/>
              <a:t>, Noel (1964), Social Case Work : Principles and practices, Rutledge and Kegan Paul., London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 smtClean="0"/>
              <a:t>Trevithick (2005) Social Work Skills, A Practice Hand Book, Open University Press, London.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 err="1" smtClean="0"/>
              <a:t>Upadhyay</a:t>
            </a:r>
            <a:r>
              <a:rPr lang="en-GB" sz="2000" dirty="0" smtClean="0"/>
              <a:t>, R.K (2003) Social Case Work, </a:t>
            </a:r>
            <a:r>
              <a:rPr lang="en-GB" sz="2000" dirty="0" err="1" smtClean="0"/>
              <a:t>Rawat</a:t>
            </a:r>
            <a:r>
              <a:rPr lang="en-GB" sz="2000" dirty="0" smtClean="0"/>
              <a:t>, Jaipur</a:t>
            </a:r>
            <a:endParaRPr lang="en-IN" sz="2000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67651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12192000" y="470027"/>
                  </a:moveTo>
                  <a:lnTo>
                    <a:pt x="11709273" y="470027"/>
                  </a:lnTo>
                  <a:lnTo>
                    <a:pt x="11709273" y="6381636"/>
                  </a:lnTo>
                  <a:lnTo>
                    <a:pt x="12192000" y="6381636"/>
                  </a:lnTo>
                  <a:lnTo>
                    <a:pt x="12192000" y="470027"/>
                  </a:lnTo>
                  <a:close/>
                </a:path>
                <a:path w="12192000" h="6858000">
                  <a:moveTo>
                    <a:pt x="12192000" y="0"/>
                  </a:moveTo>
                  <a:lnTo>
                    <a:pt x="0" y="0"/>
                  </a:lnTo>
                  <a:lnTo>
                    <a:pt x="0" y="469900"/>
                  </a:lnTo>
                  <a:lnTo>
                    <a:pt x="0" y="6381750"/>
                  </a:lnTo>
                  <a:lnTo>
                    <a:pt x="0" y="6858000"/>
                  </a:lnTo>
                  <a:lnTo>
                    <a:pt x="12192000" y="6858000"/>
                  </a:lnTo>
                  <a:lnTo>
                    <a:pt x="12192000" y="6381750"/>
                  </a:lnTo>
                  <a:lnTo>
                    <a:pt x="476377" y="6381750"/>
                  </a:lnTo>
                  <a:lnTo>
                    <a:pt x="476377" y="469900"/>
                  </a:lnTo>
                  <a:lnTo>
                    <a:pt x="12192000" y="46990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391775" y="0"/>
              <a:ext cx="776287" cy="1214374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0439400" y="0"/>
              <a:ext cx="685800" cy="1143000"/>
            </a:xfrm>
            <a:custGeom>
              <a:avLst/>
              <a:gdLst/>
              <a:ahLst/>
              <a:cxnLst/>
              <a:rect l="l" t="t" r="r" b="b"/>
              <a:pathLst>
                <a:path w="685800" h="1143000">
                  <a:moveTo>
                    <a:pt x="685800" y="0"/>
                  </a:moveTo>
                  <a:lnTo>
                    <a:pt x="0" y="0"/>
                  </a:lnTo>
                  <a:lnTo>
                    <a:pt x="0" y="1143000"/>
                  </a:lnTo>
                  <a:lnTo>
                    <a:pt x="685800" y="1143000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B311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513839" y="937831"/>
            <a:ext cx="8116570" cy="769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850" spc="-30" dirty="0">
                <a:solidFill>
                  <a:srgbClr val="E99339"/>
                </a:solidFill>
              </a:rPr>
              <a:t>History</a:t>
            </a:r>
            <a:r>
              <a:rPr sz="4850" spc="-45" dirty="0">
                <a:solidFill>
                  <a:srgbClr val="E99339"/>
                </a:solidFill>
              </a:rPr>
              <a:t> </a:t>
            </a:r>
            <a:r>
              <a:rPr sz="4850" spc="175" dirty="0">
                <a:solidFill>
                  <a:srgbClr val="E99339"/>
                </a:solidFill>
              </a:rPr>
              <a:t>of</a:t>
            </a:r>
            <a:r>
              <a:rPr sz="4850" spc="-155" dirty="0">
                <a:solidFill>
                  <a:srgbClr val="E99339"/>
                </a:solidFill>
              </a:rPr>
              <a:t> </a:t>
            </a:r>
            <a:r>
              <a:rPr sz="4850" spc="229" dirty="0">
                <a:solidFill>
                  <a:srgbClr val="E99339"/>
                </a:solidFill>
              </a:rPr>
              <a:t>Social</a:t>
            </a:r>
            <a:r>
              <a:rPr sz="4850" spc="-55" dirty="0">
                <a:solidFill>
                  <a:srgbClr val="E99339"/>
                </a:solidFill>
              </a:rPr>
              <a:t> </a:t>
            </a:r>
            <a:r>
              <a:rPr sz="4850" spc="565" dirty="0">
                <a:solidFill>
                  <a:srgbClr val="E99339"/>
                </a:solidFill>
              </a:rPr>
              <a:t>Case</a:t>
            </a:r>
            <a:r>
              <a:rPr sz="4850" dirty="0">
                <a:solidFill>
                  <a:srgbClr val="E99339"/>
                </a:solidFill>
              </a:rPr>
              <a:t> </a:t>
            </a:r>
            <a:r>
              <a:rPr sz="4850" spc="165" dirty="0">
                <a:solidFill>
                  <a:srgbClr val="E99339"/>
                </a:solidFill>
              </a:rPr>
              <a:t>Work</a:t>
            </a:r>
            <a:endParaRPr sz="4850"/>
          </a:p>
        </p:txBody>
      </p:sp>
      <p:sp>
        <p:nvSpPr>
          <p:cNvPr id="8" name="object 8"/>
          <p:cNvSpPr txBox="1"/>
          <p:nvPr/>
        </p:nvSpPr>
        <p:spPr>
          <a:xfrm>
            <a:off x="1604010" y="2273935"/>
            <a:ext cx="8444230" cy="1866900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60"/>
              </a:spcBef>
              <a:buClr>
                <a:srgbClr val="B31166"/>
              </a:buClr>
              <a:buSzPct val="79687"/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3200" spc="45" dirty="0">
                <a:solidFill>
                  <a:srgbClr val="EE52A4"/>
                </a:solidFill>
                <a:latin typeface="Trebuchet MS"/>
                <a:cs typeface="Trebuchet MS"/>
              </a:rPr>
              <a:t>HISTORY</a:t>
            </a:r>
            <a:r>
              <a:rPr sz="3200" spc="-190" dirty="0">
                <a:solidFill>
                  <a:srgbClr val="EE52A4"/>
                </a:solidFill>
                <a:latin typeface="Trebuchet MS"/>
                <a:cs typeface="Trebuchet MS"/>
              </a:rPr>
              <a:t> </a:t>
            </a:r>
            <a:r>
              <a:rPr sz="3200" spc="250" dirty="0">
                <a:solidFill>
                  <a:srgbClr val="EE52A4"/>
                </a:solidFill>
                <a:latin typeface="Trebuchet MS"/>
                <a:cs typeface="Trebuchet MS"/>
              </a:rPr>
              <a:t>OF</a:t>
            </a:r>
            <a:r>
              <a:rPr sz="3200" spc="-65" dirty="0">
                <a:solidFill>
                  <a:srgbClr val="EE52A4"/>
                </a:solidFill>
                <a:latin typeface="Trebuchet MS"/>
                <a:cs typeface="Trebuchet MS"/>
              </a:rPr>
              <a:t> </a:t>
            </a:r>
            <a:r>
              <a:rPr sz="3200" spc="240" dirty="0">
                <a:solidFill>
                  <a:srgbClr val="EE52A4"/>
                </a:solidFill>
                <a:latin typeface="Trebuchet MS"/>
                <a:cs typeface="Trebuchet MS"/>
              </a:rPr>
              <a:t>SOCIAL</a:t>
            </a:r>
            <a:r>
              <a:rPr sz="3200" spc="5" dirty="0">
                <a:solidFill>
                  <a:srgbClr val="EE52A4"/>
                </a:solidFill>
                <a:latin typeface="Trebuchet MS"/>
                <a:cs typeface="Trebuchet MS"/>
              </a:rPr>
              <a:t> </a:t>
            </a:r>
            <a:r>
              <a:rPr sz="3200" spc="260" dirty="0">
                <a:solidFill>
                  <a:srgbClr val="EE52A4"/>
                </a:solidFill>
                <a:latin typeface="Trebuchet MS"/>
                <a:cs typeface="Trebuchet MS"/>
              </a:rPr>
              <a:t>CASE</a:t>
            </a:r>
            <a:r>
              <a:rPr sz="3200" spc="70" dirty="0">
                <a:solidFill>
                  <a:srgbClr val="EE52A4"/>
                </a:solidFill>
                <a:latin typeface="Trebuchet MS"/>
                <a:cs typeface="Trebuchet MS"/>
              </a:rPr>
              <a:t> </a:t>
            </a:r>
            <a:r>
              <a:rPr sz="3200" spc="280" dirty="0">
                <a:solidFill>
                  <a:srgbClr val="EE52A4"/>
                </a:solidFill>
                <a:latin typeface="Trebuchet MS"/>
                <a:cs typeface="Trebuchet MS"/>
              </a:rPr>
              <a:t>WORK</a:t>
            </a:r>
            <a:r>
              <a:rPr sz="3200" spc="-110" dirty="0">
                <a:solidFill>
                  <a:srgbClr val="EE52A4"/>
                </a:solidFill>
                <a:latin typeface="Trebuchet MS"/>
                <a:cs typeface="Trebuchet MS"/>
              </a:rPr>
              <a:t> </a:t>
            </a:r>
            <a:r>
              <a:rPr sz="3200" spc="140" dirty="0">
                <a:solidFill>
                  <a:srgbClr val="EE52A4"/>
                </a:solidFill>
                <a:latin typeface="Trebuchet MS"/>
                <a:cs typeface="Trebuchet MS"/>
              </a:rPr>
              <a:t>IN</a:t>
            </a:r>
            <a:r>
              <a:rPr sz="3200" spc="-215" dirty="0">
                <a:solidFill>
                  <a:srgbClr val="EE52A4"/>
                </a:solidFill>
                <a:latin typeface="Trebuchet MS"/>
                <a:cs typeface="Trebuchet MS"/>
              </a:rPr>
              <a:t> </a:t>
            </a:r>
            <a:r>
              <a:rPr sz="3200" spc="40" dirty="0">
                <a:solidFill>
                  <a:srgbClr val="EE52A4"/>
                </a:solidFill>
                <a:latin typeface="Trebuchet MS"/>
                <a:cs typeface="Trebuchet MS"/>
              </a:rPr>
              <a:t>UK</a:t>
            </a:r>
            <a:endParaRPr sz="3200">
              <a:latin typeface="Trebuchet MS"/>
              <a:cs typeface="Trebuchet MS"/>
            </a:endParaRPr>
          </a:p>
          <a:p>
            <a:pPr marL="355600" indent="-343535">
              <a:lnSpc>
                <a:spcPct val="100000"/>
              </a:lnSpc>
              <a:spcBef>
                <a:spcPts val="970"/>
              </a:spcBef>
              <a:buClr>
                <a:srgbClr val="B31166"/>
              </a:buClr>
              <a:buSzPct val="79687"/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3200" spc="45" dirty="0">
                <a:solidFill>
                  <a:srgbClr val="EE52A4"/>
                </a:solidFill>
                <a:latin typeface="Trebuchet MS"/>
                <a:cs typeface="Trebuchet MS"/>
              </a:rPr>
              <a:t>HISTORY</a:t>
            </a:r>
            <a:r>
              <a:rPr sz="3200" spc="-190" dirty="0">
                <a:solidFill>
                  <a:srgbClr val="EE52A4"/>
                </a:solidFill>
                <a:latin typeface="Trebuchet MS"/>
                <a:cs typeface="Trebuchet MS"/>
              </a:rPr>
              <a:t> </a:t>
            </a:r>
            <a:r>
              <a:rPr sz="3200" spc="250" dirty="0">
                <a:solidFill>
                  <a:srgbClr val="EE52A4"/>
                </a:solidFill>
                <a:latin typeface="Trebuchet MS"/>
                <a:cs typeface="Trebuchet MS"/>
              </a:rPr>
              <a:t>OF</a:t>
            </a:r>
            <a:r>
              <a:rPr sz="3200" spc="-65" dirty="0">
                <a:solidFill>
                  <a:srgbClr val="EE52A4"/>
                </a:solidFill>
                <a:latin typeface="Trebuchet MS"/>
                <a:cs typeface="Trebuchet MS"/>
              </a:rPr>
              <a:t> </a:t>
            </a:r>
            <a:r>
              <a:rPr sz="3200" spc="240" dirty="0">
                <a:solidFill>
                  <a:srgbClr val="EE52A4"/>
                </a:solidFill>
                <a:latin typeface="Trebuchet MS"/>
                <a:cs typeface="Trebuchet MS"/>
              </a:rPr>
              <a:t>SOCIAL</a:t>
            </a:r>
            <a:r>
              <a:rPr sz="3200" spc="5" dirty="0">
                <a:solidFill>
                  <a:srgbClr val="EE52A4"/>
                </a:solidFill>
                <a:latin typeface="Trebuchet MS"/>
                <a:cs typeface="Trebuchet MS"/>
              </a:rPr>
              <a:t> </a:t>
            </a:r>
            <a:r>
              <a:rPr sz="3200" spc="260" dirty="0">
                <a:solidFill>
                  <a:srgbClr val="EE52A4"/>
                </a:solidFill>
                <a:latin typeface="Trebuchet MS"/>
                <a:cs typeface="Trebuchet MS"/>
              </a:rPr>
              <a:t>CASE</a:t>
            </a:r>
            <a:r>
              <a:rPr sz="3200" spc="65" dirty="0">
                <a:solidFill>
                  <a:srgbClr val="EE52A4"/>
                </a:solidFill>
                <a:latin typeface="Trebuchet MS"/>
                <a:cs typeface="Trebuchet MS"/>
              </a:rPr>
              <a:t> </a:t>
            </a:r>
            <a:r>
              <a:rPr sz="3200" spc="280" dirty="0">
                <a:solidFill>
                  <a:srgbClr val="EE52A4"/>
                </a:solidFill>
                <a:latin typeface="Trebuchet MS"/>
                <a:cs typeface="Trebuchet MS"/>
              </a:rPr>
              <a:t>WORK</a:t>
            </a:r>
            <a:r>
              <a:rPr sz="3200" spc="-110" dirty="0">
                <a:solidFill>
                  <a:srgbClr val="EE52A4"/>
                </a:solidFill>
                <a:latin typeface="Trebuchet MS"/>
                <a:cs typeface="Trebuchet MS"/>
              </a:rPr>
              <a:t> </a:t>
            </a:r>
            <a:r>
              <a:rPr sz="3200" spc="140" dirty="0">
                <a:solidFill>
                  <a:srgbClr val="EE52A4"/>
                </a:solidFill>
                <a:latin typeface="Trebuchet MS"/>
                <a:cs typeface="Trebuchet MS"/>
              </a:rPr>
              <a:t>IN</a:t>
            </a:r>
            <a:r>
              <a:rPr sz="3200" spc="-210" dirty="0">
                <a:solidFill>
                  <a:srgbClr val="EE52A4"/>
                </a:solidFill>
                <a:latin typeface="Trebuchet MS"/>
                <a:cs typeface="Trebuchet MS"/>
              </a:rPr>
              <a:t> </a:t>
            </a:r>
            <a:r>
              <a:rPr sz="3200" spc="185" dirty="0">
                <a:solidFill>
                  <a:srgbClr val="EE52A4"/>
                </a:solidFill>
                <a:latin typeface="Trebuchet MS"/>
                <a:cs typeface="Trebuchet MS"/>
              </a:rPr>
              <a:t>USA</a:t>
            </a:r>
            <a:endParaRPr sz="3200">
              <a:latin typeface="Trebuchet MS"/>
              <a:cs typeface="Trebuchet MS"/>
            </a:endParaRPr>
          </a:p>
          <a:p>
            <a:pPr marL="355600" indent="-343535">
              <a:lnSpc>
                <a:spcPct val="100000"/>
              </a:lnSpc>
              <a:spcBef>
                <a:spcPts val="1040"/>
              </a:spcBef>
              <a:buClr>
                <a:srgbClr val="B31166"/>
              </a:buClr>
              <a:buSzPct val="79687"/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3200" spc="45" dirty="0">
                <a:solidFill>
                  <a:srgbClr val="EE52A4"/>
                </a:solidFill>
                <a:latin typeface="Trebuchet MS"/>
                <a:cs typeface="Trebuchet MS"/>
              </a:rPr>
              <a:t>HISTORY</a:t>
            </a:r>
            <a:r>
              <a:rPr sz="3200" spc="-190" dirty="0">
                <a:solidFill>
                  <a:srgbClr val="EE52A4"/>
                </a:solidFill>
                <a:latin typeface="Trebuchet MS"/>
                <a:cs typeface="Trebuchet MS"/>
              </a:rPr>
              <a:t> </a:t>
            </a:r>
            <a:r>
              <a:rPr sz="3200" spc="250" dirty="0">
                <a:solidFill>
                  <a:srgbClr val="EE52A4"/>
                </a:solidFill>
                <a:latin typeface="Trebuchet MS"/>
                <a:cs typeface="Trebuchet MS"/>
              </a:rPr>
              <a:t>OF</a:t>
            </a:r>
            <a:r>
              <a:rPr sz="3200" spc="-60" dirty="0">
                <a:solidFill>
                  <a:srgbClr val="EE52A4"/>
                </a:solidFill>
                <a:latin typeface="Trebuchet MS"/>
                <a:cs typeface="Trebuchet MS"/>
              </a:rPr>
              <a:t> </a:t>
            </a:r>
            <a:r>
              <a:rPr sz="3200" spc="240" dirty="0">
                <a:solidFill>
                  <a:srgbClr val="EE52A4"/>
                </a:solidFill>
                <a:latin typeface="Trebuchet MS"/>
                <a:cs typeface="Trebuchet MS"/>
              </a:rPr>
              <a:t>SOCIAL</a:t>
            </a:r>
            <a:r>
              <a:rPr sz="3200" spc="10" dirty="0">
                <a:solidFill>
                  <a:srgbClr val="EE52A4"/>
                </a:solidFill>
                <a:latin typeface="Trebuchet MS"/>
                <a:cs typeface="Trebuchet MS"/>
              </a:rPr>
              <a:t> </a:t>
            </a:r>
            <a:r>
              <a:rPr sz="3200" spc="260" dirty="0">
                <a:solidFill>
                  <a:srgbClr val="EE52A4"/>
                </a:solidFill>
                <a:latin typeface="Trebuchet MS"/>
                <a:cs typeface="Trebuchet MS"/>
              </a:rPr>
              <a:t>CASE</a:t>
            </a:r>
            <a:r>
              <a:rPr sz="3200" spc="70" dirty="0">
                <a:solidFill>
                  <a:srgbClr val="EE52A4"/>
                </a:solidFill>
                <a:latin typeface="Trebuchet MS"/>
                <a:cs typeface="Trebuchet MS"/>
              </a:rPr>
              <a:t> </a:t>
            </a:r>
            <a:r>
              <a:rPr sz="3200" spc="280" dirty="0">
                <a:solidFill>
                  <a:srgbClr val="EE52A4"/>
                </a:solidFill>
                <a:latin typeface="Trebuchet MS"/>
                <a:cs typeface="Trebuchet MS"/>
              </a:rPr>
              <a:t>WORK</a:t>
            </a:r>
            <a:r>
              <a:rPr sz="3200" spc="-114" dirty="0">
                <a:solidFill>
                  <a:srgbClr val="EE52A4"/>
                </a:solidFill>
                <a:latin typeface="Trebuchet MS"/>
                <a:cs typeface="Trebuchet MS"/>
              </a:rPr>
              <a:t> </a:t>
            </a:r>
            <a:r>
              <a:rPr sz="3200" spc="135" dirty="0">
                <a:solidFill>
                  <a:srgbClr val="EE52A4"/>
                </a:solidFill>
                <a:latin typeface="Trebuchet MS"/>
                <a:cs typeface="Trebuchet MS"/>
              </a:rPr>
              <a:t>IN</a:t>
            </a:r>
            <a:r>
              <a:rPr sz="3200" spc="-210" dirty="0">
                <a:solidFill>
                  <a:srgbClr val="EE52A4"/>
                </a:solidFill>
                <a:latin typeface="Trebuchet MS"/>
                <a:cs typeface="Trebuchet MS"/>
              </a:rPr>
              <a:t> </a:t>
            </a:r>
            <a:r>
              <a:rPr sz="3200" spc="225" dirty="0">
                <a:solidFill>
                  <a:srgbClr val="EE52A4"/>
                </a:solidFill>
                <a:latin typeface="Trebuchet MS"/>
                <a:cs typeface="Trebuchet MS"/>
              </a:rPr>
              <a:t>INDIA</a:t>
            </a:r>
            <a:endParaRPr sz="3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4757" y="757174"/>
            <a:ext cx="8002270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60" dirty="0"/>
              <a:t>History</a:t>
            </a:r>
            <a:r>
              <a:rPr spc="45" dirty="0"/>
              <a:t> </a:t>
            </a:r>
            <a:r>
              <a:rPr spc="90" dirty="0"/>
              <a:t>of</a:t>
            </a:r>
            <a:r>
              <a:rPr spc="-50" dirty="0"/>
              <a:t> </a:t>
            </a:r>
            <a:r>
              <a:rPr spc="145" dirty="0"/>
              <a:t>Social</a:t>
            </a:r>
            <a:r>
              <a:rPr spc="-20" dirty="0"/>
              <a:t> </a:t>
            </a:r>
            <a:r>
              <a:rPr spc="425" dirty="0"/>
              <a:t>Case</a:t>
            </a:r>
            <a:r>
              <a:rPr spc="-130" dirty="0"/>
              <a:t> </a:t>
            </a:r>
            <a:r>
              <a:rPr spc="80" dirty="0"/>
              <a:t>Work</a:t>
            </a:r>
            <a:r>
              <a:rPr spc="95" dirty="0"/>
              <a:t> </a:t>
            </a:r>
            <a:r>
              <a:rPr spc="-65" dirty="0"/>
              <a:t>in </a:t>
            </a:r>
            <a:r>
              <a:rPr spc="45" dirty="0"/>
              <a:t>United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34757" y="1310639"/>
            <a:ext cx="1997710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spc="25" dirty="0">
                <a:solidFill>
                  <a:srgbClr val="EBEBEB"/>
                </a:solidFill>
                <a:latin typeface="Trebuchet MS"/>
                <a:cs typeface="Trebuchet MS"/>
              </a:rPr>
              <a:t>K</a:t>
            </a:r>
            <a:r>
              <a:rPr sz="3600" spc="-355" dirty="0">
                <a:solidFill>
                  <a:srgbClr val="EBEBEB"/>
                </a:solidFill>
                <a:latin typeface="Trebuchet MS"/>
                <a:cs typeface="Trebuchet MS"/>
              </a:rPr>
              <a:t>i</a:t>
            </a:r>
            <a:r>
              <a:rPr sz="3600" spc="204" dirty="0">
                <a:solidFill>
                  <a:srgbClr val="EBEBEB"/>
                </a:solidFill>
                <a:latin typeface="Trebuchet MS"/>
                <a:cs typeface="Trebuchet MS"/>
              </a:rPr>
              <a:t>n</a:t>
            </a:r>
            <a:r>
              <a:rPr sz="3600" spc="590" dirty="0">
                <a:solidFill>
                  <a:srgbClr val="EBEBEB"/>
                </a:solidFill>
                <a:latin typeface="Trebuchet MS"/>
                <a:cs typeface="Trebuchet MS"/>
              </a:rPr>
              <a:t>g</a:t>
            </a:r>
            <a:r>
              <a:rPr sz="3600" spc="445" dirty="0">
                <a:solidFill>
                  <a:srgbClr val="EBEBEB"/>
                </a:solidFill>
                <a:latin typeface="Trebuchet MS"/>
                <a:cs typeface="Trebuchet MS"/>
              </a:rPr>
              <a:t>d</a:t>
            </a:r>
            <a:r>
              <a:rPr sz="3600" spc="400" dirty="0">
                <a:solidFill>
                  <a:srgbClr val="EBEBEB"/>
                </a:solidFill>
                <a:latin typeface="Trebuchet MS"/>
                <a:cs typeface="Trebuchet MS"/>
              </a:rPr>
              <a:t>o</a:t>
            </a:r>
            <a:r>
              <a:rPr sz="3600" spc="390" dirty="0">
                <a:solidFill>
                  <a:srgbClr val="EBEBEB"/>
                </a:solidFill>
                <a:latin typeface="Trebuchet MS"/>
                <a:cs typeface="Trebuchet MS"/>
              </a:rPr>
              <a:t>m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4757" y="2495486"/>
            <a:ext cx="6896734" cy="2447925"/>
          </a:xfrm>
          <a:prstGeom prst="rect">
            <a:avLst/>
          </a:prstGeom>
        </p:spPr>
        <p:txBody>
          <a:bodyPr vert="horz" wrap="square" lIns="0" tIns="147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65"/>
              </a:spcBef>
              <a:tabLst>
                <a:tab pos="355600" algn="l"/>
              </a:tabLst>
            </a:pPr>
            <a:r>
              <a:rPr sz="1400" spc="-12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23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30" dirty="0">
                <a:solidFill>
                  <a:srgbClr val="404040"/>
                </a:solidFill>
                <a:latin typeface="Trebuchet MS"/>
                <a:cs typeface="Trebuchet MS"/>
              </a:rPr>
              <a:t>120</a:t>
            </a:r>
            <a:r>
              <a:rPr sz="1800" spc="40" dirty="0">
                <a:solidFill>
                  <a:srgbClr val="404040"/>
                </a:solidFill>
                <a:latin typeface="Trebuchet MS"/>
                <a:cs typeface="Trebuchet MS"/>
              </a:rPr>
              <a:t>0</a:t>
            </a:r>
            <a:r>
              <a:rPr sz="1800" spc="-65" dirty="0">
                <a:solidFill>
                  <a:srgbClr val="404040"/>
                </a:solidFill>
                <a:latin typeface="Trebuchet MS"/>
                <a:cs typeface="Trebuchet MS"/>
              </a:rPr>
              <a:t>-</a:t>
            </a:r>
            <a:r>
              <a:rPr sz="1800" spc="30" dirty="0">
                <a:solidFill>
                  <a:srgbClr val="404040"/>
                </a:solidFill>
                <a:latin typeface="Trebuchet MS"/>
                <a:cs typeface="Trebuchet MS"/>
              </a:rPr>
              <a:t>1500</a:t>
            </a:r>
            <a:r>
              <a:rPr sz="1800" spc="-165" dirty="0">
                <a:solidFill>
                  <a:srgbClr val="404040"/>
                </a:solidFill>
                <a:latin typeface="Trebuchet MS"/>
                <a:cs typeface="Trebuchet MS"/>
              </a:rPr>
              <a:t>:</a:t>
            </a:r>
            <a:r>
              <a:rPr sz="1800" spc="1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41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spc="135" dirty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-18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-12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spc="75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1800" spc="-1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95" dirty="0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229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18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W</a:t>
            </a:r>
            <a:r>
              <a:rPr sz="1800" spc="16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-18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k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70"/>
              </a:spcBef>
              <a:tabLst>
                <a:tab pos="355600" algn="l"/>
              </a:tabLst>
            </a:pPr>
            <a:r>
              <a:rPr sz="1400" spc="-114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220" dirty="0">
                <a:solidFill>
                  <a:srgbClr val="404040"/>
                </a:solidFill>
                <a:latin typeface="Trebuchet MS"/>
                <a:cs typeface="Trebuchet MS"/>
              </a:rPr>
              <a:t>AD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1501-1600:</a:t>
            </a:r>
            <a:r>
              <a:rPr sz="1800" spc="1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50" dirty="0">
                <a:solidFill>
                  <a:srgbClr val="404040"/>
                </a:solidFill>
                <a:latin typeface="Trebuchet MS"/>
                <a:cs typeface="Trebuchet MS"/>
              </a:rPr>
              <a:t>Security</a:t>
            </a:r>
            <a:r>
              <a:rPr sz="1800" spc="-1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for</a:t>
            </a:r>
            <a:r>
              <a:rPr sz="1800" spc="-1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45" dirty="0">
                <a:solidFill>
                  <a:srgbClr val="404040"/>
                </a:solidFill>
                <a:latin typeface="Trebuchet MS"/>
                <a:cs typeface="Trebuchet MS"/>
              </a:rPr>
              <a:t>beggars</a:t>
            </a:r>
            <a:r>
              <a:rPr sz="1800" spc="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like</a:t>
            </a:r>
            <a:r>
              <a:rPr sz="1800" spc="-2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(</a:t>
            </a:r>
            <a:r>
              <a:rPr sz="1800" spc="-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Tax</a:t>
            </a:r>
            <a:r>
              <a:rPr sz="18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04" dirty="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sz="18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80" dirty="0">
                <a:solidFill>
                  <a:srgbClr val="404040"/>
                </a:solidFill>
                <a:latin typeface="Trebuchet MS"/>
                <a:cs typeface="Trebuchet MS"/>
              </a:rPr>
              <a:t>Licensing)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422275" algn="l"/>
              </a:tabLst>
            </a:pPr>
            <a:r>
              <a:rPr sz="1400" spc="-114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220" dirty="0">
                <a:solidFill>
                  <a:srgbClr val="404040"/>
                </a:solidFill>
                <a:latin typeface="Trebuchet MS"/>
                <a:cs typeface="Trebuchet MS"/>
              </a:rPr>
              <a:t>AD</a:t>
            </a:r>
            <a:r>
              <a:rPr sz="18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1601-1800:</a:t>
            </a:r>
            <a:endParaRPr sz="1800">
              <a:latin typeface="Trebuchet MS"/>
              <a:cs typeface="Trebuchet MS"/>
            </a:endParaRPr>
          </a:p>
          <a:p>
            <a:pPr marL="422275" indent="-410209">
              <a:lnSpc>
                <a:spcPct val="100000"/>
              </a:lnSpc>
              <a:spcBef>
                <a:spcPts val="994"/>
              </a:spcBef>
              <a:buClr>
                <a:srgbClr val="B31166"/>
              </a:buClr>
              <a:buSzPct val="77777"/>
              <a:buFont typeface="Wingdings"/>
              <a:buChar char=""/>
              <a:tabLst>
                <a:tab pos="422275" algn="l"/>
                <a:tab pos="422909" algn="l"/>
              </a:tabLst>
            </a:pP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8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-110" dirty="0">
                <a:solidFill>
                  <a:srgbClr val="404040"/>
                </a:solidFill>
                <a:latin typeface="Trebuchet MS"/>
                <a:cs typeface="Trebuchet MS"/>
              </a:rPr>
              <a:t>z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195" dirty="0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12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spc="114" dirty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1800" spc="-2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40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oo</a:t>
            </a:r>
            <a:r>
              <a:rPr sz="1800" spc="-16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-1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90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155" dirty="0">
                <a:solidFill>
                  <a:srgbClr val="404040"/>
                </a:solidFill>
                <a:latin typeface="Trebuchet MS"/>
                <a:cs typeface="Trebuchet MS"/>
              </a:rPr>
              <a:t>w</a:t>
            </a:r>
            <a:r>
              <a:rPr sz="1800" spc="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(</a:t>
            </a:r>
            <a:r>
              <a:rPr sz="1800" spc="30" dirty="0">
                <a:solidFill>
                  <a:srgbClr val="404040"/>
                </a:solidFill>
                <a:latin typeface="Trebuchet MS"/>
                <a:cs typeface="Trebuchet MS"/>
              </a:rPr>
              <a:t>1601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)</a:t>
            </a:r>
            <a:r>
              <a:rPr sz="1800" spc="-165" dirty="0">
                <a:solidFill>
                  <a:srgbClr val="404040"/>
                </a:solidFill>
                <a:latin typeface="Trebuchet MS"/>
                <a:cs typeface="Trebuchet MS"/>
              </a:rPr>
              <a:t>:</a:t>
            </a:r>
            <a:endParaRPr sz="1800">
              <a:latin typeface="Trebuchet MS"/>
              <a:cs typeface="Trebuchet MS"/>
            </a:endParaRPr>
          </a:p>
          <a:p>
            <a:pPr marL="527050" indent="-514984">
              <a:lnSpc>
                <a:spcPct val="100000"/>
              </a:lnSpc>
              <a:spcBef>
                <a:spcPts val="994"/>
              </a:spcBef>
              <a:buClr>
                <a:srgbClr val="B31166"/>
              </a:buClr>
              <a:buSzPct val="77777"/>
              <a:buAutoNum type="arabicPeriod"/>
              <a:tabLst>
                <a:tab pos="527050" algn="l"/>
                <a:tab pos="527685" algn="l"/>
              </a:tabLst>
            </a:pPr>
            <a:r>
              <a:rPr sz="1800" spc="440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135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75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1800" spc="-1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8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8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f</a:t>
            </a:r>
            <a:r>
              <a:rPr sz="1800" spc="-3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spc="-2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9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1800" spc="-18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235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spc="-145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15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114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-2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f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-16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-1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2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spc="135" dirty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1800" spc="18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8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290" dirty="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sz="1800" spc="-145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195" dirty="0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sz="1800" spc="-160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800" spc="18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endParaRPr sz="1800">
              <a:latin typeface="Trebuchet MS"/>
              <a:cs typeface="Trebuchet MS"/>
            </a:endParaRPr>
          </a:p>
          <a:p>
            <a:pPr marL="527050" indent="-514984">
              <a:lnSpc>
                <a:spcPct val="100000"/>
              </a:lnSpc>
              <a:spcBef>
                <a:spcPts val="990"/>
              </a:spcBef>
              <a:buClr>
                <a:srgbClr val="B31166"/>
              </a:buClr>
              <a:buSzPct val="77777"/>
              <a:buAutoNum type="arabicPeriod"/>
              <a:tabLst>
                <a:tab pos="527050" algn="l"/>
                <a:tab pos="527685" algn="l"/>
              </a:tabLst>
            </a:pP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W</a:t>
            </a:r>
            <a:r>
              <a:rPr sz="1800" spc="16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-18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k</a:t>
            </a:r>
            <a:r>
              <a:rPr sz="1800" spc="-1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114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w</a:t>
            </a:r>
            <a:r>
              <a:rPr sz="1800" spc="17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-18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50" dirty="0">
                <a:solidFill>
                  <a:srgbClr val="404040"/>
                </a:solidFill>
                <a:latin typeface="Trebuchet MS"/>
                <a:cs typeface="Trebuchet MS"/>
              </a:rPr>
              <a:t>k</a:t>
            </a:r>
            <a:r>
              <a:rPr sz="1800" spc="70" dirty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135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spc="18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2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(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W</a:t>
            </a:r>
            <a:r>
              <a:rPr sz="1800" spc="16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-18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50" dirty="0">
                <a:solidFill>
                  <a:srgbClr val="404040"/>
                </a:solidFill>
                <a:latin typeface="Trebuchet MS"/>
                <a:cs typeface="Trebuchet MS"/>
              </a:rPr>
              <a:t>k</a:t>
            </a:r>
            <a:r>
              <a:rPr sz="1800" spc="70" dirty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135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spc="18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1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30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spc="-65" dirty="0">
                <a:solidFill>
                  <a:srgbClr val="404040"/>
                </a:solidFill>
                <a:latin typeface="Trebuchet MS"/>
                <a:cs typeface="Trebuchet MS"/>
              </a:rPr>
              <a:t>t-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1692)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4757" y="1032255"/>
            <a:ext cx="294322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65" dirty="0"/>
              <a:t>Types</a:t>
            </a:r>
            <a:r>
              <a:rPr spc="-125" dirty="0"/>
              <a:t> </a:t>
            </a:r>
            <a:r>
              <a:rPr spc="90" dirty="0"/>
              <a:t>of</a:t>
            </a:r>
            <a:r>
              <a:rPr spc="-80" dirty="0"/>
              <a:t> </a:t>
            </a:r>
            <a:r>
              <a:rPr spc="135" dirty="0"/>
              <a:t>Poor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34757" y="2630424"/>
            <a:ext cx="8613140" cy="272161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55600" marR="887094" indent="-343535">
              <a:lnSpc>
                <a:spcPct val="100000"/>
              </a:lnSpc>
              <a:spcBef>
                <a:spcPts val="130"/>
              </a:spcBef>
              <a:tabLst>
                <a:tab pos="422275" algn="l"/>
              </a:tabLst>
            </a:pPr>
            <a:r>
              <a:rPr sz="1400" spc="-114" dirty="0">
                <a:solidFill>
                  <a:srgbClr val="B31166"/>
                </a:solidFill>
                <a:latin typeface="Lucida Sans Unicode"/>
                <a:cs typeface="Lucida Sans Unicode"/>
              </a:rPr>
              <a:t>▶		</a:t>
            </a:r>
            <a:r>
              <a:rPr sz="3200" spc="185" dirty="0">
                <a:solidFill>
                  <a:srgbClr val="404040"/>
                </a:solidFill>
                <a:latin typeface="Trebuchet MS"/>
                <a:cs typeface="Trebuchet MS"/>
              </a:rPr>
              <a:t>Able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225" dirty="0">
                <a:solidFill>
                  <a:srgbClr val="404040"/>
                </a:solidFill>
                <a:latin typeface="Trebuchet MS"/>
                <a:cs typeface="Trebuchet MS"/>
              </a:rPr>
              <a:t>Bodied</a:t>
            </a:r>
            <a:r>
              <a:rPr sz="3200" spc="-1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55" dirty="0">
                <a:solidFill>
                  <a:srgbClr val="404040"/>
                </a:solidFill>
                <a:latin typeface="Trebuchet MS"/>
                <a:cs typeface="Trebuchet MS"/>
              </a:rPr>
              <a:t>Poor:</a:t>
            </a:r>
            <a:r>
              <a:rPr sz="32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215" dirty="0">
                <a:solidFill>
                  <a:srgbClr val="404040"/>
                </a:solidFill>
                <a:latin typeface="Trebuchet MS"/>
                <a:cs typeface="Trebuchet MS"/>
              </a:rPr>
              <a:t>Forced</a:t>
            </a:r>
            <a:r>
              <a:rPr sz="3200" spc="-1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85" dirty="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sz="3200" spc="-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114" dirty="0">
                <a:solidFill>
                  <a:srgbClr val="404040"/>
                </a:solidFill>
                <a:latin typeface="Trebuchet MS"/>
                <a:cs typeface="Trebuchet MS"/>
              </a:rPr>
              <a:t>Work</a:t>
            </a:r>
            <a:r>
              <a:rPr sz="3200" spc="-1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295" dirty="0">
                <a:solidFill>
                  <a:srgbClr val="404040"/>
                </a:solidFill>
                <a:latin typeface="Trebuchet MS"/>
                <a:cs typeface="Trebuchet MS"/>
              </a:rPr>
              <a:t>on </a:t>
            </a:r>
            <a:r>
              <a:rPr sz="3200" spc="-944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220" dirty="0">
                <a:solidFill>
                  <a:srgbClr val="404040"/>
                </a:solidFill>
                <a:latin typeface="Trebuchet MS"/>
                <a:cs typeface="Trebuchet MS"/>
              </a:rPr>
              <a:t>house</a:t>
            </a:r>
            <a:r>
              <a:rPr sz="3200" spc="-1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100" dirty="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sz="3200" spc="-1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114" dirty="0">
                <a:solidFill>
                  <a:srgbClr val="404040"/>
                </a:solidFill>
                <a:latin typeface="Trebuchet MS"/>
                <a:cs typeface="Trebuchet MS"/>
              </a:rPr>
              <a:t>corrections</a:t>
            </a:r>
            <a:endParaRPr sz="3200">
              <a:latin typeface="Trebuchet MS"/>
              <a:cs typeface="Trebuchet MS"/>
            </a:endParaRPr>
          </a:p>
          <a:p>
            <a:pPr marL="355600" marR="5080" indent="-343535">
              <a:lnSpc>
                <a:spcPct val="101699"/>
              </a:lnSpc>
              <a:spcBef>
                <a:spcPts val="890"/>
              </a:spcBef>
              <a:tabLst>
                <a:tab pos="469900" algn="l"/>
              </a:tabLst>
            </a:pPr>
            <a:r>
              <a:rPr sz="2550" spc="-245" dirty="0">
                <a:solidFill>
                  <a:srgbClr val="B31166"/>
                </a:solidFill>
                <a:latin typeface="Lucida Sans Unicode"/>
                <a:cs typeface="Lucida Sans Unicode"/>
              </a:rPr>
              <a:t>▶		</a:t>
            </a:r>
            <a:r>
              <a:rPr sz="3200" spc="-75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3200" spc="415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3200" spc="390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3200" spc="37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3200" spc="-22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3200" spc="28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3200" spc="265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3200" spc="-175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3200" spc="-2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8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3200" spc="375" dirty="0">
                <a:solidFill>
                  <a:srgbClr val="404040"/>
                </a:solidFill>
                <a:latin typeface="Trebuchet MS"/>
                <a:cs typeface="Trebuchet MS"/>
              </a:rPr>
              <a:t>oo</a:t>
            </a:r>
            <a:r>
              <a:rPr sz="3200" spc="-280" dirty="0">
                <a:solidFill>
                  <a:srgbClr val="404040"/>
                </a:solidFill>
                <a:latin typeface="Trebuchet MS"/>
                <a:cs typeface="Trebuchet MS"/>
              </a:rPr>
              <a:t>r:</a:t>
            </a:r>
            <a:r>
              <a:rPr sz="32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20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3200" spc="20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3200" spc="49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3200" spc="390" dirty="0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sz="3200" spc="-27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3200" spc="35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3200" spc="-1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22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3200" spc="39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32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345" dirty="0">
                <a:solidFill>
                  <a:srgbClr val="404040"/>
                </a:solidFill>
                <a:latin typeface="Trebuchet MS"/>
                <a:cs typeface="Trebuchet MS"/>
              </a:rPr>
              <a:t>W</a:t>
            </a:r>
            <a:r>
              <a:rPr sz="3200" spc="37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3200" spc="-135" dirty="0">
                <a:solidFill>
                  <a:srgbClr val="404040"/>
                </a:solidFill>
                <a:latin typeface="Trebuchet MS"/>
                <a:cs typeface="Trebuchet MS"/>
              </a:rPr>
              <a:t>rk</a:t>
            </a:r>
            <a:r>
              <a:rPr sz="3200" spc="-114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55" dirty="0">
                <a:solidFill>
                  <a:srgbClr val="404040"/>
                </a:solidFill>
                <a:latin typeface="Trebuchet MS"/>
                <a:cs typeface="Trebuchet MS"/>
              </a:rPr>
              <a:t>(</a:t>
            </a:r>
            <a:r>
              <a:rPr sz="3200" spc="3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3200" spc="-245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3200" spc="509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3200" spc="30" dirty="0">
                <a:solidFill>
                  <a:srgbClr val="404040"/>
                </a:solidFill>
                <a:latin typeface="Trebuchet MS"/>
                <a:cs typeface="Trebuchet MS"/>
              </a:rPr>
              <a:t>k</a:t>
            </a:r>
            <a:r>
              <a:rPr sz="3200" spc="-285" dirty="0">
                <a:solidFill>
                  <a:srgbClr val="404040"/>
                </a:solidFill>
                <a:latin typeface="Trebuchet MS"/>
                <a:cs typeface="Trebuchet MS"/>
              </a:rPr>
              <a:t>,</a:t>
            </a:r>
            <a:r>
              <a:rPr sz="3200" spc="-1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62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3200" spc="-27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3200" spc="38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3200" spc="-250" dirty="0">
                <a:solidFill>
                  <a:srgbClr val="404040"/>
                </a:solidFill>
                <a:latin typeface="Trebuchet MS"/>
                <a:cs typeface="Trebuchet MS"/>
              </a:rPr>
              <a:t>,  </a:t>
            </a:r>
            <a:r>
              <a:rPr sz="3200" spc="25" dirty="0">
                <a:solidFill>
                  <a:srgbClr val="404040"/>
                </a:solidFill>
                <a:latin typeface="Trebuchet MS"/>
                <a:cs typeface="Trebuchet MS"/>
              </a:rPr>
              <a:t>Blind)</a:t>
            </a:r>
            <a:endParaRPr sz="3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70"/>
              </a:spcBef>
              <a:tabLst>
                <a:tab pos="469900" algn="l"/>
              </a:tabLst>
            </a:pPr>
            <a:r>
              <a:rPr sz="2550" spc="-245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3200" spc="405" dirty="0">
                <a:solidFill>
                  <a:srgbClr val="404040"/>
                </a:solidFill>
                <a:latin typeface="Trebuchet MS"/>
                <a:cs typeface="Trebuchet MS"/>
              </a:rPr>
              <a:t>De</a:t>
            </a:r>
            <a:r>
              <a:rPr sz="3200" spc="360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3200" spc="28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3200" spc="265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3200" spc="38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3200" spc="28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3200" spc="265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3200" spc="-175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3200" spc="-1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8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3200" spc="375" dirty="0">
                <a:solidFill>
                  <a:srgbClr val="404040"/>
                </a:solidFill>
                <a:latin typeface="Trebuchet MS"/>
                <a:cs typeface="Trebuchet MS"/>
              </a:rPr>
              <a:t>oo</a:t>
            </a:r>
            <a:r>
              <a:rPr sz="3200" spc="-280" dirty="0">
                <a:solidFill>
                  <a:srgbClr val="404040"/>
                </a:solidFill>
                <a:latin typeface="Trebuchet MS"/>
                <a:cs typeface="Trebuchet MS"/>
              </a:rPr>
              <a:t>r:</a:t>
            </a:r>
            <a:r>
              <a:rPr sz="32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6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3200" spc="6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3200" spc="5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3200" spc="200" dirty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3200" spc="49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3200" spc="20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3200" spc="-45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32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285" dirty="0">
                <a:solidFill>
                  <a:srgbClr val="404040"/>
                </a:solidFill>
                <a:latin typeface="Trebuchet MS"/>
                <a:cs typeface="Trebuchet MS"/>
              </a:rPr>
              <a:t>,</a:t>
            </a:r>
            <a:r>
              <a:rPr sz="3200" spc="-1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270" dirty="0">
                <a:solidFill>
                  <a:srgbClr val="404040"/>
                </a:solidFill>
                <a:latin typeface="Trebuchet MS"/>
                <a:cs typeface="Trebuchet MS"/>
              </a:rPr>
              <a:t>De</a:t>
            </a:r>
            <a:r>
              <a:rPr sz="3200" spc="215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3200" spc="-35" dirty="0">
                <a:solidFill>
                  <a:srgbClr val="404040"/>
                </a:solidFill>
                <a:latin typeface="Trebuchet MS"/>
                <a:cs typeface="Trebuchet MS"/>
              </a:rPr>
              <a:t>er</a:t>
            </a:r>
            <a:r>
              <a:rPr sz="3200" spc="-75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3200" spc="390" dirty="0">
                <a:solidFill>
                  <a:srgbClr val="404040"/>
                </a:solidFill>
                <a:latin typeface="Trebuchet MS"/>
                <a:cs typeface="Trebuchet MS"/>
              </a:rPr>
              <a:t>ed</a:t>
            </a:r>
            <a:endParaRPr sz="3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9765" y="961643"/>
            <a:ext cx="2838450" cy="483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spc="-229" dirty="0">
                <a:solidFill>
                  <a:srgbClr val="B31166"/>
                </a:solidFill>
                <a:latin typeface="Lucida Sans Unicode"/>
                <a:cs typeface="Lucida Sans Unicode"/>
              </a:rPr>
              <a:t>▶</a:t>
            </a:r>
            <a:r>
              <a:rPr sz="2400" spc="-170" dirty="0">
                <a:solidFill>
                  <a:srgbClr val="B31166"/>
                </a:solidFill>
                <a:latin typeface="Lucida Sans Unicode"/>
                <a:cs typeface="Lucida Sans Unicode"/>
              </a:rPr>
              <a:t> </a:t>
            </a:r>
            <a:r>
              <a:rPr sz="3000" spc="254" dirty="0">
                <a:solidFill>
                  <a:srgbClr val="FFFFFF"/>
                </a:solidFill>
              </a:rPr>
              <a:t>A</a:t>
            </a:r>
            <a:r>
              <a:rPr sz="3000" spc="395" dirty="0">
                <a:solidFill>
                  <a:srgbClr val="FFFFFF"/>
                </a:solidFill>
              </a:rPr>
              <a:t>D</a:t>
            </a:r>
            <a:r>
              <a:rPr sz="3000" spc="80" dirty="0">
                <a:solidFill>
                  <a:srgbClr val="FFFFFF"/>
                </a:solidFill>
              </a:rPr>
              <a:t> </a:t>
            </a:r>
            <a:r>
              <a:rPr sz="3000" spc="75" dirty="0">
                <a:solidFill>
                  <a:srgbClr val="FFFFFF"/>
                </a:solidFill>
              </a:rPr>
              <a:t>180</a:t>
            </a:r>
            <a:r>
              <a:rPr sz="3000" spc="70" dirty="0">
                <a:solidFill>
                  <a:srgbClr val="FFFFFF"/>
                </a:solidFill>
              </a:rPr>
              <a:t>0</a:t>
            </a:r>
            <a:r>
              <a:rPr sz="3000" spc="-130" dirty="0">
                <a:solidFill>
                  <a:srgbClr val="FFFFFF"/>
                </a:solidFill>
              </a:rPr>
              <a:t>-</a:t>
            </a:r>
            <a:r>
              <a:rPr sz="3000" spc="75" dirty="0">
                <a:solidFill>
                  <a:srgbClr val="FFFFFF"/>
                </a:solidFill>
              </a:rPr>
              <a:t>1900</a:t>
            </a:r>
            <a:endParaRPr sz="30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9765" y="2628963"/>
            <a:ext cx="9126220" cy="3239770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527685" indent="-514984">
              <a:lnSpc>
                <a:spcPct val="100000"/>
              </a:lnSpc>
              <a:spcBef>
                <a:spcPts val="1095"/>
              </a:spcBef>
              <a:buClr>
                <a:srgbClr val="B31166"/>
              </a:buClr>
              <a:buSzPct val="77777"/>
              <a:buAutoNum type="arabicPeriod"/>
              <a:tabLst>
                <a:tab pos="527050" algn="l"/>
                <a:tab pos="527685" algn="l"/>
              </a:tabLst>
            </a:pPr>
            <a:r>
              <a:rPr sz="1800" spc="30" dirty="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this</a:t>
            </a:r>
            <a:r>
              <a:rPr sz="1800" spc="-1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60" dirty="0">
                <a:solidFill>
                  <a:srgbClr val="404040"/>
                </a:solidFill>
                <a:latin typeface="Trebuchet MS"/>
                <a:cs typeface="Trebuchet MS"/>
              </a:rPr>
              <a:t>belief</a:t>
            </a:r>
            <a:r>
              <a:rPr sz="1800" spc="-2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70" dirty="0">
                <a:solidFill>
                  <a:srgbClr val="404040"/>
                </a:solidFill>
                <a:latin typeface="Trebuchet MS"/>
                <a:cs typeface="Trebuchet MS"/>
              </a:rPr>
              <a:t>on</a:t>
            </a:r>
            <a:r>
              <a:rPr sz="18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05" dirty="0">
                <a:solidFill>
                  <a:srgbClr val="404040"/>
                </a:solidFill>
                <a:latin typeface="Trebuchet MS"/>
                <a:cs typeface="Trebuchet MS"/>
              </a:rPr>
              <a:t>Malthus</a:t>
            </a:r>
            <a:r>
              <a:rPr sz="1800" spc="-1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40" dirty="0">
                <a:solidFill>
                  <a:srgbClr val="404040"/>
                </a:solidFill>
                <a:latin typeface="Trebuchet MS"/>
                <a:cs typeface="Trebuchet MS"/>
              </a:rPr>
              <a:t>Theory</a:t>
            </a:r>
            <a:r>
              <a:rPr sz="1800" spc="-2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65" dirty="0">
                <a:solidFill>
                  <a:srgbClr val="404040"/>
                </a:solidFill>
                <a:latin typeface="Trebuchet MS"/>
                <a:cs typeface="Trebuchet MS"/>
              </a:rPr>
              <a:t>: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70" dirty="0">
                <a:solidFill>
                  <a:srgbClr val="404040"/>
                </a:solidFill>
                <a:latin typeface="Trebuchet MS"/>
                <a:cs typeface="Trebuchet MS"/>
              </a:rPr>
              <a:t>More</a:t>
            </a:r>
            <a:r>
              <a:rPr sz="1800" spc="-1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18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35" dirty="0">
                <a:solidFill>
                  <a:srgbClr val="404040"/>
                </a:solidFill>
                <a:latin typeface="Trebuchet MS"/>
                <a:cs typeface="Trebuchet MS"/>
              </a:rPr>
              <a:t>free</a:t>
            </a:r>
            <a:r>
              <a:rPr sz="18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90" dirty="0">
                <a:solidFill>
                  <a:srgbClr val="404040"/>
                </a:solidFill>
                <a:latin typeface="Trebuchet MS"/>
                <a:cs typeface="Trebuchet MS"/>
              </a:rPr>
              <a:t>service</a:t>
            </a:r>
            <a:r>
              <a:rPr sz="1800" spc="-2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35" dirty="0">
                <a:solidFill>
                  <a:srgbClr val="404040"/>
                </a:solidFill>
                <a:latin typeface="Trebuchet MS"/>
                <a:cs typeface="Trebuchet MS"/>
              </a:rPr>
              <a:t>more</a:t>
            </a:r>
            <a:r>
              <a:rPr sz="1800" spc="-1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18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60" dirty="0">
                <a:solidFill>
                  <a:srgbClr val="404040"/>
                </a:solidFill>
                <a:latin typeface="Trebuchet MS"/>
                <a:cs typeface="Trebuchet MS"/>
              </a:rPr>
              <a:t>desire</a:t>
            </a:r>
            <a:r>
              <a:rPr sz="1800" spc="-1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sz="1800" spc="-1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00" dirty="0">
                <a:solidFill>
                  <a:srgbClr val="404040"/>
                </a:solidFill>
                <a:latin typeface="Trebuchet MS"/>
                <a:cs typeface="Trebuchet MS"/>
              </a:rPr>
              <a:t>child</a:t>
            </a:r>
            <a:endParaRPr sz="1800">
              <a:latin typeface="Trebuchet MS"/>
              <a:cs typeface="Trebuchet MS"/>
            </a:endParaRPr>
          </a:p>
          <a:p>
            <a:pPr marL="594360" indent="-581660">
              <a:lnSpc>
                <a:spcPct val="100000"/>
              </a:lnSpc>
              <a:spcBef>
                <a:spcPts val="995"/>
              </a:spcBef>
              <a:buClr>
                <a:srgbClr val="B31166"/>
              </a:buClr>
              <a:buSzPct val="77777"/>
              <a:buAutoNum type="arabicPeriod"/>
              <a:tabLst>
                <a:tab pos="593725" algn="l"/>
                <a:tab pos="594360" algn="l"/>
              </a:tabLst>
            </a:pPr>
            <a:r>
              <a:rPr sz="1800" spc="7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80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-170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800" spc="-1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30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300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1800" spc="-145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spc="-6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spc="-145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114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-2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(</a:t>
            </a:r>
            <a:r>
              <a:rPr sz="1800" spc="30" dirty="0">
                <a:solidFill>
                  <a:srgbClr val="404040"/>
                </a:solidFill>
                <a:latin typeface="Trebuchet MS"/>
                <a:cs typeface="Trebuchet MS"/>
              </a:rPr>
              <a:t>1832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)</a:t>
            </a:r>
            <a:r>
              <a:rPr sz="1800" spc="-165" dirty="0">
                <a:solidFill>
                  <a:srgbClr val="404040"/>
                </a:solidFill>
                <a:latin typeface="Trebuchet MS"/>
                <a:cs typeface="Trebuchet MS"/>
              </a:rPr>
              <a:t>:</a:t>
            </a:r>
            <a:r>
              <a:rPr sz="1800" spc="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195" dirty="0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sz="1800" spc="-8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800" spc="18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5" dirty="0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19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229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endParaRPr sz="1800">
              <a:latin typeface="Trebuchet MS"/>
              <a:cs typeface="Trebuchet MS"/>
            </a:endParaRPr>
          </a:p>
          <a:p>
            <a:pPr marL="594360" indent="-581660">
              <a:lnSpc>
                <a:spcPct val="100000"/>
              </a:lnSpc>
              <a:spcBef>
                <a:spcPts val="995"/>
              </a:spcBef>
              <a:buClr>
                <a:srgbClr val="B31166"/>
              </a:buClr>
              <a:buSzPct val="77777"/>
              <a:buAutoNum type="arabicPeriod"/>
              <a:tabLst>
                <a:tab pos="593725" algn="l"/>
                <a:tab pos="594360" algn="l"/>
              </a:tabLst>
            </a:pPr>
            <a:r>
              <a:rPr sz="1800" spc="75" dirty="0">
                <a:solidFill>
                  <a:srgbClr val="404040"/>
                </a:solidFill>
                <a:latin typeface="Trebuchet MS"/>
                <a:cs typeface="Trebuchet MS"/>
              </a:rPr>
              <a:t>Formation</a:t>
            </a:r>
            <a:r>
              <a:rPr sz="1800" spc="-2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sz="18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65" dirty="0">
                <a:solidFill>
                  <a:srgbClr val="404040"/>
                </a:solidFill>
                <a:latin typeface="Trebuchet MS"/>
                <a:cs typeface="Trebuchet MS"/>
              </a:rPr>
              <a:t>COS</a:t>
            </a:r>
            <a:r>
              <a:rPr sz="1800" spc="-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(</a:t>
            </a:r>
            <a:r>
              <a:rPr sz="1800" spc="-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55" dirty="0">
                <a:solidFill>
                  <a:srgbClr val="404040"/>
                </a:solidFill>
                <a:latin typeface="Trebuchet MS"/>
                <a:cs typeface="Trebuchet MS"/>
              </a:rPr>
              <a:t>charity</a:t>
            </a:r>
            <a:r>
              <a:rPr sz="1800" spc="-1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80" dirty="0">
                <a:solidFill>
                  <a:srgbClr val="404040"/>
                </a:solidFill>
                <a:latin typeface="Trebuchet MS"/>
                <a:cs typeface="Trebuchet MS"/>
              </a:rPr>
              <a:t>organization</a:t>
            </a:r>
            <a:r>
              <a:rPr sz="1800" spc="-1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60" dirty="0">
                <a:solidFill>
                  <a:srgbClr val="404040"/>
                </a:solidFill>
                <a:latin typeface="Trebuchet MS"/>
                <a:cs typeface="Trebuchet MS"/>
              </a:rPr>
              <a:t>society,</a:t>
            </a:r>
            <a:r>
              <a:rPr sz="1800" spc="-2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1869):</a:t>
            </a:r>
            <a:endParaRPr sz="1800">
              <a:latin typeface="Trebuchet MS"/>
              <a:cs typeface="Trebuchet MS"/>
            </a:endParaRPr>
          </a:p>
          <a:p>
            <a:pPr marL="461009" lvl="1" indent="-448945">
              <a:lnSpc>
                <a:spcPct val="100000"/>
              </a:lnSpc>
              <a:spcBef>
                <a:spcPts val="1065"/>
              </a:spcBef>
              <a:buAutoNum type="arabicPeriod"/>
              <a:tabLst>
                <a:tab pos="461009" algn="l"/>
                <a:tab pos="461645" algn="l"/>
              </a:tabLst>
            </a:pPr>
            <a:r>
              <a:rPr sz="1800" spc="140" dirty="0">
                <a:solidFill>
                  <a:srgbClr val="404040"/>
                </a:solidFill>
                <a:latin typeface="Trebuchet MS"/>
                <a:cs typeface="Trebuchet MS"/>
              </a:rPr>
              <a:t>Stopped</a:t>
            </a:r>
            <a:r>
              <a:rPr sz="18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25" dirty="0">
                <a:solidFill>
                  <a:srgbClr val="404040"/>
                </a:solidFill>
                <a:latin typeface="Trebuchet MS"/>
                <a:cs typeface="Trebuchet MS"/>
              </a:rPr>
              <a:t>giving</a:t>
            </a:r>
            <a:r>
              <a:rPr sz="1800" spc="2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55" dirty="0">
                <a:solidFill>
                  <a:srgbClr val="404040"/>
                </a:solidFill>
                <a:latin typeface="Trebuchet MS"/>
                <a:cs typeface="Trebuchet MS"/>
              </a:rPr>
              <a:t>charity</a:t>
            </a:r>
            <a:endParaRPr sz="1800">
              <a:latin typeface="Trebuchet MS"/>
              <a:cs typeface="Trebuchet MS"/>
            </a:endParaRPr>
          </a:p>
          <a:p>
            <a:pPr marL="461009" lvl="1" indent="-448945">
              <a:lnSpc>
                <a:spcPct val="100000"/>
              </a:lnSpc>
              <a:spcBef>
                <a:spcPts val="994"/>
              </a:spcBef>
              <a:buAutoNum type="arabicPeriod"/>
              <a:tabLst>
                <a:tab pos="461009" algn="l"/>
                <a:tab pos="461645" algn="l"/>
              </a:tabLst>
            </a:pPr>
            <a:r>
              <a:rPr sz="1800" spc="420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-65" dirty="0">
                <a:solidFill>
                  <a:srgbClr val="404040"/>
                </a:solidFill>
                <a:latin typeface="Trebuchet MS"/>
                <a:cs typeface="Trebuchet MS"/>
              </a:rPr>
              <a:t>-</a:t>
            </a:r>
            <a:r>
              <a:rPr sz="1800" spc="229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-17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19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14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254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-114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229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114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-2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114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-1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9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2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spc="-114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spc="-17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195" dirty="0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sz="1800" spc="140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1800" spc="-114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229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114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-2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29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-100" dirty="0">
                <a:solidFill>
                  <a:srgbClr val="404040"/>
                </a:solidFill>
                <a:latin typeface="Trebuchet MS"/>
                <a:cs typeface="Trebuchet MS"/>
              </a:rPr>
              <a:t>f</a:t>
            </a:r>
            <a:r>
              <a:rPr sz="18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7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8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100" dirty="0">
                <a:solidFill>
                  <a:srgbClr val="404040"/>
                </a:solidFill>
                <a:latin typeface="Trebuchet MS"/>
                <a:cs typeface="Trebuchet MS"/>
              </a:rPr>
              <a:t>f</a:t>
            </a:r>
            <a:endParaRPr sz="1800">
              <a:latin typeface="Trebuchet MS"/>
              <a:cs typeface="Trebuchet MS"/>
            </a:endParaRPr>
          </a:p>
          <a:p>
            <a:pPr marL="461009" lvl="1" indent="-448945">
              <a:lnSpc>
                <a:spcPct val="100000"/>
              </a:lnSpc>
              <a:spcBef>
                <a:spcPts val="994"/>
              </a:spcBef>
              <a:buAutoNum type="arabicPeriod"/>
              <a:tabLst>
                <a:tab pos="461009" algn="l"/>
                <a:tab pos="461645" algn="l"/>
              </a:tabLst>
            </a:pPr>
            <a:r>
              <a:rPr sz="1800" spc="240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17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-140" dirty="0">
                <a:solidFill>
                  <a:srgbClr val="404040"/>
                </a:solidFill>
                <a:latin typeface="Trebuchet MS"/>
                <a:cs typeface="Trebuchet MS"/>
              </a:rPr>
              <a:t>f</a:t>
            </a:r>
            <a:r>
              <a:rPr sz="1800" spc="-145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229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1800" spc="-2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254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30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spc="114" dirty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18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54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195" dirty="0">
                <a:solidFill>
                  <a:srgbClr val="404040"/>
                </a:solidFill>
                <a:latin typeface="Trebuchet MS"/>
                <a:cs typeface="Trebuchet MS"/>
              </a:rPr>
              <a:t>pp</a:t>
            </a:r>
            <a:r>
              <a:rPr sz="1800" spc="-8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30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spc="254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-114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229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114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endParaRPr sz="1800">
              <a:latin typeface="Trebuchet MS"/>
              <a:cs typeface="Trebuchet MS"/>
            </a:endParaRPr>
          </a:p>
          <a:p>
            <a:pPr marL="461009" lvl="1" indent="-448945">
              <a:lnSpc>
                <a:spcPct val="100000"/>
              </a:lnSpc>
              <a:spcBef>
                <a:spcPts val="994"/>
              </a:spcBef>
              <a:buAutoNum type="arabicPeriod"/>
              <a:tabLst>
                <a:tab pos="461009" algn="l"/>
                <a:tab pos="461645" algn="l"/>
              </a:tabLst>
            </a:pPr>
            <a:r>
              <a:rPr sz="1800" spc="420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spc="229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14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19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1800" spc="140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1800" spc="30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spc="-105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spc="-1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5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14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-114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17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240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1800" spc="-145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155" dirty="0">
                <a:solidFill>
                  <a:srgbClr val="404040"/>
                </a:solidFill>
                <a:latin typeface="Trebuchet MS"/>
                <a:cs typeface="Trebuchet MS"/>
              </a:rPr>
              <a:t>w</a:t>
            </a:r>
            <a:endParaRPr sz="1800">
              <a:latin typeface="Trebuchet MS"/>
              <a:cs typeface="Trebuchet MS"/>
            </a:endParaRPr>
          </a:p>
          <a:p>
            <a:pPr marL="518795" lvl="1" indent="-506730">
              <a:lnSpc>
                <a:spcPct val="100000"/>
              </a:lnSpc>
              <a:spcBef>
                <a:spcPts val="995"/>
              </a:spcBef>
              <a:buAutoNum type="arabicPeriod"/>
              <a:tabLst>
                <a:tab pos="518159" algn="l"/>
                <a:tab pos="519430" algn="l"/>
              </a:tabLst>
            </a:pPr>
            <a:r>
              <a:rPr sz="1800" spc="-50" dirty="0">
                <a:solidFill>
                  <a:srgbClr val="404040"/>
                </a:solidFill>
                <a:latin typeface="Trebuchet MS"/>
                <a:cs typeface="Trebuchet MS"/>
              </a:rPr>
              <a:t>F</a:t>
            </a:r>
            <a:r>
              <a:rPr sz="1800" spc="229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-17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305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1800" spc="140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1800" spc="-8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800" spc="254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-114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229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1800" spc="-2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9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1800" spc="-8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800" spc="254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114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f</a:t>
            </a:r>
            <a:r>
              <a:rPr sz="1800" spc="229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-16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-10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spc="-17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254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-114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spc="305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14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-105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4757" y="1032255"/>
            <a:ext cx="638873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125" dirty="0"/>
              <a:t>Statement</a:t>
            </a:r>
            <a:r>
              <a:rPr spc="120" dirty="0"/>
              <a:t> </a:t>
            </a:r>
            <a:r>
              <a:rPr spc="210" dirty="0"/>
              <a:t>House</a:t>
            </a:r>
            <a:r>
              <a:rPr spc="-160" dirty="0"/>
              <a:t> </a:t>
            </a:r>
            <a:r>
              <a:rPr spc="330" dirty="0"/>
              <a:t>Movement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34757" y="2630741"/>
            <a:ext cx="8261984" cy="178816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355600" marR="5080" indent="-343535">
              <a:lnSpc>
                <a:spcPct val="100800"/>
              </a:lnSpc>
              <a:spcBef>
                <a:spcPts val="85"/>
              </a:spcBef>
              <a:tabLst>
                <a:tab pos="355600" algn="l"/>
              </a:tabLst>
            </a:pPr>
            <a:r>
              <a:rPr sz="1400" spc="-12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229" dirty="0">
                <a:solidFill>
                  <a:srgbClr val="404040"/>
                </a:solidFill>
                <a:latin typeface="Trebuchet MS"/>
                <a:cs typeface="Trebuchet MS"/>
              </a:rPr>
              <a:t>Canon</a:t>
            </a:r>
            <a:r>
              <a:rPr sz="1800" spc="-1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95" dirty="0">
                <a:solidFill>
                  <a:srgbClr val="404040"/>
                </a:solidFill>
                <a:latin typeface="Trebuchet MS"/>
                <a:cs typeface="Trebuchet MS"/>
              </a:rPr>
              <a:t>Samuel,</a:t>
            </a:r>
            <a:r>
              <a:rPr sz="1800" spc="-2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95" dirty="0">
                <a:solidFill>
                  <a:srgbClr val="404040"/>
                </a:solidFill>
                <a:latin typeface="Trebuchet MS"/>
                <a:cs typeface="Trebuchet MS"/>
              </a:rPr>
              <a:t>Augustus</a:t>
            </a:r>
            <a:r>
              <a:rPr sz="1800" spc="-10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55" dirty="0">
                <a:solidFill>
                  <a:srgbClr val="404040"/>
                </a:solidFill>
                <a:latin typeface="Trebuchet MS"/>
                <a:cs typeface="Trebuchet MS"/>
              </a:rPr>
              <a:t>Barnet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80" dirty="0">
                <a:solidFill>
                  <a:srgbClr val="404040"/>
                </a:solidFill>
                <a:latin typeface="Trebuchet MS"/>
                <a:cs typeface="Trebuchet MS"/>
              </a:rPr>
              <a:t>formulated</a:t>
            </a:r>
            <a:r>
              <a:rPr sz="1800" spc="-2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0" dirty="0">
                <a:solidFill>
                  <a:srgbClr val="404040"/>
                </a:solidFill>
                <a:latin typeface="Trebuchet MS"/>
                <a:cs typeface="Trebuchet MS"/>
              </a:rPr>
              <a:t>university</a:t>
            </a:r>
            <a:r>
              <a:rPr sz="1800" spc="-229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50" dirty="0">
                <a:solidFill>
                  <a:srgbClr val="404040"/>
                </a:solidFill>
                <a:latin typeface="Trebuchet MS"/>
                <a:cs typeface="Trebuchet MS"/>
              </a:rPr>
              <a:t>settlement</a:t>
            </a:r>
            <a:r>
              <a:rPr sz="1800" spc="-2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40" dirty="0">
                <a:solidFill>
                  <a:srgbClr val="404040"/>
                </a:solidFill>
                <a:latin typeface="Trebuchet MS"/>
                <a:cs typeface="Trebuchet MS"/>
              </a:rPr>
              <a:t>house </a:t>
            </a:r>
            <a:r>
              <a:rPr sz="1800" spc="-5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named</a:t>
            </a:r>
            <a:r>
              <a:rPr sz="1800" spc="-2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10" dirty="0">
                <a:solidFill>
                  <a:srgbClr val="404040"/>
                </a:solidFill>
                <a:latin typeface="Trebuchet MS"/>
                <a:cs typeface="Trebuchet MS"/>
              </a:rPr>
              <a:t>as</a:t>
            </a:r>
            <a:r>
              <a:rPr sz="1800" spc="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14" dirty="0">
                <a:solidFill>
                  <a:srgbClr val="404040"/>
                </a:solidFill>
                <a:latin typeface="Trebuchet MS"/>
                <a:cs typeface="Trebuchet MS"/>
              </a:rPr>
              <a:t>Toynbee</a:t>
            </a:r>
            <a:r>
              <a:rPr sz="1800" spc="-2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40" dirty="0">
                <a:solidFill>
                  <a:srgbClr val="404040"/>
                </a:solidFill>
                <a:latin typeface="Trebuchet MS"/>
                <a:cs typeface="Trebuchet MS"/>
              </a:rPr>
              <a:t>house</a:t>
            </a:r>
            <a:endParaRPr sz="1800">
              <a:latin typeface="Trebuchet MS"/>
              <a:cs typeface="Trebuchet MS"/>
            </a:endParaRPr>
          </a:p>
          <a:p>
            <a:pPr marL="422275" indent="-410209">
              <a:lnSpc>
                <a:spcPct val="100000"/>
              </a:lnSpc>
              <a:spcBef>
                <a:spcPts val="990"/>
              </a:spcBef>
              <a:buClr>
                <a:srgbClr val="B31166"/>
              </a:buClr>
              <a:buSzPct val="77777"/>
              <a:buFont typeface="Wingdings"/>
              <a:buChar char=""/>
              <a:tabLst>
                <a:tab pos="422275" algn="l"/>
                <a:tab pos="422909" algn="l"/>
              </a:tabLst>
            </a:pP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19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1800" spc="135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1800" spc="30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-12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114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-2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135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229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1800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41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spc="135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1800" spc="-8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800" spc="-12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spc="135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1800" spc="-18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-170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800" spc="-1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40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235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160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800" spc="15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19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135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-105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spc="-254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-100" dirty="0">
                <a:solidFill>
                  <a:srgbClr val="404040"/>
                </a:solidFill>
                <a:latin typeface="Trebuchet MS"/>
                <a:cs typeface="Trebuchet MS"/>
              </a:rPr>
              <a:t>f</a:t>
            </a:r>
            <a:r>
              <a:rPr sz="1800" spc="-1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40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oo</a:t>
            </a:r>
            <a:r>
              <a:rPr sz="1800" spc="-16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endParaRPr sz="1800">
              <a:latin typeface="Trebuchet MS"/>
              <a:cs typeface="Trebuchet MS"/>
            </a:endParaRPr>
          </a:p>
          <a:p>
            <a:pPr marL="422275" indent="-410209">
              <a:lnSpc>
                <a:spcPct val="100000"/>
              </a:lnSpc>
              <a:spcBef>
                <a:spcPts val="1070"/>
              </a:spcBef>
              <a:buClr>
                <a:srgbClr val="B31166"/>
              </a:buClr>
              <a:buSzPct val="77777"/>
              <a:buFont typeface="Wingdings"/>
              <a:buChar char=""/>
              <a:tabLst>
                <a:tab pos="422275" algn="l"/>
                <a:tab pos="422909" algn="l"/>
              </a:tabLst>
            </a:pPr>
            <a:r>
              <a:rPr sz="1800" spc="-55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300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1800" spc="19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-18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-12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135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305" dirty="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sz="1800" spc="-2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135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f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-18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-12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15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114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-2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2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9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oo</a:t>
            </a:r>
            <a:r>
              <a:rPr sz="1800" spc="-16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f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-16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-1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300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1800" spc="19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1800" spc="-18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15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165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1800" spc="135" dirty="0">
                <a:solidFill>
                  <a:srgbClr val="404040"/>
                </a:solidFill>
                <a:latin typeface="Trebuchet MS"/>
                <a:cs typeface="Trebuchet MS"/>
              </a:rPr>
              <a:t>en</a:t>
            </a:r>
            <a:r>
              <a:rPr sz="1800" spc="-105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endParaRPr sz="1800">
              <a:latin typeface="Trebuchet MS"/>
              <a:cs typeface="Trebuchet MS"/>
            </a:endParaRPr>
          </a:p>
          <a:p>
            <a:pPr marL="422275" indent="-410209">
              <a:lnSpc>
                <a:spcPct val="100000"/>
              </a:lnSpc>
              <a:spcBef>
                <a:spcPts val="994"/>
              </a:spcBef>
              <a:buClr>
                <a:srgbClr val="B31166"/>
              </a:buClr>
              <a:buSzPct val="77777"/>
              <a:buFont typeface="Wingdings"/>
              <a:buChar char=""/>
              <a:tabLst>
                <a:tab pos="422275" algn="l"/>
                <a:tab pos="422909" algn="l"/>
              </a:tabLst>
            </a:pPr>
            <a:r>
              <a:rPr sz="1800" spc="140" dirty="0">
                <a:solidFill>
                  <a:srgbClr val="404040"/>
                </a:solidFill>
                <a:latin typeface="Trebuchet MS"/>
                <a:cs typeface="Trebuchet MS"/>
              </a:rPr>
              <a:t>Development</a:t>
            </a:r>
            <a:r>
              <a:rPr sz="1800" spc="-254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sz="1800" spc="-1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95" dirty="0">
                <a:solidFill>
                  <a:srgbClr val="404040"/>
                </a:solidFill>
                <a:latin typeface="Trebuchet MS"/>
                <a:cs typeface="Trebuchet MS"/>
              </a:rPr>
              <a:t>Motivation</a:t>
            </a:r>
            <a:r>
              <a:rPr sz="1800" spc="-2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for</a:t>
            </a:r>
            <a:r>
              <a:rPr sz="1800" spc="-1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Trebuchet MS"/>
                <a:cs typeface="Trebuchet MS"/>
              </a:rPr>
              <a:t>Health</a:t>
            </a:r>
            <a:r>
              <a:rPr sz="1800" spc="-1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0" dirty="0">
                <a:solidFill>
                  <a:srgbClr val="404040"/>
                </a:solidFill>
                <a:latin typeface="Trebuchet MS"/>
                <a:cs typeface="Trebuchet MS"/>
              </a:rPr>
              <a:t>issues.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34757" y="1062355"/>
            <a:ext cx="3928745" cy="51815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584200" indent="-572135">
              <a:lnSpc>
                <a:spcPct val="100000"/>
              </a:lnSpc>
              <a:spcBef>
                <a:spcPts val="130"/>
              </a:spcBef>
              <a:buFont typeface="Arial MT"/>
              <a:buChar char="•"/>
              <a:tabLst>
                <a:tab pos="584200" algn="l"/>
                <a:tab pos="584835" algn="l"/>
              </a:tabLst>
            </a:pPr>
            <a:r>
              <a:rPr sz="3200" spc="360" dirty="0">
                <a:solidFill>
                  <a:srgbClr val="EBEBEB"/>
                </a:solidFill>
                <a:latin typeface="Trebuchet MS"/>
                <a:cs typeface="Trebuchet MS"/>
              </a:rPr>
              <a:t>AD</a:t>
            </a:r>
            <a:r>
              <a:rPr sz="3200" spc="40" dirty="0">
                <a:solidFill>
                  <a:srgbClr val="EBEBEB"/>
                </a:solidFill>
                <a:latin typeface="Trebuchet MS"/>
                <a:cs typeface="Trebuchet MS"/>
              </a:rPr>
              <a:t> </a:t>
            </a:r>
            <a:r>
              <a:rPr sz="3200" spc="114" dirty="0">
                <a:solidFill>
                  <a:srgbClr val="EBEBEB"/>
                </a:solidFill>
                <a:latin typeface="Trebuchet MS"/>
                <a:cs typeface="Trebuchet MS"/>
              </a:rPr>
              <a:t>1900</a:t>
            </a:r>
            <a:r>
              <a:rPr sz="3200" spc="-170" dirty="0">
                <a:solidFill>
                  <a:srgbClr val="EBEBEB"/>
                </a:solidFill>
                <a:latin typeface="Trebuchet MS"/>
                <a:cs typeface="Trebuchet MS"/>
              </a:rPr>
              <a:t> </a:t>
            </a:r>
            <a:r>
              <a:rPr sz="3200" spc="170" dirty="0">
                <a:solidFill>
                  <a:srgbClr val="EBEBEB"/>
                </a:solidFill>
                <a:latin typeface="Trebuchet MS"/>
                <a:cs typeface="Trebuchet MS"/>
              </a:rPr>
              <a:t>towards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34757" y="2512123"/>
            <a:ext cx="8545830" cy="3326129"/>
          </a:xfrm>
          <a:prstGeom prst="rect">
            <a:avLst/>
          </a:prstGeom>
        </p:spPr>
        <p:txBody>
          <a:bodyPr vert="horz" wrap="square" lIns="0" tIns="8699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685"/>
              </a:spcBef>
              <a:buClr>
                <a:srgbClr val="B31166"/>
              </a:buClr>
              <a:buSzPct val="79411"/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1700" spc="50" dirty="0">
                <a:solidFill>
                  <a:srgbClr val="404040"/>
                </a:solidFill>
                <a:latin typeface="Trebuchet MS"/>
                <a:cs typeface="Trebuchet MS"/>
              </a:rPr>
              <a:t>1899-</a:t>
            </a:r>
            <a:r>
              <a:rPr sz="1700" spc="-1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100" dirty="0">
                <a:solidFill>
                  <a:srgbClr val="404040"/>
                </a:solidFill>
                <a:latin typeface="Trebuchet MS"/>
                <a:cs typeface="Trebuchet MS"/>
              </a:rPr>
              <a:t>Social</a:t>
            </a:r>
            <a:r>
              <a:rPr sz="1700" spc="-1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85" dirty="0">
                <a:solidFill>
                  <a:srgbClr val="404040"/>
                </a:solidFill>
                <a:latin typeface="Trebuchet MS"/>
                <a:cs typeface="Trebuchet MS"/>
              </a:rPr>
              <a:t>Work</a:t>
            </a:r>
            <a:r>
              <a:rPr sz="1700" spc="-1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50" dirty="0">
                <a:solidFill>
                  <a:srgbClr val="404040"/>
                </a:solidFill>
                <a:latin typeface="Trebuchet MS"/>
                <a:cs typeface="Trebuchet MS"/>
              </a:rPr>
              <a:t>training</a:t>
            </a:r>
            <a:r>
              <a:rPr sz="1700" spc="-254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170" dirty="0">
                <a:solidFill>
                  <a:srgbClr val="404040"/>
                </a:solidFill>
                <a:latin typeface="Trebuchet MS"/>
                <a:cs typeface="Trebuchet MS"/>
              </a:rPr>
              <a:t>was</a:t>
            </a:r>
            <a:r>
              <a:rPr sz="1700" spc="-2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60" dirty="0">
                <a:solidFill>
                  <a:srgbClr val="404040"/>
                </a:solidFill>
                <a:latin typeface="Trebuchet MS"/>
                <a:cs typeface="Trebuchet MS"/>
              </a:rPr>
              <a:t>started</a:t>
            </a:r>
            <a:r>
              <a:rPr sz="1700" spc="-1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220" dirty="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sz="17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105" dirty="0">
                <a:solidFill>
                  <a:srgbClr val="404040"/>
                </a:solidFill>
                <a:latin typeface="Trebuchet MS"/>
                <a:cs typeface="Trebuchet MS"/>
              </a:rPr>
              <a:t>introduced</a:t>
            </a:r>
            <a:r>
              <a:rPr sz="1700" spc="-1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100" dirty="0">
                <a:solidFill>
                  <a:srgbClr val="404040"/>
                </a:solidFill>
                <a:latin typeface="Trebuchet MS"/>
                <a:cs typeface="Trebuchet MS"/>
              </a:rPr>
              <a:t>first.</a:t>
            </a:r>
            <a:endParaRPr sz="1700">
              <a:latin typeface="Trebuchet MS"/>
              <a:cs typeface="Trebuchet MS"/>
            </a:endParaRPr>
          </a:p>
          <a:p>
            <a:pPr marL="355600" indent="-343535">
              <a:lnSpc>
                <a:spcPct val="100000"/>
              </a:lnSpc>
              <a:spcBef>
                <a:spcPts val="590"/>
              </a:spcBef>
              <a:buClr>
                <a:srgbClr val="B31166"/>
              </a:buClr>
              <a:buSzPct val="79411"/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1700" spc="50" dirty="0">
                <a:solidFill>
                  <a:srgbClr val="404040"/>
                </a:solidFill>
                <a:latin typeface="Trebuchet MS"/>
                <a:cs typeface="Trebuchet MS"/>
              </a:rPr>
              <a:t>1905-</a:t>
            </a:r>
            <a:r>
              <a:rPr sz="1700" spc="-1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90" dirty="0">
                <a:solidFill>
                  <a:srgbClr val="404040"/>
                </a:solidFill>
                <a:latin typeface="Trebuchet MS"/>
                <a:cs typeface="Trebuchet MS"/>
              </a:rPr>
              <a:t>Poor</a:t>
            </a:r>
            <a:r>
              <a:rPr sz="1700" spc="-1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140" dirty="0">
                <a:solidFill>
                  <a:srgbClr val="404040"/>
                </a:solidFill>
                <a:latin typeface="Trebuchet MS"/>
                <a:cs typeface="Trebuchet MS"/>
              </a:rPr>
              <a:t>Law</a:t>
            </a:r>
            <a:r>
              <a:rPr sz="1700" spc="-1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85" dirty="0">
                <a:solidFill>
                  <a:srgbClr val="404040"/>
                </a:solidFill>
                <a:latin typeface="Trebuchet MS"/>
                <a:cs typeface="Trebuchet MS"/>
              </a:rPr>
              <a:t>Commission:</a:t>
            </a:r>
            <a:r>
              <a:rPr sz="1700" spc="-2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100" dirty="0">
                <a:solidFill>
                  <a:srgbClr val="404040"/>
                </a:solidFill>
                <a:latin typeface="Trebuchet MS"/>
                <a:cs typeface="Trebuchet MS"/>
              </a:rPr>
              <a:t>Pension</a:t>
            </a:r>
            <a:r>
              <a:rPr sz="1700" spc="-2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15" dirty="0">
                <a:solidFill>
                  <a:srgbClr val="404040"/>
                </a:solidFill>
                <a:latin typeface="Trebuchet MS"/>
                <a:cs typeface="Trebuchet MS"/>
              </a:rPr>
              <a:t>for</a:t>
            </a:r>
            <a:r>
              <a:rPr sz="1700" spc="-1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250" dirty="0">
                <a:solidFill>
                  <a:srgbClr val="404040"/>
                </a:solidFill>
                <a:latin typeface="Trebuchet MS"/>
                <a:cs typeface="Trebuchet MS"/>
              </a:rPr>
              <a:t>aged</a:t>
            </a:r>
            <a:r>
              <a:rPr sz="17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220" dirty="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sz="1700" spc="-1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120" dirty="0">
                <a:solidFill>
                  <a:srgbClr val="404040"/>
                </a:solidFill>
                <a:latin typeface="Trebuchet MS"/>
                <a:cs typeface="Trebuchet MS"/>
              </a:rPr>
              <a:t>unemployed.</a:t>
            </a:r>
            <a:endParaRPr sz="1700">
              <a:latin typeface="Trebuchet MS"/>
              <a:cs typeface="Trebuchet MS"/>
            </a:endParaRPr>
          </a:p>
          <a:p>
            <a:pPr marL="355600" indent="-343535">
              <a:lnSpc>
                <a:spcPct val="100000"/>
              </a:lnSpc>
              <a:spcBef>
                <a:spcPts val="585"/>
              </a:spcBef>
              <a:buClr>
                <a:srgbClr val="B31166"/>
              </a:buClr>
              <a:buSzPct val="79411"/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1700" spc="80" dirty="0">
                <a:solidFill>
                  <a:srgbClr val="404040"/>
                </a:solidFill>
                <a:latin typeface="Trebuchet MS"/>
                <a:cs typeface="Trebuchet MS"/>
              </a:rPr>
              <a:t>1906</a:t>
            </a:r>
            <a:r>
              <a:rPr sz="1700" spc="-55" dirty="0">
                <a:solidFill>
                  <a:srgbClr val="404040"/>
                </a:solidFill>
                <a:latin typeface="Trebuchet MS"/>
                <a:cs typeface="Trebuchet MS"/>
              </a:rPr>
              <a:t>-</a:t>
            </a:r>
            <a:r>
              <a:rPr sz="1700" spc="-1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515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1700" spc="24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700" spc="18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700" spc="-160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7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165" dirty="0">
                <a:solidFill>
                  <a:srgbClr val="404040"/>
                </a:solidFill>
                <a:latin typeface="Trebuchet MS"/>
                <a:cs typeface="Trebuchet MS"/>
              </a:rPr>
              <a:t>Ac</a:t>
            </a:r>
            <a:r>
              <a:rPr sz="1700" spc="135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700" spc="-150" dirty="0">
                <a:solidFill>
                  <a:srgbClr val="404040"/>
                </a:solidFill>
                <a:latin typeface="Trebuchet MS"/>
                <a:cs typeface="Trebuchet MS"/>
              </a:rPr>
              <a:t>:</a:t>
            </a:r>
            <a:r>
              <a:rPr sz="1700" spc="-2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9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1700" spc="65" dirty="0">
                <a:solidFill>
                  <a:srgbClr val="404040"/>
                </a:solidFill>
                <a:latin typeface="Trebuchet MS"/>
                <a:cs typeface="Trebuchet MS"/>
              </a:rPr>
              <a:t>ro</a:t>
            </a:r>
            <a:r>
              <a:rPr sz="1700" spc="160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1700" spc="-19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700" spc="17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1700" spc="-114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700" spc="215" dirty="0">
                <a:solidFill>
                  <a:srgbClr val="404040"/>
                </a:solidFill>
                <a:latin typeface="Trebuchet MS"/>
                <a:cs typeface="Trebuchet MS"/>
              </a:rPr>
              <a:t>ng</a:t>
            </a:r>
            <a:r>
              <a:rPr sz="1700" spc="-254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110" dirty="0">
                <a:solidFill>
                  <a:srgbClr val="404040"/>
                </a:solidFill>
                <a:latin typeface="Trebuchet MS"/>
                <a:cs typeface="Trebuchet MS"/>
              </a:rPr>
              <a:t>f</a:t>
            </a:r>
            <a:r>
              <a:rPr sz="1700" spc="2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700" spc="3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700" spc="19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7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235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1700" spc="24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700" spc="254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700" spc="-60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700" spc="-2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endParaRPr sz="1700">
              <a:latin typeface="Trebuchet MS"/>
              <a:cs typeface="Trebuchet MS"/>
            </a:endParaRPr>
          </a:p>
          <a:p>
            <a:pPr marL="355600" indent="-343535">
              <a:lnSpc>
                <a:spcPct val="100000"/>
              </a:lnSpc>
              <a:spcBef>
                <a:spcPts val="590"/>
              </a:spcBef>
              <a:buClr>
                <a:srgbClr val="B31166"/>
              </a:buClr>
              <a:buSzPct val="79411"/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1700" spc="50" dirty="0">
                <a:solidFill>
                  <a:srgbClr val="404040"/>
                </a:solidFill>
                <a:latin typeface="Trebuchet MS"/>
                <a:cs typeface="Trebuchet MS"/>
              </a:rPr>
              <a:t>1907-</a:t>
            </a:r>
            <a:r>
              <a:rPr sz="1700" spc="-1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120" dirty="0">
                <a:solidFill>
                  <a:srgbClr val="404040"/>
                </a:solidFill>
                <a:latin typeface="Trebuchet MS"/>
                <a:cs typeface="Trebuchet MS"/>
              </a:rPr>
              <a:t>Education</a:t>
            </a:r>
            <a:r>
              <a:rPr sz="1700" spc="-2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80" dirty="0">
                <a:solidFill>
                  <a:srgbClr val="404040"/>
                </a:solidFill>
                <a:latin typeface="Trebuchet MS"/>
                <a:cs typeface="Trebuchet MS"/>
              </a:rPr>
              <a:t>Act:</a:t>
            </a:r>
            <a:r>
              <a:rPr sz="1700" spc="-1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45" dirty="0">
                <a:solidFill>
                  <a:srgbClr val="404040"/>
                </a:solidFill>
                <a:latin typeface="Trebuchet MS"/>
                <a:cs typeface="Trebuchet MS"/>
              </a:rPr>
              <a:t>Free</a:t>
            </a:r>
            <a:r>
              <a:rPr sz="17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140" dirty="0">
                <a:solidFill>
                  <a:srgbClr val="404040"/>
                </a:solidFill>
                <a:latin typeface="Trebuchet MS"/>
                <a:cs typeface="Trebuchet MS"/>
              </a:rPr>
              <a:t>medical</a:t>
            </a:r>
            <a:r>
              <a:rPr sz="1700" spc="-1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170" dirty="0">
                <a:solidFill>
                  <a:srgbClr val="404040"/>
                </a:solidFill>
                <a:latin typeface="Trebuchet MS"/>
                <a:cs typeface="Trebuchet MS"/>
              </a:rPr>
              <a:t>exam</a:t>
            </a:r>
            <a:r>
              <a:rPr sz="1700" spc="-1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60" dirty="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105" dirty="0">
                <a:solidFill>
                  <a:srgbClr val="404040"/>
                </a:solidFill>
                <a:latin typeface="Trebuchet MS"/>
                <a:cs typeface="Trebuchet MS"/>
              </a:rPr>
              <a:t>school</a:t>
            </a:r>
            <a:r>
              <a:rPr sz="1700" spc="-10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45" dirty="0">
                <a:solidFill>
                  <a:srgbClr val="404040"/>
                </a:solidFill>
                <a:latin typeface="Trebuchet MS"/>
                <a:cs typeface="Trebuchet MS"/>
              </a:rPr>
              <a:t>children.</a:t>
            </a:r>
            <a:endParaRPr sz="1700">
              <a:latin typeface="Trebuchet MS"/>
              <a:cs typeface="Trebuchet MS"/>
            </a:endParaRPr>
          </a:p>
          <a:p>
            <a:pPr marL="355600" marR="5080" indent="-343535">
              <a:lnSpc>
                <a:spcPts val="1650"/>
              </a:lnSpc>
              <a:spcBef>
                <a:spcPts val="970"/>
              </a:spcBef>
              <a:buClr>
                <a:srgbClr val="B31166"/>
              </a:buClr>
              <a:buSzPct val="79411"/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1700" spc="50" dirty="0">
                <a:solidFill>
                  <a:srgbClr val="404040"/>
                </a:solidFill>
                <a:latin typeface="Trebuchet MS"/>
                <a:cs typeface="Trebuchet MS"/>
              </a:rPr>
              <a:t>1911-</a:t>
            </a:r>
            <a:r>
              <a:rPr sz="1700" spc="-1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95" dirty="0">
                <a:solidFill>
                  <a:srgbClr val="404040"/>
                </a:solidFill>
                <a:latin typeface="Trebuchet MS"/>
                <a:cs typeface="Trebuchet MS"/>
              </a:rPr>
              <a:t>National</a:t>
            </a:r>
            <a:r>
              <a:rPr sz="1700" spc="-1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105" dirty="0">
                <a:solidFill>
                  <a:srgbClr val="404040"/>
                </a:solidFill>
                <a:latin typeface="Trebuchet MS"/>
                <a:cs typeface="Trebuchet MS"/>
              </a:rPr>
              <a:t>Insurance</a:t>
            </a:r>
            <a:r>
              <a:rPr sz="1700" spc="-1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80" dirty="0">
                <a:solidFill>
                  <a:srgbClr val="404040"/>
                </a:solidFill>
                <a:latin typeface="Trebuchet MS"/>
                <a:cs typeface="Trebuchet MS"/>
              </a:rPr>
              <a:t>Act:</a:t>
            </a:r>
            <a:r>
              <a:rPr sz="1700" spc="-2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110" dirty="0">
                <a:solidFill>
                  <a:srgbClr val="404040"/>
                </a:solidFill>
                <a:latin typeface="Trebuchet MS"/>
                <a:cs typeface="Trebuchet MS"/>
              </a:rPr>
              <a:t>compulsory</a:t>
            </a:r>
            <a:r>
              <a:rPr sz="1700" spc="-229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85" dirty="0">
                <a:solidFill>
                  <a:srgbClr val="404040"/>
                </a:solidFill>
                <a:latin typeface="Trebuchet MS"/>
                <a:cs typeface="Trebuchet MS"/>
              </a:rPr>
              <a:t>health</a:t>
            </a:r>
            <a:r>
              <a:rPr sz="1700" spc="-2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95" dirty="0">
                <a:solidFill>
                  <a:srgbClr val="404040"/>
                </a:solidFill>
                <a:latin typeface="Trebuchet MS"/>
                <a:cs typeface="Trebuchet MS"/>
              </a:rPr>
              <a:t>insurance</a:t>
            </a:r>
            <a:r>
              <a:rPr sz="1700" spc="-204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70" dirty="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sz="1700" spc="-1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55" dirty="0">
                <a:solidFill>
                  <a:srgbClr val="404040"/>
                </a:solidFill>
                <a:latin typeface="Trebuchet MS"/>
                <a:cs typeface="Trebuchet MS"/>
              </a:rPr>
              <a:t>workers</a:t>
            </a:r>
            <a:r>
              <a:rPr sz="1700" spc="-204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135" dirty="0">
                <a:solidFill>
                  <a:srgbClr val="404040"/>
                </a:solidFill>
                <a:latin typeface="Trebuchet MS"/>
                <a:cs typeface="Trebuchet MS"/>
              </a:rPr>
              <a:t>belongs </a:t>
            </a:r>
            <a:r>
              <a:rPr sz="1700" spc="-5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85" dirty="0">
                <a:solidFill>
                  <a:srgbClr val="404040"/>
                </a:solidFill>
                <a:latin typeface="Trebuchet MS"/>
                <a:cs typeface="Trebuchet MS"/>
              </a:rPr>
              <a:t>lower</a:t>
            </a:r>
            <a:r>
              <a:rPr sz="1700" spc="-2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155" dirty="0">
                <a:solidFill>
                  <a:srgbClr val="404040"/>
                </a:solidFill>
                <a:latin typeface="Trebuchet MS"/>
                <a:cs typeface="Trebuchet MS"/>
              </a:rPr>
              <a:t>income</a:t>
            </a:r>
            <a:r>
              <a:rPr sz="1700" spc="-2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175" dirty="0">
                <a:solidFill>
                  <a:srgbClr val="404040"/>
                </a:solidFill>
                <a:latin typeface="Trebuchet MS"/>
                <a:cs typeface="Trebuchet MS"/>
              </a:rPr>
              <a:t>grade</a:t>
            </a:r>
            <a:endParaRPr sz="1700">
              <a:latin typeface="Trebuchet MS"/>
              <a:cs typeface="Trebuchet MS"/>
            </a:endParaRPr>
          </a:p>
          <a:p>
            <a:pPr marL="355600" indent="-343535">
              <a:lnSpc>
                <a:spcPct val="100000"/>
              </a:lnSpc>
              <a:spcBef>
                <a:spcPts val="600"/>
              </a:spcBef>
              <a:buClr>
                <a:srgbClr val="B31166"/>
              </a:buClr>
              <a:buSzPct val="79411"/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1700" spc="80" dirty="0">
                <a:solidFill>
                  <a:srgbClr val="404040"/>
                </a:solidFill>
                <a:latin typeface="Trebuchet MS"/>
                <a:cs typeface="Trebuchet MS"/>
              </a:rPr>
              <a:t>1925</a:t>
            </a:r>
            <a:r>
              <a:rPr sz="1700" spc="-150" dirty="0">
                <a:solidFill>
                  <a:srgbClr val="404040"/>
                </a:solidFill>
                <a:latin typeface="Trebuchet MS"/>
                <a:cs typeface="Trebuchet MS"/>
              </a:rPr>
              <a:t>:</a:t>
            </a:r>
            <a:r>
              <a:rPr sz="1700" spc="-1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13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700" spc="160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700" spc="23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1700" spc="-2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30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700" spc="265" dirty="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sz="1700" spc="19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700" spc="-1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400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700" spc="204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700" spc="20" dirty="0">
                <a:solidFill>
                  <a:srgbClr val="404040"/>
                </a:solidFill>
                <a:latin typeface="Trebuchet MS"/>
                <a:cs typeface="Trebuchet MS"/>
              </a:rPr>
              <a:t>nt</a:t>
            </a:r>
            <a:r>
              <a:rPr sz="1700" spc="-16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700" spc="-15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700" spc="250" dirty="0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sz="1700" spc="15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1700" spc="2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700" spc="13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700" spc="-30" dirty="0">
                <a:solidFill>
                  <a:srgbClr val="404040"/>
                </a:solidFill>
                <a:latin typeface="Trebuchet MS"/>
                <a:cs typeface="Trebuchet MS"/>
              </a:rPr>
              <a:t>ry</a:t>
            </a:r>
            <a:r>
              <a:rPr sz="1700" spc="-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165" dirty="0">
                <a:solidFill>
                  <a:srgbClr val="404040"/>
                </a:solidFill>
                <a:latin typeface="Trebuchet MS"/>
                <a:cs typeface="Trebuchet MS"/>
              </a:rPr>
              <a:t>Ac</a:t>
            </a:r>
            <a:r>
              <a:rPr sz="1700" spc="135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700" spc="-150" dirty="0">
                <a:solidFill>
                  <a:srgbClr val="404040"/>
                </a:solidFill>
                <a:latin typeface="Trebuchet MS"/>
                <a:cs typeface="Trebuchet MS"/>
              </a:rPr>
              <a:t>:</a:t>
            </a:r>
            <a:r>
              <a:rPr sz="1700" spc="-2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13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700" spc="160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700" spc="23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1700" spc="-2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30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700" spc="265" dirty="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sz="1700" spc="19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700" spc="-1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9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1700" spc="45" dirty="0">
                <a:solidFill>
                  <a:srgbClr val="404040"/>
                </a:solidFill>
                <a:latin typeface="Trebuchet MS"/>
                <a:cs typeface="Trebuchet MS"/>
              </a:rPr>
              <a:t>ens</a:t>
            </a:r>
            <a:r>
              <a:rPr sz="1700" spc="13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700" spc="204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700" spc="12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endParaRPr sz="1700">
              <a:latin typeface="Trebuchet MS"/>
              <a:cs typeface="Trebuchet MS"/>
            </a:endParaRPr>
          </a:p>
          <a:p>
            <a:pPr marL="355600" marR="177800" indent="-343535">
              <a:lnSpc>
                <a:spcPts val="1650"/>
              </a:lnSpc>
              <a:spcBef>
                <a:spcPts val="970"/>
              </a:spcBef>
              <a:buClr>
                <a:srgbClr val="B31166"/>
              </a:buClr>
              <a:buSzPct val="79411"/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1700" spc="80" dirty="0">
                <a:solidFill>
                  <a:srgbClr val="404040"/>
                </a:solidFill>
                <a:latin typeface="Trebuchet MS"/>
                <a:cs typeface="Trebuchet MS"/>
              </a:rPr>
              <a:t>1941</a:t>
            </a:r>
            <a:r>
              <a:rPr sz="1700" spc="-150" dirty="0">
                <a:solidFill>
                  <a:srgbClr val="404040"/>
                </a:solidFill>
                <a:latin typeface="Trebuchet MS"/>
                <a:cs typeface="Trebuchet MS"/>
              </a:rPr>
              <a:t>:</a:t>
            </a:r>
            <a:r>
              <a:rPr sz="1700" spc="-1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5" dirty="0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sz="1700" spc="16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700" spc="315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1700" spc="12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700" spc="6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700" spc="10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700" spc="265" dirty="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sz="1700" spc="19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700" spc="-2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400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700" spc="204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700" spc="229" dirty="0">
                <a:solidFill>
                  <a:srgbClr val="404040"/>
                </a:solidFill>
                <a:latin typeface="Trebuchet MS"/>
                <a:cs typeface="Trebuchet MS"/>
              </a:rPr>
              <a:t>mm</a:t>
            </a:r>
            <a:r>
              <a:rPr sz="1700" spc="-114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700" spc="-155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700" spc="19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700" spc="12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700" spc="-150" dirty="0">
                <a:solidFill>
                  <a:srgbClr val="404040"/>
                </a:solidFill>
                <a:latin typeface="Trebuchet MS"/>
                <a:cs typeface="Trebuchet MS"/>
              </a:rPr>
              <a:t>:</a:t>
            </a:r>
            <a:r>
              <a:rPr sz="1700" spc="-2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5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700" spc="204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700" spc="280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700" spc="-4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700" spc="30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700" spc="-160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7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3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700" spc="6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700" spc="-3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700" spc="85" dirty="0">
                <a:solidFill>
                  <a:srgbClr val="404040"/>
                </a:solidFill>
                <a:latin typeface="Trebuchet MS"/>
                <a:cs typeface="Trebuchet MS"/>
              </a:rPr>
              <a:t>ur</a:t>
            </a:r>
            <a:r>
              <a:rPr sz="1700" spc="114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700" spc="4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700" spc="280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700" spc="20" dirty="0">
                <a:solidFill>
                  <a:srgbClr val="404040"/>
                </a:solidFill>
                <a:latin typeface="Trebuchet MS"/>
                <a:cs typeface="Trebuchet MS"/>
              </a:rPr>
              <a:t>e,</a:t>
            </a:r>
            <a:r>
              <a:rPr sz="1700" spc="-2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9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1700" spc="170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1700" spc="190" dirty="0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sz="1700" spc="-13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700" spc="-114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700" spc="27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700" spc="-2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85" dirty="0">
                <a:solidFill>
                  <a:srgbClr val="404040"/>
                </a:solidFill>
                <a:latin typeface="Trebuchet MS"/>
                <a:cs typeface="Trebuchet MS"/>
              </a:rPr>
              <a:t>As</a:t>
            </a:r>
            <a:r>
              <a:rPr sz="1700" spc="7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700" spc="-4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700" spc="-6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700" spc="-4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700" spc="225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700" spc="195" dirty="0">
                <a:solidFill>
                  <a:srgbClr val="404040"/>
                </a:solidFill>
                <a:latin typeface="Trebuchet MS"/>
                <a:cs typeface="Trebuchet MS"/>
              </a:rPr>
              <a:t>nce</a:t>
            </a:r>
            <a:r>
              <a:rPr sz="1700" spc="-1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30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700" spc="180" dirty="0">
                <a:solidFill>
                  <a:srgbClr val="404040"/>
                </a:solidFill>
                <a:latin typeface="Trebuchet MS"/>
                <a:cs typeface="Trebuchet MS"/>
              </a:rPr>
              <a:t>nd</a:t>
            </a:r>
            <a:r>
              <a:rPr sz="1700" spc="-1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280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700" spc="-10" dirty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1700" spc="15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700" spc="-210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700" spc="250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1700" spc="2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700" spc="-4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700" spc="85" dirty="0">
                <a:solidFill>
                  <a:srgbClr val="404040"/>
                </a:solidFill>
                <a:latin typeface="Trebuchet MS"/>
                <a:cs typeface="Trebuchet MS"/>
              </a:rPr>
              <a:t>n  </a:t>
            </a:r>
            <a:r>
              <a:rPr sz="1700" spc="140" dirty="0">
                <a:solidFill>
                  <a:srgbClr val="404040"/>
                </a:solidFill>
                <a:latin typeface="Trebuchet MS"/>
                <a:cs typeface="Trebuchet MS"/>
              </a:rPr>
              <a:t>allowance</a:t>
            </a:r>
            <a:endParaRPr sz="1700">
              <a:latin typeface="Trebuchet MS"/>
              <a:cs typeface="Trebuchet MS"/>
            </a:endParaRPr>
          </a:p>
          <a:p>
            <a:pPr marL="355600" marR="483234" indent="-343535">
              <a:lnSpc>
                <a:spcPts val="1650"/>
              </a:lnSpc>
              <a:spcBef>
                <a:spcPts val="980"/>
              </a:spcBef>
              <a:buClr>
                <a:srgbClr val="B31166"/>
              </a:buClr>
              <a:buSzPct val="79411"/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1700" spc="35" dirty="0">
                <a:solidFill>
                  <a:srgbClr val="404040"/>
                </a:solidFill>
                <a:latin typeface="Trebuchet MS"/>
                <a:cs typeface="Trebuchet MS"/>
              </a:rPr>
              <a:t>1944:</a:t>
            </a:r>
            <a:r>
              <a:rPr sz="1700" spc="-1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114" dirty="0">
                <a:solidFill>
                  <a:srgbClr val="404040"/>
                </a:solidFill>
                <a:latin typeface="Trebuchet MS"/>
                <a:cs typeface="Trebuchet MS"/>
              </a:rPr>
              <a:t>Disabled</a:t>
            </a:r>
            <a:r>
              <a:rPr sz="1700" spc="-114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90" dirty="0">
                <a:solidFill>
                  <a:srgbClr val="404040"/>
                </a:solidFill>
                <a:latin typeface="Trebuchet MS"/>
                <a:cs typeface="Trebuchet MS"/>
              </a:rPr>
              <a:t>person</a:t>
            </a:r>
            <a:r>
              <a:rPr sz="1700" spc="-2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100" dirty="0">
                <a:solidFill>
                  <a:srgbClr val="404040"/>
                </a:solidFill>
                <a:latin typeface="Trebuchet MS"/>
                <a:cs typeface="Trebuchet MS"/>
              </a:rPr>
              <a:t>(employment)</a:t>
            </a:r>
            <a:r>
              <a:rPr sz="1700" spc="-2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80" dirty="0">
                <a:solidFill>
                  <a:srgbClr val="404040"/>
                </a:solidFill>
                <a:latin typeface="Trebuchet MS"/>
                <a:cs typeface="Trebuchet MS"/>
              </a:rPr>
              <a:t>Act:</a:t>
            </a:r>
            <a:r>
              <a:rPr sz="1700" spc="-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135" dirty="0">
                <a:solidFill>
                  <a:srgbClr val="404040"/>
                </a:solidFill>
                <a:latin typeface="Trebuchet MS"/>
                <a:cs typeface="Trebuchet MS"/>
              </a:rPr>
              <a:t>Employed</a:t>
            </a:r>
            <a:r>
              <a:rPr sz="1700" spc="-1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70" dirty="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sz="1700" spc="-1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120" dirty="0">
                <a:solidFill>
                  <a:srgbClr val="404040"/>
                </a:solidFill>
                <a:latin typeface="Trebuchet MS"/>
                <a:cs typeface="Trebuchet MS"/>
              </a:rPr>
              <a:t>disabled</a:t>
            </a:r>
            <a:r>
              <a:rPr sz="1700" spc="-114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90" dirty="0">
                <a:solidFill>
                  <a:srgbClr val="404040"/>
                </a:solidFill>
                <a:latin typeface="Trebuchet MS"/>
                <a:cs typeface="Trebuchet MS"/>
              </a:rPr>
              <a:t>person</a:t>
            </a:r>
            <a:r>
              <a:rPr sz="1700" spc="-2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40" dirty="0">
                <a:solidFill>
                  <a:srgbClr val="404040"/>
                </a:solidFill>
                <a:latin typeface="Trebuchet MS"/>
                <a:cs typeface="Trebuchet MS"/>
              </a:rPr>
              <a:t>in </a:t>
            </a:r>
            <a:r>
              <a:rPr sz="1700" spc="-5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125" dirty="0">
                <a:solidFill>
                  <a:srgbClr val="404040"/>
                </a:solidFill>
                <a:latin typeface="Trebuchet MS"/>
                <a:cs typeface="Trebuchet MS"/>
              </a:rPr>
              <a:t>commercial</a:t>
            </a:r>
            <a:endParaRPr sz="17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4757" y="1032255"/>
            <a:ext cx="7455534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60" dirty="0"/>
              <a:t>History</a:t>
            </a:r>
            <a:r>
              <a:rPr spc="45" dirty="0"/>
              <a:t> </a:t>
            </a:r>
            <a:r>
              <a:rPr spc="90" dirty="0"/>
              <a:t>of</a:t>
            </a:r>
            <a:r>
              <a:rPr spc="-50" dirty="0"/>
              <a:t> </a:t>
            </a:r>
            <a:r>
              <a:rPr spc="145" dirty="0"/>
              <a:t>Social</a:t>
            </a:r>
            <a:r>
              <a:rPr spc="-15" dirty="0"/>
              <a:t> </a:t>
            </a:r>
            <a:r>
              <a:rPr spc="425" dirty="0"/>
              <a:t>Case</a:t>
            </a:r>
            <a:r>
              <a:rPr spc="-135" dirty="0"/>
              <a:t> </a:t>
            </a:r>
            <a:r>
              <a:rPr spc="80" dirty="0"/>
              <a:t>Work</a:t>
            </a:r>
            <a:r>
              <a:rPr spc="100" dirty="0"/>
              <a:t> </a:t>
            </a:r>
            <a:r>
              <a:rPr spc="-65" dirty="0"/>
              <a:t>in </a:t>
            </a:r>
            <a:r>
              <a:rPr spc="165" dirty="0"/>
              <a:t>USA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34757" y="2495486"/>
            <a:ext cx="5448300" cy="2047875"/>
          </a:xfrm>
          <a:prstGeom prst="rect">
            <a:avLst/>
          </a:prstGeom>
        </p:spPr>
        <p:txBody>
          <a:bodyPr vert="horz" wrap="square" lIns="0" tIns="147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65"/>
              </a:spcBef>
              <a:tabLst>
                <a:tab pos="422275" algn="l"/>
              </a:tabLst>
            </a:pPr>
            <a:r>
              <a:rPr sz="1400" spc="-12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225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spc="135" dirty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1800" spc="18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1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41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-8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135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-145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-170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800" spc="-2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40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18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229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1800" spc="-204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(</a:t>
            </a:r>
            <a:r>
              <a:rPr sz="1800" spc="30" dirty="0">
                <a:solidFill>
                  <a:srgbClr val="404040"/>
                </a:solidFill>
                <a:latin typeface="Trebuchet MS"/>
                <a:cs typeface="Trebuchet MS"/>
              </a:rPr>
              <a:t>162</a:t>
            </a:r>
            <a:r>
              <a:rPr sz="1800" spc="65" dirty="0">
                <a:solidFill>
                  <a:srgbClr val="404040"/>
                </a:solidFill>
                <a:latin typeface="Trebuchet MS"/>
                <a:cs typeface="Trebuchet MS"/>
              </a:rPr>
              <a:t>0</a:t>
            </a:r>
            <a:r>
              <a:rPr sz="1800" spc="-65" dirty="0">
                <a:solidFill>
                  <a:srgbClr val="404040"/>
                </a:solidFill>
                <a:latin typeface="Trebuchet MS"/>
                <a:cs typeface="Trebuchet MS"/>
              </a:rPr>
              <a:t>-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1776)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70"/>
              </a:spcBef>
              <a:tabLst>
                <a:tab pos="422275" algn="l"/>
              </a:tabLst>
            </a:pPr>
            <a:r>
              <a:rPr sz="1400" spc="-114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40" dirty="0">
                <a:solidFill>
                  <a:srgbClr val="404040"/>
                </a:solidFill>
                <a:latin typeface="Trebuchet MS"/>
                <a:cs typeface="Trebuchet MS"/>
              </a:rPr>
              <a:t>Civil</a:t>
            </a:r>
            <a:r>
              <a:rPr sz="1800" spc="-2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90" dirty="0">
                <a:solidFill>
                  <a:srgbClr val="404040"/>
                </a:solidFill>
                <a:latin typeface="Trebuchet MS"/>
                <a:cs typeface="Trebuchet MS"/>
              </a:rPr>
              <a:t>War</a:t>
            </a:r>
            <a:r>
              <a:rPr sz="18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90" dirty="0">
                <a:solidFill>
                  <a:srgbClr val="404040"/>
                </a:solidFill>
                <a:latin typeface="Trebuchet MS"/>
                <a:cs typeface="Trebuchet MS"/>
              </a:rPr>
              <a:t>&amp;</a:t>
            </a:r>
            <a:r>
              <a:rPr sz="18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Industrial</a:t>
            </a:r>
            <a:r>
              <a:rPr sz="1800" spc="-1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70" dirty="0">
                <a:solidFill>
                  <a:srgbClr val="404040"/>
                </a:solidFill>
                <a:latin typeface="Trebuchet MS"/>
                <a:cs typeface="Trebuchet MS"/>
              </a:rPr>
              <a:t>Revolution</a:t>
            </a:r>
            <a:r>
              <a:rPr sz="1800" spc="-2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(1776-1860)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422275" algn="l"/>
              </a:tabLst>
            </a:pPr>
            <a:r>
              <a:rPr sz="1400" spc="-114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55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135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19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1800" spc="135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spc="-12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spc="-18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-160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800" spc="-145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-110" dirty="0">
                <a:solidFill>
                  <a:srgbClr val="404040"/>
                </a:solidFill>
                <a:latin typeface="Trebuchet MS"/>
                <a:cs typeface="Trebuchet MS"/>
              </a:rPr>
              <a:t>z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-12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114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-2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(</a:t>
            </a:r>
            <a:r>
              <a:rPr sz="1800" spc="30" dirty="0">
                <a:solidFill>
                  <a:srgbClr val="404040"/>
                </a:solidFill>
                <a:latin typeface="Trebuchet MS"/>
                <a:cs typeface="Trebuchet MS"/>
              </a:rPr>
              <a:t>186</a:t>
            </a:r>
            <a:r>
              <a:rPr sz="1800" spc="55" dirty="0">
                <a:solidFill>
                  <a:srgbClr val="404040"/>
                </a:solidFill>
                <a:latin typeface="Trebuchet MS"/>
                <a:cs typeface="Trebuchet MS"/>
              </a:rPr>
              <a:t>0</a:t>
            </a:r>
            <a:r>
              <a:rPr sz="1800" spc="-65" dirty="0">
                <a:solidFill>
                  <a:srgbClr val="404040"/>
                </a:solidFill>
                <a:latin typeface="Trebuchet MS"/>
                <a:cs typeface="Trebuchet MS"/>
              </a:rPr>
              <a:t>-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1900)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422275" algn="l"/>
              </a:tabLst>
            </a:pPr>
            <a:r>
              <a:rPr sz="1400" spc="-114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1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spc="14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30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-170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800" spc="-1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W</a:t>
            </a:r>
            <a:r>
              <a:rPr sz="1800" spc="16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-18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k</a:t>
            </a:r>
            <a:r>
              <a:rPr sz="1800" spc="-1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95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spc="14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100" dirty="0">
                <a:solidFill>
                  <a:srgbClr val="404040"/>
                </a:solidFill>
                <a:latin typeface="Trebuchet MS"/>
                <a:cs typeface="Trebuchet MS"/>
              </a:rPr>
              <a:t>k</a:t>
            </a:r>
            <a:r>
              <a:rPr sz="1800" spc="2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135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305" dirty="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sz="1800" spc="-1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40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1800" spc="-18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f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ss</a:t>
            </a:r>
            <a:r>
              <a:rPr sz="1800" spc="-145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114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-2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(</a:t>
            </a:r>
            <a:r>
              <a:rPr sz="1800" spc="30" dirty="0">
                <a:solidFill>
                  <a:srgbClr val="404040"/>
                </a:solidFill>
                <a:latin typeface="Trebuchet MS"/>
                <a:cs typeface="Trebuchet MS"/>
              </a:rPr>
              <a:t>190</a:t>
            </a:r>
            <a:r>
              <a:rPr sz="1800" spc="80" dirty="0">
                <a:solidFill>
                  <a:srgbClr val="404040"/>
                </a:solidFill>
                <a:latin typeface="Trebuchet MS"/>
                <a:cs typeface="Trebuchet MS"/>
              </a:rPr>
              <a:t>0</a:t>
            </a:r>
            <a:r>
              <a:rPr sz="1800" spc="-65" dirty="0">
                <a:solidFill>
                  <a:srgbClr val="404040"/>
                </a:solidFill>
                <a:latin typeface="Trebuchet MS"/>
                <a:cs typeface="Trebuchet MS"/>
              </a:rPr>
              <a:t>-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1930)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422275" algn="l"/>
              </a:tabLst>
            </a:pPr>
            <a:r>
              <a:rPr sz="1400" spc="-12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290" dirty="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sz="1800" spc="135" dirty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1800" spc="-8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800" spc="75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1800" spc="-2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9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1800" spc="-18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f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ss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15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135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-170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800" spc="-2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40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spc="30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spc="-145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19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1800" spc="-160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800" spc="-145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135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18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2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(</a:t>
            </a:r>
            <a:r>
              <a:rPr sz="1800" spc="30" dirty="0">
                <a:solidFill>
                  <a:srgbClr val="404040"/>
                </a:solidFill>
                <a:latin typeface="Trebuchet MS"/>
                <a:cs typeface="Trebuchet MS"/>
              </a:rPr>
              <a:t>193</a:t>
            </a:r>
            <a:r>
              <a:rPr sz="1800" spc="85" dirty="0">
                <a:solidFill>
                  <a:srgbClr val="404040"/>
                </a:solidFill>
                <a:latin typeface="Trebuchet MS"/>
                <a:cs typeface="Trebuchet MS"/>
              </a:rPr>
              <a:t>0</a:t>
            </a:r>
            <a:r>
              <a:rPr sz="1800" spc="-65" dirty="0">
                <a:solidFill>
                  <a:srgbClr val="404040"/>
                </a:solidFill>
                <a:latin typeface="Trebuchet MS"/>
                <a:cs typeface="Trebuchet MS"/>
              </a:rPr>
              <a:t>-</a:t>
            </a:r>
            <a:r>
              <a:rPr sz="1800" spc="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35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14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254" dirty="0">
                <a:solidFill>
                  <a:srgbClr val="404040"/>
                </a:solidFill>
                <a:latin typeface="Trebuchet MS"/>
                <a:cs typeface="Trebuchet MS"/>
              </a:rPr>
              <a:t>w</a:t>
            </a:r>
            <a:r>
              <a:rPr sz="1800" spc="155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-18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19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)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100" dirty="0"/>
              <a:t>Charity </a:t>
            </a:r>
            <a:r>
              <a:rPr spc="114" dirty="0"/>
              <a:t>organization</a:t>
            </a:r>
            <a:r>
              <a:rPr spc="215" dirty="0"/>
              <a:t> </a:t>
            </a:r>
            <a:r>
              <a:rPr spc="105" dirty="0"/>
              <a:t>society</a:t>
            </a:r>
            <a:r>
              <a:rPr spc="30" dirty="0"/>
              <a:t> </a:t>
            </a:r>
            <a:r>
              <a:rPr spc="235" dirty="0"/>
              <a:t>(COS,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34757" y="1310639"/>
            <a:ext cx="3474720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spc="105" dirty="0">
                <a:solidFill>
                  <a:srgbClr val="EBEBEB"/>
                </a:solidFill>
                <a:latin typeface="Trebuchet MS"/>
                <a:cs typeface="Trebuchet MS"/>
              </a:rPr>
              <a:t>1877)</a:t>
            </a:r>
            <a:r>
              <a:rPr sz="3600" spc="-204" dirty="0">
                <a:solidFill>
                  <a:srgbClr val="EBEBEB"/>
                </a:solidFill>
                <a:latin typeface="Trebuchet MS"/>
                <a:cs typeface="Trebuchet MS"/>
              </a:rPr>
              <a:t> </a:t>
            </a:r>
            <a:r>
              <a:rPr sz="3600" spc="185" dirty="0">
                <a:solidFill>
                  <a:srgbClr val="EBEBEB"/>
                </a:solidFill>
                <a:latin typeface="Trebuchet MS"/>
                <a:cs typeface="Trebuchet MS"/>
              </a:rPr>
              <a:t>at</a:t>
            </a:r>
            <a:r>
              <a:rPr sz="3600" spc="-170" dirty="0">
                <a:solidFill>
                  <a:srgbClr val="EBEBEB"/>
                </a:solidFill>
                <a:latin typeface="Trebuchet MS"/>
                <a:cs typeface="Trebuchet MS"/>
              </a:rPr>
              <a:t> </a:t>
            </a:r>
            <a:r>
              <a:rPr sz="3600" spc="85" dirty="0">
                <a:solidFill>
                  <a:srgbClr val="EBEBEB"/>
                </a:solidFill>
                <a:latin typeface="Trebuchet MS"/>
                <a:cs typeface="Trebuchet MS"/>
              </a:rPr>
              <a:t>Buffalo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4757" y="2495486"/>
            <a:ext cx="5713730" cy="2047875"/>
          </a:xfrm>
          <a:prstGeom prst="rect">
            <a:avLst/>
          </a:prstGeom>
        </p:spPr>
        <p:txBody>
          <a:bodyPr vert="horz" wrap="square" lIns="0" tIns="147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65"/>
              </a:spcBef>
              <a:tabLst>
                <a:tab pos="479425" algn="l"/>
              </a:tabLst>
            </a:pPr>
            <a:r>
              <a:rPr sz="1400" spc="-12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25" dirty="0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spc="-12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114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-1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(</a:t>
            </a:r>
            <a:r>
              <a:rPr sz="1800" spc="30" dirty="0">
                <a:solidFill>
                  <a:srgbClr val="404040"/>
                </a:solidFill>
                <a:latin typeface="Trebuchet MS"/>
                <a:cs typeface="Trebuchet MS"/>
              </a:rPr>
              <a:t>1878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)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70"/>
              </a:spcBef>
              <a:tabLst>
                <a:tab pos="422275" algn="l"/>
              </a:tabLst>
            </a:pPr>
            <a:r>
              <a:rPr sz="1400" spc="-114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110" dirty="0">
                <a:solidFill>
                  <a:srgbClr val="404040"/>
                </a:solidFill>
                <a:latin typeface="Trebuchet MS"/>
                <a:cs typeface="Trebuchet MS"/>
              </a:rPr>
              <a:t>Detailed</a:t>
            </a:r>
            <a:r>
              <a:rPr sz="1800" spc="-2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60" dirty="0">
                <a:solidFill>
                  <a:srgbClr val="404040"/>
                </a:solidFill>
                <a:latin typeface="Trebuchet MS"/>
                <a:cs typeface="Trebuchet MS"/>
              </a:rPr>
              <a:t>investigation</a:t>
            </a:r>
            <a:r>
              <a:rPr sz="1800" spc="-2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70" dirty="0">
                <a:solidFill>
                  <a:srgbClr val="404040"/>
                </a:solidFill>
                <a:latin typeface="Trebuchet MS"/>
                <a:cs typeface="Trebuchet MS"/>
              </a:rPr>
              <a:t>on</a:t>
            </a:r>
            <a:r>
              <a:rPr sz="1800" spc="-1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05" dirty="0">
                <a:solidFill>
                  <a:srgbClr val="404040"/>
                </a:solidFill>
                <a:latin typeface="Trebuchet MS"/>
                <a:cs typeface="Trebuchet MS"/>
              </a:rPr>
              <a:t>application</a:t>
            </a:r>
            <a:r>
              <a:rPr sz="1800" spc="-2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sz="18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30" dirty="0">
                <a:solidFill>
                  <a:srgbClr val="404040"/>
                </a:solidFill>
                <a:latin typeface="Trebuchet MS"/>
                <a:cs typeface="Trebuchet MS"/>
              </a:rPr>
              <a:t>charity.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422275" algn="l"/>
              </a:tabLst>
            </a:pPr>
            <a:r>
              <a:rPr sz="1400" spc="-114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41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135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-12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spc="-18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-170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800" spc="-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spc="80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spc="-12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195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1800" spc="-2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-100" dirty="0">
                <a:solidFill>
                  <a:srgbClr val="404040"/>
                </a:solidFill>
                <a:latin typeface="Trebuchet MS"/>
                <a:cs typeface="Trebuchet MS"/>
              </a:rPr>
              <a:t>f</a:t>
            </a:r>
            <a:r>
              <a:rPr sz="18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8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290" dirty="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spc="-12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spc="-18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-12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114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422275" algn="l"/>
              </a:tabLst>
            </a:pPr>
            <a:r>
              <a:rPr sz="1400" spc="-114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34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spc="30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-65" dirty="0">
                <a:solidFill>
                  <a:srgbClr val="404040"/>
                </a:solidFill>
                <a:latin typeface="Trebuchet MS"/>
                <a:cs typeface="Trebuchet MS"/>
              </a:rPr>
              <a:t>-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19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18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-12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114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-2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95" dirty="0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12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spc="195" dirty="0">
                <a:solidFill>
                  <a:srgbClr val="404040"/>
                </a:solidFill>
                <a:latin typeface="Trebuchet MS"/>
                <a:cs typeface="Trebuchet MS"/>
              </a:rPr>
              <a:t>w</a:t>
            </a:r>
            <a:r>
              <a:rPr sz="1800" spc="17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114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8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8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290" dirty="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sz="1800" spc="-145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114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-2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290" dirty="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135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30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3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422275" algn="l"/>
              </a:tabLst>
            </a:pPr>
            <a:r>
              <a:rPr sz="1400" spc="-12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80" dirty="0">
                <a:solidFill>
                  <a:srgbClr val="404040"/>
                </a:solidFill>
                <a:latin typeface="Trebuchet MS"/>
                <a:cs typeface="Trebuchet MS"/>
              </a:rPr>
              <a:t>Excess</a:t>
            </a:r>
            <a:r>
              <a:rPr sz="1800" spc="-1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10" dirty="0">
                <a:solidFill>
                  <a:srgbClr val="404040"/>
                </a:solidFill>
                <a:latin typeface="Trebuchet MS"/>
                <a:cs typeface="Trebuchet MS"/>
              </a:rPr>
              <a:t>use</a:t>
            </a:r>
            <a:r>
              <a:rPr sz="1800" spc="-1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5" dirty="0">
                <a:solidFill>
                  <a:srgbClr val="404040"/>
                </a:solidFill>
                <a:latin typeface="Trebuchet MS"/>
                <a:cs typeface="Trebuchet MS"/>
              </a:rPr>
              <a:t>friendly</a:t>
            </a:r>
            <a:r>
              <a:rPr sz="1800" spc="-2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visitors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489</Words>
  <Application>Microsoft Office PowerPoint</Application>
  <PresentationFormat>Widescreen</PresentationFormat>
  <Paragraphs>100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Arial MT</vt:lpstr>
      <vt:lpstr>Calibri</vt:lpstr>
      <vt:lpstr>Lucida Sans Unicode</vt:lpstr>
      <vt:lpstr>Tahoma</vt:lpstr>
      <vt:lpstr>Trebuchet MS</vt:lpstr>
      <vt:lpstr>Wingdings</vt:lpstr>
      <vt:lpstr>Office Theme</vt:lpstr>
      <vt:lpstr>History of Social Case Work</vt:lpstr>
      <vt:lpstr>History of Social Case Work</vt:lpstr>
      <vt:lpstr>History of Social Case Work in United</vt:lpstr>
      <vt:lpstr>Types of Poor</vt:lpstr>
      <vt:lpstr>▶ AD 1800-1900</vt:lpstr>
      <vt:lpstr>Statement House Movement</vt:lpstr>
      <vt:lpstr>PowerPoint Presentation</vt:lpstr>
      <vt:lpstr>History of Social Case Work in USA</vt:lpstr>
      <vt:lpstr>Charity organization society (COS,</vt:lpstr>
      <vt:lpstr>Settlement House Movement</vt:lpstr>
      <vt:lpstr>PowerPoint Presentation</vt:lpstr>
      <vt:lpstr>History of Social Case Work in India</vt:lpstr>
      <vt:lpstr>PowerPoint Presentation</vt:lpstr>
      <vt:lpstr>References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Social Case Work</dc:title>
  <dc:creator>PC</dc:creator>
  <cp:lastModifiedBy>PC</cp:lastModifiedBy>
  <cp:revision>1</cp:revision>
  <dcterms:created xsi:type="dcterms:W3CDTF">2021-11-30T12:31:46Z</dcterms:created>
  <dcterms:modified xsi:type="dcterms:W3CDTF">2021-11-30T12:32:03Z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2021-11-11T00:00:00Z</vt:filetime>
  </property>
  <property fmtid="{D5CDD505-2E9C-101B-9397-08002B2CF9AE}" pid="3" name="LastSaved">
    <vt:filetime>2021-11-30T00:00:00Z</vt:filetime>
  </property>
</Properties>
</file>