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IN" altLang="en-US">
                <a:solidFill>
                  <a:srgbClr val="FF0000"/>
                </a:solidFill>
              </a:rPr>
              <a:t>Hypothesis and p Value</a:t>
            </a:r>
            <a:endParaRPr lang="en-IN" altLang="en-US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IN" altLang="en-US"/>
              <a:t>.</a:t>
            </a:r>
            <a:endParaRPr lang="en-I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2225" name="Object 1"/>
          <p:cNvGraphicFramePr/>
          <p:nvPr/>
        </p:nvGraphicFramePr>
        <p:xfrm>
          <a:off x="2106613" y="1022350"/>
          <a:ext cx="797877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7972425" imgH="4276725" progId="Paint.Picture">
                  <p:embed/>
                </p:oleObj>
              </mc:Choice>
              <mc:Fallback>
                <p:oleObj name="" r:id="rId1" imgW="7972425" imgH="427672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6613" y="1022350"/>
                        <a:ext cx="7978775" cy="479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49" name="Object 1"/>
          <p:cNvGraphicFramePr/>
          <p:nvPr/>
        </p:nvGraphicFramePr>
        <p:xfrm>
          <a:off x="2378075" y="1789113"/>
          <a:ext cx="743585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7429500" imgH="3276600" progId="Paint.Picture">
                  <p:embed/>
                </p:oleObj>
              </mc:Choice>
              <mc:Fallback>
                <p:oleObj name="" r:id="rId1" imgW="7429500" imgH="3276600" progId="Paint.Picture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78075" y="1789113"/>
                        <a:ext cx="7435850" cy="3832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273" name="Object 1"/>
          <p:cNvGraphicFramePr/>
          <p:nvPr/>
        </p:nvGraphicFramePr>
        <p:xfrm>
          <a:off x="2514600" y="1616075"/>
          <a:ext cx="72263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7219950" imgH="3238500" progId="Paint.Picture">
                  <p:embed/>
                </p:oleObj>
              </mc:Choice>
              <mc:Fallback>
                <p:oleObj name="" r:id="rId1" imgW="7219950" imgH="3238500" progId="Paint.Picture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4600" y="1616075"/>
                        <a:ext cx="7226300" cy="398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5297" name="Object 1"/>
          <p:cNvGraphicFramePr/>
          <p:nvPr/>
        </p:nvGraphicFramePr>
        <p:xfrm>
          <a:off x="2359025" y="849313"/>
          <a:ext cx="7473950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7467600" imgH="3838575" progId="Paint.Picture">
                  <p:embed/>
                </p:oleObj>
              </mc:Choice>
              <mc:Fallback>
                <p:oleObj name="" r:id="rId1" imgW="7467600" imgH="383857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59025" y="849313"/>
                        <a:ext cx="7473950" cy="5237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6321" name="Object 2"/>
          <p:cNvGraphicFramePr/>
          <p:nvPr/>
        </p:nvGraphicFramePr>
        <p:xfrm>
          <a:off x="2289175" y="950913"/>
          <a:ext cx="7529513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229350" imgH="4953000" progId="Paint.Picture">
                  <p:embed/>
                </p:oleObj>
              </mc:Choice>
              <mc:Fallback>
                <p:oleObj name="" r:id="rId1" imgW="6229350" imgH="4953000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9175" y="950913"/>
                        <a:ext cx="7529513" cy="546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7345" name="Object 1"/>
          <p:cNvGraphicFramePr/>
          <p:nvPr/>
        </p:nvGraphicFramePr>
        <p:xfrm>
          <a:off x="2695575" y="989013"/>
          <a:ext cx="6502400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9715500" imgH="4876800" progId="Paint.Picture">
                  <p:embed/>
                </p:oleObj>
              </mc:Choice>
              <mc:Fallback>
                <p:oleObj name="" r:id="rId1" imgW="9715500" imgH="4876800" progId="Paint.Pictur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95575" y="989013"/>
                        <a:ext cx="6502400" cy="4879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8369" name="Object 1"/>
          <p:cNvGraphicFramePr/>
          <p:nvPr/>
        </p:nvGraphicFramePr>
        <p:xfrm>
          <a:off x="2489200" y="2289175"/>
          <a:ext cx="750252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9344025" imgH="2276475" progId="Paint.Picture">
                  <p:embed/>
                </p:oleObj>
              </mc:Choice>
              <mc:Fallback>
                <p:oleObj name="" r:id="rId1" imgW="9344025" imgH="2276475" progId="Paint.Picture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9200" y="2289175"/>
                        <a:ext cx="7502525" cy="2279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3" name="Object 1"/>
          <p:cNvGraphicFramePr/>
          <p:nvPr/>
        </p:nvGraphicFramePr>
        <p:xfrm>
          <a:off x="2490788" y="533400"/>
          <a:ext cx="7480300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0191750" imgH="4019550" progId="Paint.Picture">
                  <p:embed/>
                </p:oleObj>
              </mc:Choice>
              <mc:Fallback>
                <p:oleObj name="" r:id="rId1" imgW="10191750" imgH="4019550" progId="Paint.Picture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90788" y="533400"/>
                        <a:ext cx="7480300" cy="3184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3"/>
          <p:cNvGraphicFramePr/>
          <p:nvPr/>
        </p:nvGraphicFramePr>
        <p:xfrm>
          <a:off x="2490788" y="3962400"/>
          <a:ext cx="7405687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9734550" imgH="2505075" progId="Paint.Picture">
                  <p:embed/>
                </p:oleObj>
              </mc:Choice>
              <mc:Fallback>
                <p:oleObj name="" r:id="rId3" imgW="9734550" imgH="2505075" progId="Paint.Picture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3962400"/>
                        <a:ext cx="7405687" cy="2506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Widescreen</PresentationFormat>
  <Paragraphs>4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Hypothesis and p Value</dc:title>
  <dc:creator>user</dc:creator>
  <cp:lastModifiedBy>user</cp:lastModifiedBy>
  <cp:revision>1</cp:revision>
  <dcterms:created xsi:type="dcterms:W3CDTF">2023-09-15T08:36:05Z</dcterms:created>
  <dcterms:modified xsi:type="dcterms:W3CDTF">2023-09-15T08:36:05Z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FD6E8B298203470081706C62E254FCEC_11</vt:lpwstr>
  </property>
  <property fmtid="{D5CDD505-2E9C-101B-9397-08002B2CF9AE}" pid="3" name="KSOProductBuildVer">
    <vt:lpwstr>1033-12.2.0.13201</vt:lpwstr>
  </property>
</Properties>
</file>