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Montserrat"/>
      <p:regular r:id="rId18"/>
      <p:bold r:id="rId19"/>
      <p:italic r:id="rId20"/>
      <p:boldItalic r:id="rId21"/>
    </p:embeddedFont>
    <p:embeddedFont>
      <p:font typeface="Lat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Lato-regular.fntdata"/><Relationship Id="rId21" Type="http://schemas.openxmlformats.org/officeDocument/2006/relationships/font" Target="fonts/Montserrat-boldItalic.fntdata"/><Relationship Id="rId24" Type="http://schemas.openxmlformats.org/officeDocument/2006/relationships/font" Target="fonts/Lato-italic.fntdata"/><Relationship Id="rId23" Type="http://schemas.openxmlformats.org/officeDocument/2006/relationships/font" Target="fonts/La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029c0e99e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1029c0e99e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1029c0e99e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1029c0e99e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1029c0e99e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1029c0e99e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02946166a4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102946166a4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02946166a4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102946166a4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02946166a4_0_1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102946166a4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02946166a4_0_1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102946166a4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02946166a4_0_1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102946166a4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02946166a4_0_1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102946166a4_0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02946166a4_0_1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102946166a4_0_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02946166a4_0_1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102946166a4_0_1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251783" y="371800"/>
            <a:ext cx="8520600" cy="205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600" u="sng"/>
              <a:t>IDEALISM</a:t>
            </a:r>
            <a:endParaRPr b="1" sz="4600" u="sng"/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311700" y="28545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 Dr. Tanuja Bhatt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Assistant Professor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Department of Education (M.Ed.)</a:t>
            </a:r>
            <a:endParaRPr/>
          </a:p>
        </p:txBody>
      </p:sp>
      <p:pic>
        <p:nvPicPr>
          <p:cNvPr id="136" name="Google Shape;13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90169" y="2621619"/>
            <a:ext cx="3853825" cy="252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2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CURRICULUM</a:t>
            </a:r>
            <a:endParaRPr b="1"/>
          </a:p>
        </p:txBody>
      </p:sp>
      <p:sp>
        <p:nvSpPr>
          <p:cNvPr id="191" name="Google Shape;191;p22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According to idealism curriculum is developed in accordance to ideals and eternal values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Humanistic subject</a:t>
            </a:r>
            <a:endParaRPr sz="1600"/>
          </a:p>
          <a:p>
            <a:pPr indent="-330200" lvl="4" marL="22860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Religious studies</a:t>
            </a:r>
            <a:endParaRPr sz="1600"/>
          </a:p>
          <a:p>
            <a:pPr indent="-330200" lvl="4" marL="22860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Spiritual studies</a:t>
            </a:r>
            <a:endParaRPr sz="1600"/>
          </a:p>
          <a:p>
            <a:pPr indent="-330200" lvl="4" marL="22860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Literature</a:t>
            </a:r>
            <a:endParaRPr sz="1600"/>
          </a:p>
          <a:p>
            <a:pPr indent="-330200" lvl="4" marL="22860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History</a:t>
            </a:r>
            <a:endParaRPr sz="1600"/>
          </a:p>
          <a:p>
            <a:pPr indent="-330200" lvl="4" marL="22860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Fine arts</a:t>
            </a:r>
            <a:endParaRPr sz="1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3"/>
          <p:cNvSpPr txBox="1"/>
          <p:nvPr>
            <p:ph type="title"/>
          </p:nvPr>
        </p:nvSpPr>
        <p:spPr>
          <a:xfrm>
            <a:off x="380875" y="782450"/>
            <a:ext cx="8520600" cy="91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ROLE OF TEACHER, DISCIPLINE AND TEACHING METHODS</a:t>
            </a:r>
            <a:endParaRPr b="1"/>
          </a:p>
        </p:txBody>
      </p:sp>
      <p:sp>
        <p:nvSpPr>
          <p:cNvPr id="197" name="Google Shape;197;p23"/>
          <p:cNvSpPr txBox="1"/>
          <p:nvPr>
            <p:ph idx="1" type="body"/>
          </p:nvPr>
        </p:nvSpPr>
        <p:spPr>
          <a:xfrm>
            <a:off x="963075" y="16980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Teachers role is of spiritual guide, role model and a supreme person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Emphasis is laid on inner discipline, moral and religious instruction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The methods for teaching are reading, oral methods like lecture, discussion, dialogue, and traditional methods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REFERENCES</a:t>
            </a:r>
            <a:endParaRPr b="1"/>
          </a:p>
        </p:txBody>
      </p:sp>
      <p:sp>
        <p:nvSpPr>
          <p:cNvPr id="203" name="Google Shape;203;p2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Chaube S.P. &amp; Chaube A. (2010) . Philosophical and sociological foundations of education. Agra: Vinod pustak Mandir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Aggarwal, J.C. (2014). </a:t>
            </a:r>
            <a:r>
              <a:rPr lang="en"/>
              <a:t>Philosophical</a:t>
            </a:r>
            <a:r>
              <a:rPr lang="en"/>
              <a:t> and sociological perspectives of education. Delhi: Shipra Publication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OVERVIEW</a:t>
            </a:r>
            <a:endParaRPr b="1"/>
          </a:p>
        </p:txBody>
      </p:sp>
      <p:sp>
        <p:nvSpPr>
          <p:cNvPr id="142" name="Google Shape;142;p1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Chief components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Fundamental principles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Metaphysics</a:t>
            </a:r>
            <a:r>
              <a:rPr lang="en" sz="1600"/>
              <a:t> of idealism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Axiology of idealism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Epistemology of idealism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Educational aims of idealism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Curriculum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Role of teacher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Discipline and teaching method</a:t>
            </a:r>
            <a:endParaRPr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Idealism (Oldest philosophy)</a:t>
            </a:r>
            <a:endParaRPr b="1"/>
          </a:p>
        </p:txBody>
      </p:sp>
      <p:sp>
        <p:nvSpPr>
          <p:cNvPr id="148" name="Google Shape;148;p15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457200" lvl="0" marL="45720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           According to Idealism ideas are the only true reality.</a:t>
            </a:r>
            <a:endParaRPr/>
          </a:p>
        </p:txBody>
      </p:sp>
      <p:pic>
        <p:nvPicPr>
          <p:cNvPr id="149" name="Google Shape;14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24120" y="2050450"/>
            <a:ext cx="4095775" cy="2740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CHIEF EXPONENTS OF IDEALISM</a:t>
            </a:r>
            <a:endParaRPr b="1"/>
          </a:p>
        </p:txBody>
      </p:sp>
      <p:sp>
        <p:nvSpPr>
          <p:cNvPr id="155" name="Google Shape;155;p16"/>
          <p:cNvSpPr txBox="1"/>
          <p:nvPr>
            <p:ph idx="1" type="body"/>
          </p:nvPr>
        </p:nvSpPr>
        <p:spPr>
          <a:xfrm>
            <a:off x="819150" y="1307850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400"/>
              <a:t>(</a:t>
            </a:r>
            <a:r>
              <a:rPr lang="en" sz="6400"/>
              <a:t>WESTERN)</a:t>
            </a:r>
            <a:endParaRPr sz="6400"/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6400"/>
              <a:t>Socrates (469-</a:t>
            </a:r>
            <a:r>
              <a:rPr lang="en" sz="6400"/>
              <a:t>399 BC</a:t>
            </a:r>
            <a:r>
              <a:rPr lang="en" sz="6400"/>
              <a:t>)</a:t>
            </a:r>
            <a:endParaRPr sz="64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6400"/>
              <a:t>Plato (427-347 BC)</a:t>
            </a:r>
            <a:endParaRPr sz="64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6400"/>
              <a:t>Deseartes</a:t>
            </a:r>
            <a:r>
              <a:rPr lang="en" sz="6400"/>
              <a:t> (1596-1650)</a:t>
            </a:r>
            <a:endParaRPr sz="64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6400"/>
              <a:t>Froebel</a:t>
            </a:r>
            <a:endParaRPr sz="6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6400"/>
              <a:t>(INDIAN)</a:t>
            </a:r>
            <a:endParaRPr sz="6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6400"/>
              <a:t>Vedic Rishis (1500-600 BC)</a:t>
            </a:r>
            <a:endParaRPr sz="6400"/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6400"/>
              <a:t>Swami </a:t>
            </a:r>
            <a:r>
              <a:rPr lang="en" sz="6400"/>
              <a:t>Vivekananda</a:t>
            </a:r>
            <a:endParaRPr sz="64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6400"/>
              <a:t>Rabindranath Tagore</a:t>
            </a:r>
            <a:endParaRPr sz="64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6400"/>
              <a:t>Aurobindo Ghosh</a:t>
            </a:r>
            <a:endParaRPr sz="6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FUNDAMENTAL PRINCIPLES OF IDEALISM</a:t>
            </a:r>
            <a:endParaRPr b="1"/>
          </a:p>
        </p:txBody>
      </p:sp>
      <p:sp>
        <p:nvSpPr>
          <p:cNvPr id="161" name="Google Shape;161;p17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Spirit and mind constitute reality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Man being spiritual is </a:t>
            </a:r>
            <a:r>
              <a:rPr lang="en" sz="1600"/>
              <a:t>a supreme</a:t>
            </a:r>
            <a:r>
              <a:rPr lang="en" sz="1600"/>
              <a:t> creation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God is the source of all knowledge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Values are absolute and unchanging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What is ultimately real is not the object itself but the idea behind it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Man is not the </a:t>
            </a:r>
            <a:r>
              <a:rPr lang="en" sz="1600"/>
              <a:t>creator</a:t>
            </a:r>
            <a:r>
              <a:rPr lang="en" sz="1600"/>
              <a:t> of values</a:t>
            </a:r>
            <a:endParaRPr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METAPHYSICS OF IDEALISM</a:t>
            </a:r>
            <a:endParaRPr b="1"/>
          </a:p>
        </p:txBody>
      </p:sp>
      <p:sp>
        <p:nvSpPr>
          <p:cNvPr id="167" name="Google Shape;167;p18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According to idealism : the primary reality of an individual experience is ‘self’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‘Self’ is the ultimate reality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Ultimate reality isn’t limited, it may be one or many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Individual self gives all the freedom</a:t>
            </a:r>
            <a:endParaRPr sz="1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AXIOLOGY OF IDEALISM</a:t>
            </a:r>
            <a:endParaRPr b="1"/>
          </a:p>
        </p:txBody>
      </p:sp>
      <p:sp>
        <p:nvSpPr>
          <p:cNvPr id="173" name="Google Shape;173;p19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It states values are real existence, evil is not real existent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The value of human life are what they are largely because there are individual persons to </a:t>
            </a:r>
            <a:r>
              <a:rPr lang="en" sz="1600"/>
              <a:t>possess</a:t>
            </a:r>
            <a:r>
              <a:rPr lang="en" sz="1600"/>
              <a:t> and enjoy them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The individual person can realise value by actively relating parts and wholes</a:t>
            </a:r>
            <a:endParaRPr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EPISTEMOLOGY OF IDEALISM</a:t>
            </a:r>
            <a:endParaRPr b="1"/>
          </a:p>
        </p:txBody>
      </p:sp>
      <p:sp>
        <p:nvSpPr>
          <p:cNvPr id="179" name="Google Shape;179;p20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The ultimate </a:t>
            </a:r>
            <a:r>
              <a:rPr lang="en" sz="1600"/>
              <a:t>knowledge</a:t>
            </a:r>
            <a:r>
              <a:rPr lang="en" sz="1600"/>
              <a:t> is the knowledge on spirituality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Some idealist support direct experience of the self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Surrounding world is important to experience the self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Reality to be a logically unified total system ‘a universal mind’</a:t>
            </a:r>
            <a:endParaRPr sz="1600"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1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EDUCATIONAL AIMS OF IDEALISM</a:t>
            </a:r>
            <a:endParaRPr b="1"/>
          </a:p>
        </p:txBody>
      </p:sp>
      <p:sp>
        <p:nvSpPr>
          <p:cNvPr id="185" name="Google Shape;185;p21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To develop the mind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To search for true ideas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To develop character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Self realisation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Preservation</a:t>
            </a:r>
            <a:r>
              <a:rPr lang="en" sz="1600"/>
              <a:t> and transmission of culture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To prepare an individual for whole life</a:t>
            </a:r>
            <a:endParaRPr sz="1600"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