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73" r:id="rId2"/>
    <p:sldId id="257" r:id="rId3"/>
    <p:sldId id="258" r:id="rId4"/>
    <p:sldId id="261" r:id="rId5"/>
    <p:sldId id="259" r:id="rId6"/>
    <p:sldId id="260" r:id="rId7"/>
    <p:sldId id="274" r:id="rId8"/>
  </p:sldIdLst>
  <p:sldSz cx="9144000" cy="6858000" type="screen4x3"/>
  <p:notesSz cx="6858000" cy="9144000"/>
  <p:custShowLst>
    <p:custShow name="Custom Show 1" id="0">
      <p:sldLst>
        <p:sld r:id="rId3"/>
      </p:sldLst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>
        <p:scale>
          <a:sx n="77" d="100"/>
          <a:sy n="77" d="100"/>
        </p:scale>
        <p:origin x="-1176" y="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2790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3B4AE8-2B01-4E4B-8DCD-34977CFE26AF}" type="datetimeFigureOut">
              <a:rPr lang="en-US" smtClean="0"/>
              <a:pPr/>
              <a:t>11/21/2021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7D86C0-0432-4CA3-A710-8D3192822C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509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D86C0-0432-4CA3-A710-8D3192822C4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CE12384-985F-479F-AD46-394BEAFE1D7B}" type="datetimeFigureOut">
              <a:rPr lang="en-US" smtClean="0"/>
              <a:pPr/>
              <a:t>11/21/2021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E926515-A550-4E49-A30E-D8AC0BD603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12384-985F-479F-AD46-394BEAFE1D7B}" type="datetimeFigureOut">
              <a:rPr lang="en-US" smtClean="0"/>
              <a:pPr/>
              <a:t>11/21/2021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6515-A550-4E49-A30E-D8AC0BD603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12384-985F-479F-AD46-394BEAFE1D7B}" type="datetimeFigureOut">
              <a:rPr lang="en-US" smtClean="0"/>
              <a:pPr/>
              <a:t>11/21/2021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6515-A550-4E49-A30E-D8AC0BD603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CE12384-985F-479F-AD46-394BEAFE1D7B}" type="datetimeFigureOut">
              <a:rPr lang="en-US" smtClean="0"/>
              <a:pPr/>
              <a:t>11/21/2021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E926515-A550-4E49-A30E-D8AC0BD603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CE12384-985F-479F-AD46-394BEAFE1D7B}" type="datetimeFigureOut">
              <a:rPr lang="en-US" smtClean="0"/>
              <a:pPr/>
              <a:t>11/21/2021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E926515-A550-4E49-A30E-D8AC0BD603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12384-985F-479F-AD46-394BEAFE1D7B}" type="datetimeFigureOut">
              <a:rPr lang="en-US" smtClean="0"/>
              <a:pPr/>
              <a:t>11/21/2021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6515-A550-4E49-A30E-D8AC0BD603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12384-985F-479F-AD46-394BEAFE1D7B}" type="datetimeFigureOut">
              <a:rPr lang="en-US" smtClean="0"/>
              <a:pPr/>
              <a:t>11/21/2021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6515-A550-4E49-A30E-D8AC0BD603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CE12384-985F-479F-AD46-394BEAFE1D7B}" type="datetimeFigureOut">
              <a:rPr lang="en-US" smtClean="0"/>
              <a:pPr/>
              <a:t>11/21/2021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E926515-A550-4E49-A30E-D8AC0BD603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12384-985F-479F-AD46-394BEAFE1D7B}" type="datetimeFigureOut">
              <a:rPr lang="en-US" smtClean="0"/>
              <a:pPr/>
              <a:t>11/21/2021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6515-A550-4E49-A30E-D8AC0BD603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1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CE12384-985F-479F-AD46-394BEAFE1D7B}" type="datetimeFigureOut">
              <a:rPr lang="en-US" smtClean="0"/>
              <a:pPr/>
              <a:t>11/21/2021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E926515-A550-4E49-A30E-D8AC0BD603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9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CE12384-985F-479F-AD46-394BEAFE1D7B}" type="datetimeFigureOut">
              <a:rPr lang="en-US" smtClean="0"/>
              <a:pPr/>
              <a:t>11/21/2021</a:t>
            </a:fld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E926515-A550-4E49-A30E-D8AC0BD603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CE12384-985F-479F-AD46-394BEAFE1D7B}" type="datetimeFigureOut">
              <a:rPr lang="en-US" smtClean="0"/>
              <a:pPr/>
              <a:t>11/21/2021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7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E926515-A550-4E49-A30E-D8AC0BD603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762000" y="609600"/>
            <a:ext cx="7772400" cy="5410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Computer Fundamental &amp;  			       Problem solving Techniques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BCA 1001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Introduction To Computer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		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	By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	Himanshu Shukla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Assistant Professor	</a:t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Department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Of Computer Application </a:t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UIET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CSJM University, Kanpur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9433" y="2591137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What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is a computer?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5633" y="2999599"/>
            <a:ext cx="800100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omputer is an advanced electronic device that convert data into useful information.</a:t>
            </a: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omputer is an electronic device that takes raw data as an input from the user and processes it under the control of a set of instructions (called program),  produces a result (output), and saves it for future use. </a:t>
            </a: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dirty="0">
                <a:latin typeface="Times New Roman" pitchFamily="18" charset="0"/>
                <a:cs typeface="Times New Roman" pitchFamily="18" charset="0"/>
              </a:rPr>
              <a:t>The word 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compute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 is derived from the Latin word ‘</a:t>
            </a:r>
            <a:r>
              <a:rPr lang="en-GB" i="1" dirty="0" err="1">
                <a:latin typeface="Times New Roman" pitchFamily="18" charset="0"/>
                <a:cs typeface="Times New Roman" pitchFamily="18" charset="0"/>
              </a:rPr>
              <a:t>computare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’, was meaning “arithmetic,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calculation”. 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The </a:t>
            </a:r>
            <a:r>
              <a:rPr lang="en-GB" i="1" dirty="0">
                <a:latin typeface="Times New Roman" pitchFamily="18" charset="0"/>
                <a:cs typeface="Times New Roman" pitchFamily="18" charset="0"/>
              </a:rPr>
              <a:t>Computer 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the digital device that stores information in memory using input devices and manipulate information to produce output according to given instructions</a:t>
            </a:r>
            <a:r>
              <a:rPr lang="en-GB" dirty="0"/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838200" y="490251"/>
            <a:ext cx="7620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133600" y="762001"/>
            <a:ext cx="4953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COMPUTER  FUNDAMENTAL</a:t>
            </a:r>
            <a:endParaRPr lang="en-US" sz="26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838200" y="1400307"/>
            <a:ext cx="7696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154220" y="1633320"/>
            <a:ext cx="624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Definition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533401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Functionalities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of 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Computer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524000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1143000"/>
            <a:ext cx="8229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There are three basic functionalities of a Computer System and they are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5334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Input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5334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Process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5334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Output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Digital computer carries out the following five functions: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Step 1 -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Takes data as input.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Step 2 -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Stores the data/instructions in its memory and uses them as required.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Step 3 -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Processes the data and converts it into useful information.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Step 4 -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Generates the output.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Step 5 -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Controls all the above four steps.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57200" y="3124200"/>
            <a:ext cx="15240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INPUT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505200" y="2286000"/>
            <a:ext cx="1752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A.L.U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05200" y="3200400"/>
            <a:ext cx="1752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CONTROL UNIT</a:t>
            </a:r>
            <a:endParaRPr lang="en-US" sz="1600" dirty="0"/>
          </a:p>
        </p:txBody>
      </p:sp>
      <p:sp>
        <p:nvSpPr>
          <p:cNvPr id="5" name="Rectangle 4"/>
          <p:cNvSpPr/>
          <p:nvPr/>
        </p:nvSpPr>
        <p:spPr>
          <a:xfrm>
            <a:off x="3505200" y="4038600"/>
            <a:ext cx="1752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>
            <a:off x="2362200" y="3429000"/>
            <a:ext cx="762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>
            <a:off x="5486400" y="3429000"/>
            <a:ext cx="9144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6705600" y="3124200"/>
            <a:ext cx="15240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OUTPUT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533400" y="304800"/>
            <a:ext cx="792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09600" y="1143000"/>
            <a:ext cx="7696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62000" y="457201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              BLOCK DIAGRAM OF COMPUTER </a:t>
            </a:r>
            <a:endParaRPr lang="en-US" sz="2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51" name="Rectangle 67"/>
          <p:cNvSpPr>
            <a:spLocks noChangeArrowheads="1"/>
          </p:cNvSpPr>
          <p:nvPr/>
        </p:nvSpPr>
        <p:spPr bwMode="auto">
          <a:xfrm>
            <a:off x="228600" y="304800"/>
            <a:ext cx="7696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en-US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Advantages of Computers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Following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are certain advantages of computers.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228600" y="1371600"/>
            <a:ext cx="4876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HIGH SPEED</a:t>
            </a:r>
          </a:p>
          <a:p>
            <a:pPr algn="just">
              <a:buFont typeface="Arial" pitchFamily="34" charset="0"/>
              <a:buChar char="•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ACCURACY</a:t>
            </a:r>
          </a:p>
          <a:p>
            <a:pPr algn="just">
              <a:buFont typeface="Arial" pitchFamily="34" charset="0"/>
              <a:buChar char="•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STORAGE CAPABILITY</a:t>
            </a:r>
          </a:p>
          <a:p>
            <a:pPr algn="just">
              <a:buFont typeface="Arial" pitchFamily="34" charset="0"/>
              <a:buChar char="•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DELLIGENCE</a:t>
            </a:r>
          </a:p>
          <a:p>
            <a:pPr algn="just">
              <a:buFont typeface="Arial" pitchFamily="34" charset="0"/>
              <a:buChar char="•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VERSATALITY</a:t>
            </a:r>
          </a:p>
          <a:p>
            <a:pPr algn="just">
              <a:buFont typeface="Arial" pitchFamily="34" charset="0"/>
              <a:buChar char="•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RELIABILITY</a:t>
            </a:r>
          </a:p>
          <a:p>
            <a:pPr algn="just">
              <a:buFont typeface="Arial" pitchFamily="34" charset="0"/>
              <a:buChar char="•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AUTOMATION</a:t>
            </a:r>
          </a:p>
          <a:p>
            <a:pPr algn="just">
              <a:buFont typeface="Arial" pitchFamily="34" charset="0"/>
              <a:buChar char="•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REDUCTION IN PAPER WORK &amp; COST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28600" y="3657600"/>
            <a:ext cx="5638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en-US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Disadvantages of Computers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kumimoji="0" lang="en-US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2400" y="4419600"/>
            <a:ext cx="8001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Following are certain disadvantages of computer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NO IQ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DENPENDENCY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NO FEELING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533401"/>
            <a:ext cx="81534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Wingdings" pitchFamily="2" charset="2"/>
              <a:buChar char="v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APPLICATION OF COMPUTER  IN VARIOUS FIELDS 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b="1" dirty="0"/>
              <a:t> </a:t>
            </a:r>
            <a:endParaRPr lang="en-US" b="1" dirty="0" smtClean="0"/>
          </a:p>
          <a:p>
            <a:pPr marL="285750" indent="-285750" algn="just">
              <a:buFont typeface="Wingdings" pitchFamily="2" charset="2"/>
              <a:buChar char="Ø"/>
            </a:pPr>
            <a:endParaRPr lang="en-US" b="1" dirty="0" smtClean="0"/>
          </a:p>
          <a:p>
            <a:pPr marL="285750" indent="-285750" algn="just">
              <a:buFont typeface="Wingdings" pitchFamily="2" charset="2"/>
              <a:buChar char="Ø"/>
            </a:pPr>
            <a:endParaRPr lang="en-US" sz="2800" dirty="0"/>
          </a:p>
          <a:p>
            <a:pPr marL="285750" indent="-285750" algn="just">
              <a:buFont typeface="Wingdings" pitchFamily="2" charset="2"/>
              <a:buChar char="Ø"/>
            </a:pPr>
            <a:r>
              <a:rPr lang="en-US" sz="2800" dirty="0" smtClean="0"/>
              <a:t>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Business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Banking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Insurance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Education 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Marketing 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Healthcare 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Military 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Communication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Government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en-US" sz="2800" b="1" dirty="0"/>
          </a:p>
          <a:p>
            <a:pPr marL="285750" indent="-285750" algn="just">
              <a:buFont typeface="Wingdings" pitchFamily="2" charset="2"/>
              <a:buChar char="Ø"/>
            </a:pP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81000" y="381000"/>
            <a:ext cx="7772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References:</a:t>
            </a:r>
          </a:p>
          <a:p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Fundamental of Computers – By P.K. </a:t>
            </a:r>
            <a:r>
              <a:rPr lang="en-IN" dirty="0" err="1">
                <a:latin typeface="Times New Roman" pitchFamily="18" charset="0"/>
                <a:cs typeface="Times New Roman" pitchFamily="18" charset="0"/>
              </a:rPr>
              <a:t>Sinha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Fundamental of Computers – By </a:t>
            </a:r>
            <a:r>
              <a:rPr lang="en-IN" dirty="0" err="1">
                <a:latin typeface="Times New Roman" pitchFamily="18" charset="0"/>
                <a:cs typeface="Times New Roman" pitchFamily="18" charset="0"/>
              </a:rPr>
              <a:t>V.Rajaraman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B.P.B.Publication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www.tutorialspoint.com</a:t>
            </a:r>
          </a:p>
          <a:p>
            <a:pPr lvl="0"/>
            <a:r>
              <a:rPr lang="en-IN" dirty="0">
                <a:latin typeface="Times New Roman" pitchFamily="18" charset="0"/>
                <a:cs typeface="Times New Roman" pitchFamily="18" charset="0"/>
              </a:rPr>
              <a:t>4. https://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www.javatpoint.com/computer-fundamentals-tutorial</a:t>
            </a:r>
          </a:p>
          <a:p>
            <a:pPr lvl="0"/>
            <a:r>
              <a:rPr lang="en-IN" dirty="0">
                <a:latin typeface="Times New Roman" pitchFamily="18" charset="0"/>
                <a:cs typeface="Times New Roman" pitchFamily="18" charset="0"/>
              </a:rPr>
              <a:t>5. https://www.tutorialsmate.com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/</a:t>
            </a:r>
          </a:p>
          <a:p>
            <a:pPr lvl="0"/>
            <a:r>
              <a:rPr lang="en-GB" dirty="0">
                <a:latin typeface="Times New Roman" pitchFamily="18" charset="0"/>
                <a:cs typeface="Times New Roman" pitchFamily="18" charset="0"/>
              </a:rPr>
              <a:t>6. https://ecomputernotes.com/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13076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705</TotalTime>
  <Words>264</Words>
  <Application>Microsoft Office PowerPoint</Application>
  <PresentationFormat>On-screen Show (4:3)</PresentationFormat>
  <Paragraphs>65</Paragraphs>
  <Slides>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  <vt:variant>
        <vt:lpstr>Custom Shows</vt:lpstr>
      </vt:variant>
      <vt:variant>
        <vt:i4>1</vt:i4>
      </vt:variant>
    </vt:vector>
  </HeadingPairs>
  <TitlesOfParts>
    <vt:vector size="9" baseType="lpstr">
      <vt:lpstr>Oriel</vt:lpstr>
      <vt:lpstr> Computer Fundamental &amp;            Problem solving Techniques   BCA 1001  Introduction To Computer            By     Himanshu Shukla      Assistant Professor      Department Of Computer Application      UIET, CSJM University, Kanpur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Custom Show 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sai</dc:creator>
  <cp:lastModifiedBy>hp</cp:lastModifiedBy>
  <cp:revision>46</cp:revision>
  <dcterms:created xsi:type="dcterms:W3CDTF">2021-11-17T13:50:45Z</dcterms:created>
  <dcterms:modified xsi:type="dcterms:W3CDTF">2021-11-21T11:36:28Z</dcterms:modified>
</cp:coreProperties>
</file>