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940" y="-11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91FAB-AFB1-4914-A4A0-389FEF58391B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D6468-567C-4C54-9A28-D42C80E6D5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26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6468-567C-4C54-9A28-D42C80E6D5FD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526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C4-B761-4686-9842-9A4EF31AFD06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1CD-0752-4CF8-9D79-48D3360CD1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35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C4-B761-4686-9842-9A4EF31AFD06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1CD-0752-4CF8-9D79-48D3360CD1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53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C4-B761-4686-9842-9A4EF31AFD06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1CD-0752-4CF8-9D79-48D3360CD1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800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C4-B761-4686-9842-9A4EF31AFD06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1CD-0752-4CF8-9D79-48D3360CD1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020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C4-B761-4686-9842-9A4EF31AFD06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1CD-0752-4CF8-9D79-48D3360CD1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249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C4-B761-4686-9842-9A4EF31AFD06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1CD-0752-4CF8-9D79-48D3360CD1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88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C4-B761-4686-9842-9A4EF31AFD06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1CD-0752-4CF8-9D79-48D3360CD1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22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C4-B761-4686-9842-9A4EF31AFD06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1CD-0752-4CF8-9D79-48D3360CD1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462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C4-B761-4686-9842-9A4EF31AFD06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1CD-0752-4CF8-9D79-48D3360CD1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02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C4-B761-4686-9842-9A4EF31AFD06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1CD-0752-4CF8-9D79-48D3360CD1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067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C4-B761-4686-9842-9A4EF31AFD06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1CD-0752-4CF8-9D79-48D3360CD1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86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6E6C4-B761-4686-9842-9A4EF31AFD06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891CD-0752-4CF8-9D79-48D3360CD1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13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01" y="692696"/>
            <a:ext cx="9152000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67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52000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70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52000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67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52000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65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52000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91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774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On-screen Show (4:3)</PresentationFormat>
  <Paragraphs>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</dc:creator>
  <cp:lastModifiedBy>Katy</cp:lastModifiedBy>
  <cp:revision>2</cp:revision>
  <dcterms:created xsi:type="dcterms:W3CDTF">2021-11-16T17:52:08Z</dcterms:created>
  <dcterms:modified xsi:type="dcterms:W3CDTF">2021-11-16T18:02:28Z</dcterms:modified>
</cp:coreProperties>
</file>