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2" r:id="rId5"/>
    <p:sldId id="281" r:id="rId6"/>
    <p:sldId id="283" r:id="rId7"/>
    <p:sldId id="260" r:id="rId8"/>
    <p:sldId id="259"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4" r:id="rId22"/>
    <p:sldId id="273" r:id="rId23"/>
    <p:sldId id="275" r:id="rId24"/>
    <p:sldId id="284" r:id="rId25"/>
    <p:sldId id="285" r:id="rId26"/>
    <p:sldId id="276" r:id="rId27"/>
    <p:sldId id="286" r:id="rId28"/>
    <p:sldId id="277" r:id="rId29"/>
    <p:sldId id="287" r:id="rId30"/>
    <p:sldId id="278" r:id="rId31"/>
    <p:sldId id="288" r:id="rId32"/>
    <p:sldId id="279" r:id="rId33"/>
    <p:sldId id="280" r:id="rId34"/>
    <p:sldId id="28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1284" y="-24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1B23BB-AC9C-4180-8320-E14D914CC93C}" type="doc">
      <dgm:prSet loTypeId="urn:microsoft.com/office/officeart/2005/8/layout/list1" loCatId="list" qsTypeId="urn:microsoft.com/office/officeart/2005/8/quickstyle/simple2" qsCatId="simple" csTypeId="urn:microsoft.com/office/officeart/2005/8/colors/accent2_1" csCatId="accent2" phldr="1"/>
      <dgm:spPr/>
      <dgm:t>
        <a:bodyPr/>
        <a:lstStyle/>
        <a:p>
          <a:endParaRPr lang="en-IN"/>
        </a:p>
      </dgm:t>
    </dgm:pt>
    <dgm:pt modelId="{87D8BFFB-70E6-4B2A-B2C8-B0BE0F556CB8}">
      <dgm:prSet phldrT="[Text]"/>
      <dgm:spPr/>
      <dgm:t>
        <a:bodyPr/>
        <a:lstStyle/>
        <a:p>
          <a:r>
            <a:rPr lang="en-US" dirty="0" smtClean="0"/>
            <a:t>Control of Rotational moments across a joint</a:t>
          </a:r>
          <a:endParaRPr lang="en-IN" dirty="0"/>
        </a:p>
      </dgm:t>
    </dgm:pt>
    <dgm:pt modelId="{EFE89A17-63A9-479F-94F7-3AFCECB5F6D1}" type="parTrans" cxnId="{68AC19FD-1FCE-4515-8C48-16D25413EEE9}">
      <dgm:prSet/>
      <dgm:spPr/>
      <dgm:t>
        <a:bodyPr/>
        <a:lstStyle/>
        <a:p>
          <a:endParaRPr lang="en-IN"/>
        </a:p>
      </dgm:t>
    </dgm:pt>
    <dgm:pt modelId="{FDBA3F1A-8779-40B2-8936-87176AF528C4}" type="sibTrans" cxnId="{68AC19FD-1FCE-4515-8C48-16D25413EEE9}">
      <dgm:prSet/>
      <dgm:spPr/>
      <dgm:t>
        <a:bodyPr/>
        <a:lstStyle/>
        <a:p>
          <a:endParaRPr lang="en-IN"/>
        </a:p>
      </dgm:t>
    </dgm:pt>
    <dgm:pt modelId="{196B2CCF-8345-47AC-9F7D-DC22242A4700}">
      <dgm:prSet phldrT="[Text]"/>
      <dgm:spPr/>
      <dgm:t>
        <a:bodyPr/>
        <a:lstStyle/>
        <a:p>
          <a:r>
            <a:rPr lang="en-US" dirty="0" smtClean="0"/>
            <a:t>Control of translational forces across a joint</a:t>
          </a:r>
          <a:endParaRPr lang="en-IN" dirty="0"/>
        </a:p>
      </dgm:t>
    </dgm:pt>
    <dgm:pt modelId="{ADB41266-F491-40B8-AC2B-F0038423D324}" type="parTrans" cxnId="{5DFB5284-DAB1-4F82-824C-0997F2A0E68A}">
      <dgm:prSet/>
      <dgm:spPr/>
      <dgm:t>
        <a:bodyPr/>
        <a:lstStyle/>
        <a:p>
          <a:endParaRPr lang="en-IN"/>
        </a:p>
      </dgm:t>
    </dgm:pt>
    <dgm:pt modelId="{765993E3-9791-48FC-890F-58353375625F}" type="sibTrans" cxnId="{5DFB5284-DAB1-4F82-824C-0997F2A0E68A}">
      <dgm:prSet/>
      <dgm:spPr/>
      <dgm:t>
        <a:bodyPr/>
        <a:lstStyle/>
        <a:p>
          <a:endParaRPr lang="en-IN"/>
        </a:p>
      </dgm:t>
    </dgm:pt>
    <dgm:pt modelId="{040B8036-31DB-46B2-A5F4-AF40F5CC59AB}">
      <dgm:prSet phldrT="[Text]"/>
      <dgm:spPr/>
      <dgm:t>
        <a:bodyPr/>
        <a:lstStyle/>
        <a:p>
          <a:r>
            <a:rPr lang="en-US" dirty="0" smtClean="0"/>
            <a:t>Control of Axial forces across a joint</a:t>
          </a:r>
          <a:endParaRPr lang="en-IN" dirty="0"/>
        </a:p>
      </dgm:t>
    </dgm:pt>
    <dgm:pt modelId="{7679DEA4-5477-4D52-ABFA-CDD3FB779C85}" type="parTrans" cxnId="{1EEFD3E3-F3EB-4FAD-8BCB-648AF4E73036}">
      <dgm:prSet/>
      <dgm:spPr/>
      <dgm:t>
        <a:bodyPr/>
        <a:lstStyle/>
        <a:p>
          <a:endParaRPr lang="en-IN"/>
        </a:p>
      </dgm:t>
    </dgm:pt>
    <dgm:pt modelId="{88F84BB1-3BBF-4988-BE19-F04813FAB2CA}" type="sibTrans" cxnId="{1EEFD3E3-F3EB-4FAD-8BCB-648AF4E73036}">
      <dgm:prSet/>
      <dgm:spPr/>
      <dgm:t>
        <a:bodyPr/>
        <a:lstStyle/>
        <a:p>
          <a:endParaRPr lang="en-IN"/>
        </a:p>
      </dgm:t>
    </dgm:pt>
    <dgm:pt modelId="{24620B12-F07D-4917-AFDA-C68487F02488}">
      <dgm:prSet phldrT="[Text]"/>
      <dgm:spPr/>
      <dgm:t>
        <a:bodyPr/>
        <a:lstStyle/>
        <a:p>
          <a:r>
            <a:rPr lang="en-US" dirty="0" smtClean="0"/>
            <a:t>Control of line of Action of Ground Reaction Force</a:t>
          </a:r>
          <a:endParaRPr lang="en-IN" dirty="0"/>
        </a:p>
      </dgm:t>
    </dgm:pt>
    <dgm:pt modelId="{288EC62F-864C-4CB5-9781-E04E584ECED7}" type="parTrans" cxnId="{C39E294E-955E-419E-8998-A45961E8FB7D}">
      <dgm:prSet/>
      <dgm:spPr/>
      <dgm:t>
        <a:bodyPr/>
        <a:lstStyle/>
        <a:p>
          <a:endParaRPr lang="en-IN"/>
        </a:p>
      </dgm:t>
    </dgm:pt>
    <dgm:pt modelId="{07F8E254-4E9C-43C1-8127-EA7989BFEC56}" type="sibTrans" cxnId="{C39E294E-955E-419E-8998-A45961E8FB7D}">
      <dgm:prSet/>
      <dgm:spPr/>
      <dgm:t>
        <a:bodyPr/>
        <a:lstStyle/>
        <a:p>
          <a:endParaRPr lang="en-IN"/>
        </a:p>
      </dgm:t>
    </dgm:pt>
    <dgm:pt modelId="{064C0CFF-DE14-4DF3-A1C3-1FD24A54095C}" type="pres">
      <dgm:prSet presAssocID="{B91B23BB-AC9C-4180-8320-E14D914CC93C}" presName="linear" presStyleCnt="0">
        <dgm:presLayoutVars>
          <dgm:dir/>
          <dgm:animLvl val="lvl"/>
          <dgm:resizeHandles val="exact"/>
        </dgm:presLayoutVars>
      </dgm:prSet>
      <dgm:spPr/>
      <dgm:t>
        <a:bodyPr/>
        <a:lstStyle/>
        <a:p>
          <a:endParaRPr lang="en-IN"/>
        </a:p>
      </dgm:t>
    </dgm:pt>
    <dgm:pt modelId="{282BA921-8691-4402-BD93-B8FCC35BA594}" type="pres">
      <dgm:prSet presAssocID="{87D8BFFB-70E6-4B2A-B2C8-B0BE0F556CB8}" presName="parentLin" presStyleCnt="0"/>
      <dgm:spPr/>
    </dgm:pt>
    <dgm:pt modelId="{F12DC0DD-4D3F-447B-82FF-FF4C3C0D5F3F}" type="pres">
      <dgm:prSet presAssocID="{87D8BFFB-70E6-4B2A-B2C8-B0BE0F556CB8}" presName="parentLeftMargin" presStyleLbl="node1" presStyleIdx="0" presStyleCnt="4"/>
      <dgm:spPr/>
      <dgm:t>
        <a:bodyPr/>
        <a:lstStyle/>
        <a:p>
          <a:endParaRPr lang="en-IN"/>
        </a:p>
      </dgm:t>
    </dgm:pt>
    <dgm:pt modelId="{FE5FF1A6-5B87-436F-B2B4-FAE5D3069565}" type="pres">
      <dgm:prSet presAssocID="{87D8BFFB-70E6-4B2A-B2C8-B0BE0F556CB8}" presName="parentText" presStyleLbl="node1" presStyleIdx="0" presStyleCnt="4">
        <dgm:presLayoutVars>
          <dgm:chMax val="0"/>
          <dgm:bulletEnabled val="1"/>
        </dgm:presLayoutVars>
      </dgm:prSet>
      <dgm:spPr/>
      <dgm:t>
        <a:bodyPr/>
        <a:lstStyle/>
        <a:p>
          <a:endParaRPr lang="en-IN"/>
        </a:p>
      </dgm:t>
    </dgm:pt>
    <dgm:pt modelId="{B716561A-538B-4C7B-B77D-8410DDEC5DD5}" type="pres">
      <dgm:prSet presAssocID="{87D8BFFB-70E6-4B2A-B2C8-B0BE0F556CB8}" presName="negativeSpace" presStyleCnt="0"/>
      <dgm:spPr/>
    </dgm:pt>
    <dgm:pt modelId="{06595151-ECB1-451C-B061-F019F1134825}" type="pres">
      <dgm:prSet presAssocID="{87D8BFFB-70E6-4B2A-B2C8-B0BE0F556CB8}" presName="childText" presStyleLbl="conFgAcc1" presStyleIdx="0" presStyleCnt="4">
        <dgm:presLayoutVars>
          <dgm:bulletEnabled val="1"/>
        </dgm:presLayoutVars>
      </dgm:prSet>
      <dgm:spPr/>
    </dgm:pt>
    <dgm:pt modelId="{4EA53CA6-F5DD-4A2D-945A-63B9106FBCC3}" type="pres">
      <dgm:prSet presAssocID="{FDBA3F1A-8779-40B2-8936-87176AF528C4}" presName="spaceBetweenRectangles" presStyleCnt="0"/>
      <dgm:spPr/>
    </dgm:pt>
    <dgm:pt modelId="{7156EDAD-66FC-49B3-A24A-EDAE4F2A0303}" type="pres">
      <dgm:prSet presAssocID="{196B2CCF-8345-47AC-9F7D-DC22242A4700}" presName="parentLin" presStyleCnt="0"/>
      <dgm:spPr/>
    </dgm:pt>
    <dgm:pt modelId="{B99327FD-A25C-4932-AD4E-E571830F6F27}" type="pres">
      <dgm:prSet presAssocID="{196B2CCF-8345-47AC-9F7D-DC22242A4700}" presName="parentLeftMargin" presStyleLbl="node1" presStyleIdx="0" presStyleCnt="4"/>
      <dgm:spPr/>
      <dgm:t>
        <a:bodyPr/>
        <a:lstStyle/>
        <a:p>
          <a:endParaRPr lang="en-IN"/>
        </a:p>
      </dgm:t>
    </dgm:pt>
    <dgm:pt modelId="{A2ABCE39-9822-4DB3-8C50-FB240092FA82}" type="pres">
      <dgm:prSet presAssocID="{196B2CCF-8345-47AC-9F7D-DC22242A4700}" presName="parentText" presStyleLbl="node1" presStyleIdx="1" presStyleCnt="4">
        <dgm:presLayoutVars>
          <dgm:chMax val="0"/>
          <dgm:bulletEnabled val="1"/>
        </dgm:presLayoutVars>
      </dgm:prSet>
      <dgm:spPr/>
      <dgm:t>
        <a:bodyPr/>
        <a:lstStyle/>
        <a:p>
          <a:endParaRPr lang="en-IN"/>
        </a:p>
      </dgm:t>
    </dgm:pt>
    <dgm:pt modelId="{221654F6-6C65-423A-856F-FD5F66BC5AFF}" type="pres">
      <dgm:prSet presAssocID="{196B2CCF-8345-47AC-9F7D-DC22242A4700}" presName="negativeSpace" presStyleCnt="0"/>
      <dgm:spPr/>
    </dgm:pt>
    <dgm:pt modelId="{A9E7E258-BFB4-4F5D-A20A-C6C1CACDBA87}" type="pres">
      <dgm:prSet presAssocID="{196B2CCF-8345-47AC-9F7D-DC22242A4700}" presName="childText" presStyleLbl="conFgAcc1" presStyleIdx="1" presStyleCnt="4">
        <dgm:presLayoutVars>
          <dgm:bulletEnabled val="1"/>
        </dgm:presLayoutVars>
      </dgm:prSet>
      <dgm:spPr/>
    </dgm:pt>
    <dgm:pt modelId="{4D8CE701-4BAC-44EC-BCEF-10B1C812DA23}" type="pres">
      <dgm:prSet presAssocID="{765993E3-9791-48FC-890F-58353375625F}" presName="spaceBetweenRectangles" presStyleCnt="0"/>
      <dgm:spPr/>
    </dgm:pt>
    <dgm:pt modelId="{7CFE996E-4F1C-4A80-8D49-B532805C889D}" type="pres">
      <dgm:prSet presAssocID="{040B8036-31DB-46B2-A5F4-AF40F5CC59AB}" presName="parentLin" presStyleCnt="0"/>
      <dgm:spPr/>
    </dgm:pt>
    <dgm:pt modelId="{C9008E07-D687-4CC2-BAFD-F9BEF3347445}" type="pres">
      <dgm:prSet presAssocID="{040B8036-31DB-46B2-A5F4-AF40F5CC59AB}" presName="parentLeftMargin" presStyleLbl="node1" presStyleIdx="1" presStyleCnt="4"/>
      <dgm:spPr/>
      <dgm:t>
        <a:bodyPr/>
        <a:lstStyle/>
        <a:p>
          <a:endParaRPr lang="en-IN"/>
        </a:p>
      </dgm:t>
    </dgm:pt>
    <dgm:pt modelId="{EF0D3B58-1915-4420-926C-F33EC1A5575F}" type="pres">
      <dgm:prSet presAssocID="{040B8036-31DB-46B2-A5F4-AF40F5CC59AB}" presName="parentText" presStyleLbl="node1" presStyleIdx="2" presStyleCnt="4">
        <dgm:presLayoutVars>
          <dgm:chMax val="0"/>
          <dgm:bulletEnabled val="1"/>
        </dgm:presLayoutVars>
      </dgm:prSet>
      <dgm:spPr/>
      <dgm:t>
        <a:bodyPr/>
        <a:lstStyle/>
        <a:p>
          <a:endParaRPr lang="en-IN"/>
        </a:p>
      </dgm:t>
    </dgm:pt>
    <dgm:pt modelId="{E6EB6DAC-6BFB-4FC6-9315-73008782AAED}" type="pres">
      <dgm:prSet presAssocID="{040B8036-31DB-46B2-A5F4-AF40F5CC59AB}" presName="negativeSpace" presStyleCnt="0"/>
      <dgm:spPr/>
    </dgm:pt>
    <dgm:pt modelId="{0227663D-D71E-4FE9-B1A2-6E0F999F7554}" type="pres">
      <dgm:prSet presAssocID="{040B8036-31DB-46B2-A5F4-AF40F5CC59AB}" presName="childText" presStyleLbl="conFgAcc1" presStyleIdx="2" presStyleCnt="4">
        <dgm:presLayoutVars>
          <dgm:bulletEnabled val="1"/>
        </dgm:presLayoutVars>
      </dgm:prSet>
      <dgm:spPr/>
    </dgm:pt>
    <dgm:pt modelId="{787FF036-6435-4E11-8063-58B5AB1F0149}" type="pres">
      <dgm:prSet presAssocID="{88F84BB1-3BBF-4988-BE19-F04813FAB2CA}" presName="spaceBetweenRectangles" presStyleCnt="0"/>
      <dgm:spPr/>
    </dgm:pt>
    <dgm:pt modelId="{87752A6A-495A-4A5E-AC17-93FA83C78BE8}" type="pres">
      <dgm:prSet presAssocID="{24620B12-F07D-4917-AFDA-C68487F02488}" presName="parentLin" presStyleCnt="0"/>
      <dgm:spPr/>
    </dgm:pt>
    <dgm:pt modelId="{EE617C87-FC06-4472-A0F9-476820C88E35}" type="pres">
      <dgm:prSet presAssocID="{24620B12-F07D-4917-AFDA-C68487F02488}" presName="parentLeftMargin" presStyleLbl="node1" presStyleIdx="2" presStyleCnt="4"/>
      <dgm:spPr/>
      <dgm:t>
        <a:bodyPr/>
        <a:lstStyle/>
        <a:p>
          <a:endParaRPr lang="en-IN"/>
        </a:p>
      </dgm:t>
    </dgm:pt>
    <dgm:pt modelId="{D437F1F1-E4D8-4DFF-A5E8-D521DDA5B15A}" type="pres">
      <dgm:prSet presAssocID="{24620B12-F07D-4917-AFDA-C68487F02488}" presName="parentText" presStyleLbl="node1" presStyleIdx="3" presStyleCnt="4">
        <dgm:presLayoutVars>
          <dgm:chMax val="0"/>
          <dgm:bulletEnabled val="1"/>
        </dgm:presLayoutVars>
      </dgm:prSet>
      <dgm:spPr/>
      <dgm:t>
        <a:bodyPr/>
        <a:lstStyle/>
        <a:p>
          <a:endParaRPr lang="en-IN"/>
        </a:p>
      </dgm:t>
    </dgm:pt>
    <dgm:pt modelId="{55FBD457-B877-423A-8122-8E290D1A14D5}" type="pres">
      <dgm:prSet presAssocID="{24620B12-F07D-4917-AFDA-C68487F02488}" presName="negativeSpace" presStyleCnt="0"/>
      <dgm:spPr/>
    </dgm:pt>
    <dgm:pt modelId="{AE5F9299-6BDA-4E80-A463-D26B51239BDA}" type="pres">
      <dgm:prSet presAssocID="{24620B12-F07D-4917-AFDA-C68487F02488}" presName="childText" presStyleLbl="conFgAcc1" presStyleIdx="3" presStyleCnt="4">
        <dgm:presLayoutVars>
          <dgm:bulletEnabled val="1"/>
        </dgm:presLayoutVars>
      </dgm:prSet>
      <dgm:spPr/>
    </dgm:pt>
  </dgm:ptLst>
  <dgm:cxnLst>
    <dgm:cxn modelId="{5079B1E3-A26F-4B8D-B56A-495FD717E786}" type="presOf" srcId="{87D8BFFB-70E6-4B2A-B2C8-B0BE0F556CB8}" destId="{FE5FF1A6-5B87-436F-B2B4-FAE5D3069565}" srcOrd="1" destOrd="0" presId="urn:microsoft.com/office/officeart/2005/8/layout/list1"/>
    <dgm:cxn modelId="{C823F1A5-5F0D-4577-A200-B0F9B030F05E}" type="presOf" srcId="{87D8BFFB-70E6-4B2A-B2C8-B0BE0F556CB8}" destId="{F12DC0DD-4D3F-447B-82FF-FF4C3C0D5F3F}" srcOrd="0" destOrd="0" presId="urn:microsoft.com/office/officeart/2005/8/layout/list1"/>
    <dgm:cxn modelId="{6D6B3856-3C73-4C0D-9058-489CDADC4CEC}" type="presOf" srcId="{196B2CCF-8345-47AC-9F7D-DC22242A4700}" destId="{A2ABCE39-9822-4DB3-8C50-FB240092FA82}" srcOrd="1" destOrd="0" presId="urn:microsoft.com/office/officeart/2005/8/layout/list1"/>
    <dgm:cxn modelId="{68AC19FD-1FCE-4515-8C48-16D25413EEE9}" srcId="{B91B23BB-AC9C-4180-8320-E14D914CC93C}" destId="{87D8BFFB-70E6-4B2A-B2C8-B0BE0F556CB8}" srcOrd="0" destOrd="0" parTransId="{EFE89A17-63A9-479F-94F7-3AFCECB5F6D1}" sibTransId="{FDBA3F1A-8779-40B2-8936-87176AF528C4}"/>
    <dgm:cxn modelId="{C39E294E-955E-419E-8998-A45961E8FB7D}" srcId="{B91B23BB-AC9C-4180-8320-E14D914CC93C}" destId="{24620B12-F07D-4917-AFDA-C68487F02488}" srcOrd="3" destOrd="0" parTransId="{288EC62F-864C-4CB5-9781-E04E584ECED7}" sibTransId="{07F8E254-4E9C-43C1-8127-EA7989BFEC56}"/>
    <dgm:cxn modelId="{60FEBE2C-FC0C-47B5-9ED5-010725AD6971}" type="presOf" srcId="{B91B23BB-AC9C-4180-8320-E14D914CC93C}" destId="{064C0CFF-DE14-4DF3-A1C3-1FD24A54095C}" srcOrd="0" destOrd="0" presId="urn:microsoft.com/office/officeart/2005/8/layout/list1"/>
    <dgm:cxn modelId="{20F31EA4-82C7-46C0-B11E-21061DBB4E7A}" type="presOf" srcId="{040B8036-31DB-46B2-A5F4-AF40F5CC59AB}" destId="{EF0D3B58-1915-4420-926C-F33EC1A5575F}" srcOrd="1" destOrd="0" presId="urn:microsoft.com/office/officeart/2005/8/layout/list1"/>
    <dgm:cxn modelId="{1EEFD3E3-F3EB-4FAD-8BCB-648AF4E73036}" srcId="{B91B23BB-AC9C-4180-8320-E14D914CC93C}" destId="{040B8036-31DB-46B2-A5F4-AF40F5CC59AB}" srcOrd="2" destOrd="0" parTransId="{7679DEA4-5477-4D52-ABFA-CDD3FB779C85}" sibTransId="{88F84BB1-3BBF-4988-BE19-F04813FAB2CA}"/>
    <dgm:cxn modelId="{F084C621-BA09-4987-A1AF-1827CCE92635}" type="presOf" srcId="{196B2CCF-8345-47AC-9F7D-DC22242A4700}" destId="{B99327FD-A25C-4932-AD4E-E571830F6F27}" srcOrd="0" destOrd="0" presId="urn:microsoft.com/office/officeart/2005/8/layout/list1"/>
    <dgm:cxn modelId="{5DFB5284-DAB1-4F82-824C-0997F2A0E68A}" srcId="{B91B23BB-AC9C-4180-8320-E14D914CC93C}" destId="{196B2CCF-8345-47AC-9F7D-DC22242A4700}" srcOrd="1" destOrd="0" parTransId="{ADB41266-F491-40B8-AC2B-F0038423D324}" sibTransId="{765993E3-9791-48FC-890F-58353375625F}"/>
    <dgm:cxn modelId="{EE8AD255-375D-47FF-B385-65642790BF9B}" type="presOf" srcId="{24620B12-F07D-4917-AFDA-C68487F02488}" destId="{D437F1F1-E4D8-4DFF-A5E8-D521DDA5B15A}" srcOrd="1" destOrd="0" presId="urn:microsoft.com/office/officeart/2005/8/layout/list1"/>
    <dgm:cxn modelId="{A94E8F9A-02EC-4622-AF83-9E16A51C7724}" type="presOf" srcId="{24620B12-F07D-4917-AFDA-C68487F02488}" destId="{EE617C87-FC06-4472-A0F9-476820C88E35}" srcOrd="0" destOrd="0" presId="urn:microsoft.com/office/officeart/2005/8/layout/list1"/>
    <dgm:cxn modelId="{1AC74542-F023-4796-B993-BEB5F6C1164F}" type="presOf" srcId="{040B8036-31DB-46B2-A5F4-AF40F5CC59AB}" destId="{C9008E07-D687-4CC2-BAFD-F9BEF3347445}" srcOrd="0" destOrd="0" presId="urn:microsoft.com/office/officeart/2005/8/layout/list1"/>
    <dgm:cxn modelId="{96AA34B1-5147-455E-95A5-39D3D210A41C}" type="presParOf" srcId="{064C0CFF-DE14-4DF3-A1C3-1FD24A54095C}" destId="{282BA921-8691-4402-BD93-B8FCC35BA594}" srcOrd="0" destOrd="0" presId="urn:microsoft.com/office/officeart/2005/8/layout/list1"/>
    <dgm:cxn modelId="{B86FDBAA-133D-4A84-95C8-CBDB87C94E30}" type="presParOf" srcId="{282BA921-8691-4402-BD93-B8FCC35BA594}" destId="{F12DC0DD-4D3F-447B-82FF-FF4C3C0D5F3F}" srcOrd="0" destOrd="0" presId="urn:microsoft.com/office/officeart/2005/8/layout/list1"/>
    <dgm:cxn modelId="{5A44951E-1B92-4CDE-B75C-A7DBB134E6CA}" type="presParOf" srcId="{282BA921-8691-4402-BD93-B8FCC35BA594}" destId="{FE5FF1A6-5B87-436F-B2B4-FAE5D3069565}" srcOrd="1" destOrd="0" presId="urn:microsoft.com/office/officeart/2005/8/layout/list1"/>
    <dgm:cxn modelId="{3F6489D8-5006-417B-A60B-34F4FFF5F7F0}" type="presParOf" srcId="{064C0CFF-DE14-4DF3-A1C3-1FD24A54095C}" destId="{B716561A-538B-4C7B-B77D-8410DDEC5DD5}" srcOrd="1" destOrd="0" presId="urn:microsoft.com/office/officeart/2005/8/layout/list1"/>
    <dgm:cxn modelId="{8349BB93-E68C-487E-B632-ABDCA4E44A61}" type="presParOf" srcId="{064C0CFF-DE14-4DF3-A1C3-1FD24A54095C}" destId="{06595151-ECB1-451C-B061-F019F1134825}" srcOrd="2" destOrd="0" presId="urn:microsoft.com/office/officeart/2005/8/layout/list1"/>
    <dgm:cxn modelId="{B4179EE4-4D3E-42C3-9F6F-302F92C2F70F}" type="presParOf" srcId="{064C0CFF-DE14-4DF3-A1C3-1FD24A54095C}" destId="{4EA53CA6-F5DD-4A2D-945A-63B9106FBCC3}" srcOrd="3" destOrd="0" presId="urn:microsoft.com/office/officeart/2005/8/layout/list1"/>
    <dgm:cxn modelId="{024D08EF-0BBC-4D25-B073-85413CCAF081}" type="presParOf" srcId="{064C0CFF-DE14-4DF3-A1C3-1FD24A54095C}" destId="{7156EDAD-66FC-49B3-A24A-EDAE4F2A0303}" srcOrd="4" destOrd="0" presId="urn:microsoft.com/office/officeart/2005/8/layout/list1"/>
    <dgm:cxn modelId="{ED0D249A-67DD-45DF-AFEB-45810A832D76}" type="presParOf" srcId="{7156EDAD-66FC-49B3-A24A-EDAE4F2A0303}" destId="{B99327FD-A25C-4932-AD4E-E571830F6F27}" srcOrd="0" destOrd="0" presId="urn:microsoft.com/office/officeart/2005/8/layout/list1"/>
    <dgm:cxn modelId="{37CBA037-4D2A-4B6B-ADD8-7683659276EB}" type="presParOf" srcId="{7156EDAD-66FC-49B3-A24A-EDAE4F2A0303}" destId="{A2ABCE39-9822-4DB3-8C50-FB240092FA82}" srcOrd="1" destOrd="0" presId="urn:microsoft.com/office/officeart/2005/8/layout/list1"/>
    <dgm:cxn modelId="{6E7CC1F8-2AE3-4D46-8D11-99DBD97B1EE3}" type="presParOf" srcId="{064C0CFF-DE14-4DF3-A1C3-1FD24A54095C}" destId="{221654F6-6C65-423A-856F-FD5F66BC5AFF}" srcOrd="5" destOrd="0" presId="urn:microsoft.com/office/officeart/2005/8/layout/list1"/>
    <dgm:cxn modelId="{C6BF9AB4-1EC6-46D4-AF8D-9B312867EBDB}" type="presParOf" srcId="{064C0CFF-DE14-4DF3-A1C3-1FD24A54095C}" destId="{A9E7E258-BFB4-4F5D-A20A-C6C1CACDBA87}" srcOrd="6" destOrd="0" presId="urn:microsoft.com/office/officeart/2005/8/layout/list1"/>
    <dgm:cxn modelId="{A05064EF-6894-48D7-8CBA-1FE7CDBE4C02}" type="presParOf" srcId="{064C0CFF-DE14-4DF3-A1C3-1FD24A54095C}" destId="{4D8CE701-4BAC-44EC-BCEF-10B1C812DA23}" srcOrd="7" destOrd="0" presId="urn:microsoft.com/office/officeart/2005/8/layout/list1"/>
    <dgm:cxn modelId="{17DC247E-6A5C-4442-857B-1EC6AA5D2609}" type="presParOf" srcId="{064C0CFF-DE14-4DF3-A1C3-1FD24A54095C}" destId="{7CFE996E-4F1C-4A80-8D49-B532805C889D}" srcOrd="8" destOrd="0" presId="urn:microsoft.com/office/officeart/2005/8/layout/list1"/>
    <dgm:cxn modelId="{B8FF33A0-D3B0-44EE-B5A4-7B6D3F3C2B74}" type="presParOf" srcId="{7CFE996E-4F1C-4A80-8D49-B532805C889D}" destId="{C9008E07-D687-4CC2-BAFD-F9BEF3347445}" srcOrd="0" destOrd="0" presId="urn:microsoft.com/office/officeart/2005/8/layout/list1"/>
    <dgm:cxn modelId="{3ACFF795-8F2E-4DDE-A390-B449EEC609A1}" type="presParOf" srcId="{7CFE996E-4F1C-4A80-8D49-B532805C889D}" destId="{EF0D3B58-1915-4420-926C-F33EC1A5575F}" srcOrd="1" destOrd="0" presId="urn:microsoft.com/office/officeart/2005/8/layout/list1"/>
    <dgm:cxn modelId="{1A80D529-1E56-47D2-8E01-43E398C13DDD}" type="presParOf" srcId="{064C0CFF-DE14-4DF3-A1C3-1FD24A54095C}" destId="{E6EB6DAC-6BFB-4FC6-9315-73008782AAED}" srcOrd="9" destOrd="0" presId="urn:microsoft.com/office/officeart/2005/8/layout/list1"/>
    <dgm:cxn modelId="{BD1DFF08-E806-4693-8DB2-5AA03141922A}" type="presParOf" srcId="{064C0CFF-DE14-4DF3-A1C3-1FD24A54095C}" destId="{0227663D-D71E-4FE9-B1A2-6E0F999F7554}" srcOrd="10" destOrd="0" presId="urn:microsoft.com/office/officeart/2005/8/layout/list1"/>
    <dgm:cxn modelId="{A61D97F0-7798-4929-B91B-02FE359A6035}" type="presParOf" srcId="{064C0CFF-DE14-4DF3-A1C3-1FD24A54095C}" destId="{787FF036-6435-4E11-8063-58B5AB1F0149}" srcOrd="11" destOrd="0" presId="urn:microsoft.com/office/officeart/2005/8/layout/list1"/>
    <dgm:cxn modelId="{7363FBF7-649A-41C3-9FC1-24CE749DBC53}" type="presParOf" srcId="{064C0CFF-DE14-4DF3-A1C3-1FD24A54095C}" destId="{87752A6A-495A-4A5E-AC17-93FA83C78BE8}" srcOrd="12" destOrd="0" presId="urn:microsoft.com/office/officeart/2005/8/layout/list1"/>
    <dgm:cxn modelId="{FFE8964C-426D-4718-A4DA-007D78FA9167}" type="presParOf" srcId="{87752A6A-495A-4A5E-AC17-93FA83C78BE8}" destId="{EE617C87-FC06-4472-A0F9-476820C88E35}" srcOrd="0" destOrd="0" presId="urn:microsoft.com/office/officeart/2005/8/layout/list1"/>
    <dgm:cxn modelId="{7E370E45-B0A6-4259-B02B-FF78A482D36E}" type="presParOf" srcId="{87752A6A-495A-4A5E-AC17-93FA83C78BE8}" destId="{D437F1F1-E4D8-4DFF-A5E8-D521DDA5B15A}" srcOrd="1" destOrd="0" presId="urn:microsoft.com/office/officeart/2005/8/layout/list1"/>
    <dgm:cxn modelId="{F9574D38-A470-44A7-9462-F8F00F933133}" type="presParOf" srcId="{064C0CFF-DE14-4DF3-A1C3-1FD24A54095C}" destId="{55FBD457-B877-423A-8122-8E290D1A14D5}" srcOrd="13" destOrd="0" presId="urn:microsoft.com/office/officeart/2005/8/layout/list1"/>
    <dgm:cxn modelId="{138FB263-D9E6-487B-8E31-C56C5AE62EF6}" type="presParOf" srcId="{064C0CFF-DE14-4DF3-A1C3-1FD24A54095C}" destId="{AE5F9299-6BDA-4E80-A463-D26B51239BDA}"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7D4A24-8859-4CA2-9AED-DF40F486BD6F}" type="doc">
      <dgm:prSet loTypeId="urn:microsoft.com/office/officeart/2008/layout/VerticalCurvedList" loCatId="list" qsTypeId="urn:microsoft.com/office/officeart/2005/8/quickstyle/simple1" qsCatId="simple" csTypeId="urn:microsoft.com/office/officeart/2005/8/colors/accent0_3" csCatId="mainScheme" phldr="1"/>
      <dgm:spPr/>
    </dgm:pt>
    <dgm:pt modelId="{FAEAD2B9-532F-4296-ABB1-90D6CA2B6D6E}">
      <dgm:prSet phldrT="[Text]"/>
      <dgm:spPr/>
      <dgm:t>
        <a:bodyPr/>
        <a:lstStyle/>
        <a:p>
          <a:r>
            <a:rPr lang="en-US" dirty="0" smtClean="0"/>
            <a:t>Provide support to the joint</a:t>
          </a:r>
          <a:endParaRPr lang="en-IN" dirty="0"/>
        </a:p>
      </dgm:t>
    </dgm:pt>
    <dgm:pt modelId="{093A2E53-638A-4F5A-8043-9FECD318FC0A}" type="parTrans" cxnId="{B0CEEAA5-A92B-4FE5-9E30-4E44A0D4D3B6}">
      <dgm:prSet/>
      <dgm:spPr/>
      <dgm:t>
        <a:bodyPr/>
        <a:lstStyle/>
        <a:p>
          <a:endParaRPr lang="en-IN"/>
        </a:p>
      </dgm:t>
    </dgm:pt>
    <dgm:pt modelId="{44AF195D-BEAD-41B9-B839-396230972B55}" type="sibTrans" cxnId="{B0CEEAA5-A92B-4FE5-9E30-4E44A0D4D3B6}">
      <dgm:prSet/>
      <dgm:spPr/>
      <dgm:t>
        <a:bodyPr/>
        <a:lstStyle/>
        <a:p>
          <a:endParaRPr lang="en-IN"/>
        </a:p>
      </dgm:t>
    </dgm:pt>
    <dgm:pt modelId="{04746C25-C59A-4666-9FC4-9953D93AD30B}">
      <dgm:prSet phldrT="[Text]"/>
      <dgm:spPr/>
      <dgm:t>
        <a:bodyPr/>
        <a:lstStyle/>
        <a:p>
          <a:r>
            <a:rPr lang="en-US" dirty="0" smtClean="0"/>
            <a:t>Stabilization of joints</a:t>
          </a:r>
          <a:endParaRPr lang="en-IN" dirty="0"/>
        </a:p>
      </dgm:t>
    </dgm:pt>
    <dgm:pt modelId="{36AF3744-8925-43B2-8A2A-2C3B402545B7}" type="parTrans" cxnId="{89449547-DABD-4803-B372-09CFE5F6A1CD}">
      <dgm:prSet/>
      <dgm:spPr/>
      <dgm:t>
        <a:bodyPr/>
        <a:lstStyle/>
        <a:p>
          <a:endParaRPr lang="en-IN"/>
        </a:p>
      </dgm:t>
    </dgm:pt>
    <dgm:pt modelId="{0A26BFA6-B149-4B81-94E1-93FFEDA47BF4}" type="sibTrans" cxnId="{89449547-DABD-4803-B372-09CFE5F6A1CD}">
      <dgm:prSet/>
      <dgm:spPr/>
      <dgm:t>
        <a:bodyPr/>
        <a:lstStyle/>
        <a:p>
          <a:endParaRPr lang="en-IN"/>
        </a:p>
      </dgm:t>
    </dgm:pt>
    <dgm:pt modelId="{40BC2932-DD77-4487-A735-B5C2FA5B88DE}">
      <dgm:prSet phldrT="[Text]"/>
      <dgm:spPr/>
      <dgm:t>
        <a:bodyPr/>
        <a:lstStyle/>
        <a:p>
          <a:r>
            <a:rPr lang="en-US" dirty="0" smtClean="0"/>
            <a:t>Correction of deformities</a:t>
          </a:r>
          <a:endParaRPr lang="en-IN" dirty="0"/>
        </a:p>
      </dgm:t>
    </dgm:pt>
    <dgm:pt modelId="{7BCA1E7A-A88A-492A-B3FE-DF0554706F7F}" type="parTrans" cxnId="{E35DF2F2-3DB7-4F35-AB8C-CBD7152343CE}">
      <dgm:prSet/>
      <dgm:spPr/>
      <dgm:t>
        <a:bodyPr/>
        <a:lstStyle/>
        <a:p>
          <a:endParaRPr lang="en-IN"/>
        </a:p>
      </dgm:t>
    </dgm:pt>
    <dgm:pt modelId="{03D8BD65-56B3-412D-AB97-6A9F746AFB5F}" type="sibTrans" cxnId="{E35DF2F2-3DB7-4F35-AB8C-CBD7152343CE}">
      <dgm:prSet/>
      <dgm:spPr/>
      <dgm:t>
        <a:bodyPr/>
        <a:lstStyle/>
        <a:p>
          <a:endParaRPr lang="en-IN"/>
        </a:p>
      </dgm:t>
    </dgm:pt>
    <dgm:pt modelId="{72E3E2C2-343E-4BF7-8A38-53CE49D9766D}">
      <dgm:prSet phldrT="[Text]"/>
      <dgm:spPr/>
      <dgm:t>
        <a:bodyPr/>
        <a:lstStyle/>
        <a:p>
          <a:r>
            <a:rPr lang="en-US" dirty="0" smtClean="0"/>
            <a:t>Prevent weight bearing</a:t>
          </a:r>
          <a:endParaRPr lang="en-IN" dirty="0"/>
        </a:p>
      </dgm:t>
    </dgm:pt>
    <dgm:pt modelId="{75D87F8D-21B5-4339-82B0-B093D6A6CB3E}" type="parTrans" cxnId="{6D463315-B841-46BC-B787-892D1E5285AD}">
      <dgm:prSet/>
      <dgm:spPr/>
      <dgm:t>
        <a:bodyPr/>
        <a:lstStyle/>
        <a:p>
          <a:endParaRPr lang="en-IN"/>
        </a:p>
      </dgm:t>
    </dgm:pt>
    <dgm:pt modelId="{B0CA6BCA-50D3-4793-BA16-8965D80D33B7}" type="sibTrans" cxnId="{6D463315-B841-46BC-B787-892D1E5285AD}">
      <dgm:prSet/>
      <dgm:spPr/>
      <dgm:t>
        <a:bodyPr/>
        <a:lstStyle/>
        <a:p>
          <a:endParaRPr lang="en-IN"/>
        </a:p>
      </dgm:t>
    </dgm:pt>
    <dgm:pt modelId="{6D0ED429-57E4-442F-AE01-25DB6586DB22}">
      <dgm:prSet phldrT="[Text]"/>
      <dgm:spPr/>
      <dgm:t>
        <a:bodyPr/>
        <a:lstStyle/>
        <a:p>
          <a:r>
            <a:rPr lang="en-US" dirty="0" smtClean="0"/>
            <a:t>Protection of body parts during healing</a:t>
          </a:r>
          <a:endParaRPr lang="en-IN" dirty="0"/>
        </a:p>
      </dgm:t>
    </dgm:pt>
    <dgm:pt modelId="{3084B871-B142-48D3-BF3F-E65DF0C5F886}" type="parTrans" cxnId="{AD3392B4-7330-46BF-931A-BD656DDF0A51}">
      <dgm:prSet/>
      <dgm:spPr/>
      <dgm:t>
        <a:bodyPr/>
        <a:lstStyle/>
        <a:p>
          <a:endParaRPr lang="en-IN"/>
        </a:p>
      </dgm:t>
    </dgm:pt>
    <dgm:pt modelId="{36C39AD4-6050-4294-89C8-CB71FBDAD8CD}" type="sibTrans" cxnId="{AD3392B4-7330-46BF-931A-BD656DDF0A51}">
      <dgm:prSet/>
      <dgm:spPr/>
      <dgm:t>
        <a:bodyPr/>
        <a:lstStyle/>
        <a:p>
          <a:endParaRPr lang="en-IN"/>
        </a:p>
      </dgm:t>
    </dgm:pt>
    <dgm:pt modelId="{ACAEA27A-3B8F-4B98-9221-1A4FC99B972F}">
      <dgm:prSet phldrT="[Text]"/>
      <dgm:spPr/>
      <dgm:t>
        <a:bodyPr/>
        <a:lstStyle/>
        <a:p>
          <a:r>
            <a:rPr lang="en-US" dirty="0" smtClean="0"/>
            <a:t>Pain relief</a:t>
          </a:r>
          <a:endParaRPr lang="en-IN" dirty="0"/>
        </a:p>
      </dgm:t>
    </dgm:pt>
    <dgm:pt modelId="{8100539B-7F81-4506-B82C-D59436BC90D4}" type="parTrans" cxnId="{95680BEB-39F1-4463-B4AD-ACE4DC0E4855}">
      <dgm:prSet/>
      <dgm:spPr/>
      <dgm:t>
        <a:bodyPr/>
        <a:lstStyle/>
        <a:p>
          <a:endParaRPr lang="en-IN"/>
        </a:p>
      </dgm:t>
    </dgm:pt>
    <dgm:pt modelId="{AC3D00DD-7869-4AF7-9AAC-6FE6BB8A7274}" type="sibTrans" cxnId="{95680BEB-39F1-4463-B4AD-ACE4DC0E4855}">
      <dgm:prSet/>
      <dgm:spPr/>
      <dgm:t>
        <a:bodyPr/>
        <a:lstStyle/>
        <a:p>
          <a:endParaRPr lang="en-IN"/>
        </a:p>
      </dgm:t>
    </dgm:pt>
    <dgm:pt modelId="{AABF2659-3661-449F-BE83-E6885C4BAB30}">
      <dgm:prSet phldrT="[Text]"/>
      <dgm:spPr/>
      <dgm:t>
        <a:bodyPr/>
        <a:lstStyle/>
        <a:p>
          <a:r>
            <a:rPr lang="en-US" dirty="0" smtClean="0"/>
            <a:t>Provide movement </a:t>
          </a:r>
          <a:endParaRPr lang="en-IN" dirty="0"/>
        </a:p>
      </dgm:t>
    </dgm:pt>
    <dgm:pt modelId="{85C54645-E840-4623-B759-FD97EF0BCD8D}" type="parTrans" cxnId="{E4ADB078-605B-4CEF-8128-A7D901CB73E8}">
      <dgm:prSet/>
      <dgm:spPr/>
      <dgm:t>
        <a:bodyPr/>
        <a:lstStyle/>
        <a:p>
          <a:endParaRPr lang="en-IN"/>
        </a:p>
      </dgm:t>
    </dgm:pt>
    <dgm:pt modelId="{19D9E1F6-B229-47FC-BD68-495CC1832980}" type="sibTrans" cxnId="{E4ADB078-605B-4CEF-8128-A7D901CB73E8}">
      <dgm:prSet/>
      <dgm:spPr/>
      <dgm:t>
        <a:bodyPr/>
        <a:lstStyle/>
        <a:p>
          <a:endParaRPr lang="en-IN"/>
        </a:p>
      </dgm:t>
    </dgm:pt>
    <dgm:pt modelId="{EDF5A1CA-F0FA-452B-A102-710218C034D1}" type="pres">
      <dgm:prSet presAssocID="{CF7D4A24-8859-4CA2-9AED-DF40F486BD6F}" presName="Name0" presStyleCnt="0">
        <dgm:presLayoutVars>
          <dgm:chMax val="7"/>
          <dgm:chPref val="7"/>
          <dgm:dir/>
        </dgm:presLayoutVars>
      </dgm:prSet>
      <dgm:spPr/>
    </dgm:pt>
    <dgm:pt modelId="{9B02BD50-2899-47EA-B638-9DBF4440D999}" type="pres">
      <dgm:prSet presAssocID="{CF7D4A24-8859-4CA2-9AED-DF40F486BD6F}" presName="Name1" presStyleCnt="0"/>
      <dgm:spPr/>
    </dgm:pt>
    <dgm:pt modelId="{F4912D78-2B4A-428B-A753-FF7F4C8D509C}" type="pres">
      <dgm:prSet presAssocID="{CF7D4A24-8859-4CA2-9AED-DF40F486BD6F}" presName="cycle" presStyleCnt="0"/>
      <dgm:spPr/>
    </dgm:pt>
    <dgm:pt modelId="{AEA42FF5-21C3-4929-9AE5-0C9E241210CC}" type="pres">
      <dgm:prSet presAssocID="{CF7D4A24-8859-4CA2-9AED-DF40F486BD6F}" presName="srcNode" presStyleLbl="node1" presStyleIdx="0" presStyleCnt="7"/>
      <dgm:spPr/>
    </dgm:pt>
    <dgm:pt modelId="{6EE4901B-4447-4896-9DAA-6355A2CE099B}" type="pres">
      <dgm:prSet presAssocID="{CF7D4A24-8859-4CA2-9AED-DF40F486BD6F}" presName="conn" presStyleLbl="parChTrans1D2" presStyleIdx="0" presStyleCnt="1"/>
      <dgm:spPr/>
      <dgm:t>
        <a:bodyPr/>
        <a:lstStyle/>
        <a:p>
          <a:endParaRPr lang="en-IN"/>
        </a:p>
      </dgm:t>
    </dgm:pt>
    <dgm:pt modelId="{D4745E96-0318-4B52-B355-AE10A7934810}" type="pres">
      <dgm:prSet presAssocID="{CF7D4A24-8859-4CA2-9AED-DF40F486BD6F}" presName="extraNode" presStyleLbl="node1" presStyleIdx="0" presStyleCnt="7"/>
      <dgm:spPr/>
    </dgm:pt>
    <dgm:pt modelId="{395DB0E2-1CD9-4BC1-99F4-013325C0DDC6}" type="pres">
      <dgm:prSet presAssocID="{CF7D4A24-8859-4CA2-9AED-DF40F486BD6F}" presName="dstNode" presStyleLbl="node1" presStyleIdx="0" presStyleCnt="7"/>
      <dgm:spPr/>
    </dgm:pt>
    <dgm:pt modelId="{A69A4B13-4C27-42EA-B00D-6377E06D4839}" type="pres">
      <dgm:prSet presAssocID="{FAEAD2B9-532F-4296-ABB1-90D6CA2B6D6E}" presName="text_1" presStyleLbl="node1" presStyleIdx="0" presStyleCnt="7">
        <dgm:presLayoutVars>
          <dgm:bulletEnabled val="1"/>
        </dgm:presLayoutVars>
      </dgm:prSet>
      <dgm:spPr/>
      <dgm:t>
        <a:bodyPr/>
        <a:lstStyle/>
        <a:p>
          <a:endParaRPr lang="en-IN"/>
        </a:p>
      </dgm:t>
    </dgm:pt>
    <dgm:pt modelId="{0CAB51A2-6F8D-492B-813E-6E6B74B2D5B2}" type="pres">
      <dgm:prSet presAssocID="{FAEAD2B9-532F-4296-ABB1-90D6CA2B6D6E}" presName="accent_1" presStyleCnt="0"/>
      <dgm:spPr/>
    </dgm:pt>
    <dgm:pt modelId="{DECC8804-FC81-40B8-8AD2-F8ABC2F4EE4D}" type="pres">
      <dgm:prSet presAssocID="{FAEAD2B9-532F-4296-ABB1-90D6CA2B6D6E}" presName="accentRepeatNode" presStyleLbl="solidFgAcc1" presStyleIdx="0" presStyleCnt="7"/>
      <dgm:spPr/>
    </dgm:pt>
    <dgm:pt modelId="{7F613F10-DF42-4866-829E-5BA2BBFE2F70}" type="pres">
      <dgm:prSet presAssocID="{04746C25-C59A-4666-9FC4-9953D93AD30B}" presName="text_2" presStyleLbl="node1" presStyleIdx="1" presStyleCnt="7">
        <dgm:presLayoutVars>
          <dgm:bulletEnabled val="1"/>
        </dgm:presLayoutVars>
      </dgm:prSet>
      <dgm:spPr/>
      <dgm:t>
        <a:bodyPr/>
        <a:lstStyle/>
        <a:p>
          <a:endParaRPr lang="en-IN"/>
        </a:p>
      </dgm:t>
    </dgm:pt>
    <dgm:pt modelId="{B2DDB8D5-C9E2-47CE-A1AF-744A36E5DDFD}" type="pres">
      <dgm:prSet presAssocID="{04746C25-C59A-4666-9FC4-9953D93AD30B}" presName="accent_2" presStyleCnt="0"/>
      <dgm:spPr/>
    </dgm:pt>
    <dgm:pt modelId="{991148A4-4007-4D73-B170-B7AA3BC08F6D}" type="pres">
      <dgm:prSet presAssocID="{04746C25-C59A-4666-9FC4-9953D93AD30B}" presName="accentRepeatNode" presStyleLbl="solidFgAcc1" presStyleIdx="1" presStyleCnt="7"/>
      <dgm:spPr/>
    </dgm:pt>
    <dgm:pt modelId="{7183B174-6076-435D-AB9F-8DF118D70A58}" type="pres">
      <dgm:prSet presAssocID="{40BC2932-DD77-4487-A735-B5C2FA5B88DE}" presName="text_3" presStyleLbl="node1" presStyleIdx="2" presStyleCnt="7">
        <dgm:presLayoutVars>
          <dgm:bulletEnabled val="1"/>
        </dgm:presLayoutVars>
      </dgm:prSet>
      <dgm:spPr/>
      <dgm:t>
        <a:bodyPr/>
        <a:lstStyle/>
        <a:p>
          <a:endParaRPr lang="en-IN"/>
        </a:p>
      </dgm:t>
    </dgm:pt>
    <dgm:pt modelId="{BD63C29F-C115-4DCE-B348-95CC14EC335F}" type="pres">
      <dgm:prSet presAssocID="{40BC2932-DD77-4487-A735-B5C2FA5B88DE}" presName="accent_3" presStyleCnt="0"/>
      <dgm:spPr/>
    </dgm:pt>
    <dgm:pt modelId="{0CBE4403-828C-4B0B-8277-5878D381CC63}" type="pres">
      <dgm:prSet presAssocID="{40BC2932-DD77-4487-A735-B5C2FA5B88DE}" presName="accentRepeatNode" presStyleLbl="solidFgAcc1" presStyleIdx="2" presStyleCnt="7"/>
      <dgm:spPr/>
    </dgm:pt>
    <dgm:pt modelId="{58BE8DB8-CA16-476D-A2FC-167D9F125D8F}" type="pres">
      <dgm:prSet presAssocID="{6D0ED429-57E4-442F-AE01-25DB6586DB22}" presName="text_4" presStyleLbl="node1" presStyleIdx="3" presStyleCnt="7">
        <dgm:presLayoutVars>
          <dgm:bulletEnabled val="1"/>
        </dgm:presLayoutVars>
      </dgm:prSet>
      <dgm:spPr/>
      <dgm:t>
        <a:bodyPr/>
        <a:lstStyle/>
        <a:p>
          <a:endParaRPr lang="en-IN"/>
        </a:p>
      </dgm:t>
    </dgm:pt>
    <dgm:pt modelId="{527AC786-6F40-4536-84E0-BACE30B9D179}" type="pres">
      <dgm:prSet presAssocID="{6D0ED429-57E4-442F-AE01-25DB6586DB22}" presName="accent_4" presStyleCnt="0"/>
      <dgm:spPr/>
    </dgm:pt>
    <dgm:pt modelId="{A2DEA808-3309-4545-89DC-B187A8454F79}" type="pres">
      <dgm:prSet presAssocID="{6D0ED429-57E4-442F-AE01-25DB6586DB22}" presName="accentRepeatNode" presStyleLbl="solidFgAcc1" presStyleIdx="3" presStyleCnt="7"/>
      <dgm:spPr/>
    </dgm:pt>
    <dgm:pt modelId="{62770EDF-3C2D-44EA-952C-4B24E5EDBDBF}" type="pres">
      <dgm:prSet presAssocID="{ACAEA27A-3B8F-4B98-9221-1A4FC99B972F}" presName="text_5" presStyleLbl="node1" presStyleIdx="4" presStyleCnt="7">
        <dgm:presLayoutVars>
          <dgm:bulletEnabled val="1"/>
        </dgm:presLayoutVars>
      </dgm:prSet>
      <dgm:spPr/>
      <dgm:t>
        <a:bodyPr/>
        <a:lstStyle/>
        <a:p>
          <a:endParaRPr lang="en-IN"/>
        </a:p>
      </dgm:t>
    </dgm:pt>
    <dgm:pt modelId="{A05F8317-5DBD-4010-8708-11840DE4B0AB}" type="pres">
      <dgm:prSet presAssocID="{ACAEA27A-3B8F-4B98-9221-1A4FC99B972F}" presName="accent_5" presStyleCnt="0"/>
      <dgm:spPr/>
    </dgm:pt>
    <dgm:pt modelId="{0D2FCCC3-0A58-4C7F-B157-DC6BE8E55A45}" type="pres">
      <dgm:prSet presAssocID="{ACAEA27A-3B8F-4B98-9221-1A4FC99B972F}" presName="accentRepeatNode" presStyleLbl="solidFgAcc1" presStyleIdx="4" presStyleCnt="7"/>
      <dgm:spPr/>
    </dgm:pt>
    <dgm:pt modelId="{868DE029-B310-43DD-9D4E-7DD12077597E}" type="pres">
      <dgm:prSet presAssocID="{AABF2659-3661-449F-BE83-E6885C4BAB30}" presName="text_6" presStyleLbl="node1" presStyleIdx="5" presStyleCnt="7">
        <dgm:presLayoutVars>
          <dgm:bulletEnabled val="1"/>
        </dgm:presLayoutVars>
      </dgm:prSet>
      <dgm:spPr/>
      <dgm:t>
        <a:bodyPr/>
        <a:lstStyle/>
        <a:p>
          <a:endParaRPr lang="en-IN"/>
        </a:p>
      </dgm:t>
    </dgm:pt>
    <dgm:pt modelId="{569FB659-8B48-4562-A1E4-83BEA501887D}" type="pres">
      <dgm:prSet presAssocID="{AABF2659-3661-449F-BE83-E6885C4BAB30}" presName="accent_6" presStyleCnt="0"/>
      <dgm:spPr/>
    </dgm:pt>
    <dgm:pt modelId="{97003318-2191-4C5D-A02C-721C668BF18A}" type="pres">
      <dgm:prSet presAssocID="{AABF2659-3661-449F-BE83-E6885C4BAB30}" presName="accentRepeatNode" presStyleLbl="solidFgAcc1" presStyleIdx="5" presStyleCnt="7"/>
      <dgm:spPr/>
    </dgm:pt>
    <dgm:pt modelId="{760933CC-C8E2-4E91-B129-E6DE8CE2EBDC}" type="pres">
      <dgm:prSet presAssocID="{72E3E2C2-343E-4BF7-8A38-53CE49D9766D}" presName="text_7" presStyleLbl="node1" presStyleIdx="6" presStyleCnt="7">
        <dgm:presLayoutVars>
          <dgm:bulletEnabled val="1"/>
        </dgm:presLayoutVars>
      </dgm:prSet>
      <dgm:spPr/>
      <dgm:t>
        <a:bodyPr/>
        <a:lstStyle/>
        <a:p>
          <a:endParaRPr lang="en-IN"/>
        </a:p>
      </dgm:t>
    </dgm:pt>
    <dgm:pt modelId="{D63FDBCC-B5B7-4B26-B623-951CB95AB1AC}" type="pres">
      <dgm:prSet presAssocID="{72E3E2C2-343E-4BF7-8A38-53CE49D9766D}" presName="accent_7" presStyleCnt="0"/>
      <dgm:spPr/>
    </dgm:pt>
    <dgm:pt modelId="{1B9B9F5C-6493-4980-B3FC-BB16A60687F0}" type="pres">
      <dgm:prSet presAssocID="{72E3E2C2-343E-4BF7-8A38-53CE49D9766D}" presName="accentRepeatNode" presStyleLbl="solidFgAcc1" presStyleIdx="6" presStyleCnt="7"/>
      <dgm:spPr/>
    </dgm:pt>
  </dgm:ptLst>
  <dgm:cxnLst>
    <dgm:cxn modelId="{A42E421E-E066-44F6-9967-45DFD863EDF4}" type="presOf" srcId="{44AF195D-BEAD-41B9-B839-396230972B55}" destId="{6EE4901B-4447-4896-9DAA-6355A2CE099B}" srcOrd="0" destOrd="0" presId="urn:microsoft.com/office/officeart/2008/layout/VerticalCurvedList"/>
    <dgm:cxn modelId="{A37D1286-57D5-4608-A9D8-558976AAC3BA}" type="presOf" srcId="{AABF2659-3661-449F-BE83-E6885C4BAB30}" destId="{868DE029-B310-43DD-9D4E-7DD12077597E}" srcOrd="0" destOrd="0" presId="urn:microsoft.com/office/officeart/2008/layout/VerticalCurvedList"/>
    <dgm:cxn modelId="{626D336E-D4BA-4517-9F00-6C497BFFC344}" type="presOf" srcId="{CF7D4A24-8859-4CA2-9AED-DF40F486BD6F}" destId="{EDF5A1CA-F0FA-452B-A102-710218C034D1}" srcOrd="0" destOrd="0" presId="urn:microsoft.com/office/officeart/2008/layout/VerticalCurvedList"/>
    <dgm:cxn modelId="{6D463315-B841-46BC-B787-892D1E5285AD}" srcId="{CF7D4A24-8859-4CA2-9AED-DF40F486BD6F}" destId="{72E3E2C2-343E-4BF7-8A38-53CE49D9766D}" srcOrd="6" destOrd="0" parTransId="{75D87F8D-21B5-4339-82B0-B093D6A6CB3E}" sibTransId="{B0CA6BCA-50D3-4793-BA16-8965D80D33B7}"/>
    <dgm:cxn modelId="{B0CEEAA5-A92B-4FE5-9E30-4E44A0D4D3B6}" srcId="{CF7D4A24-8859-4CA2-9AED-DF40F486BD6F}" destId="{FAEAD2B9-532F-4296-ABB1-90D6CA2B6D6E}" srcOrd="0" destOrd="0" parTransId="{093A2E53-638A-4F5A-8043-9FECD318FC0A}" sibTransId="{44AF195D-BEAD-41B9-B839-396230972B55}"/>
    <dgm:cxn modelId="{95680BEB-39F1-4463-B4AD-ACE4DC0E4855}" srcId="{CF7D4A24-8859-4CA2-9AED-DF40F486BD6F}" destId="{ACAEA27A-3B8F-4B98-9221-1A4FC99B972F}" srcOrd="4" destOrd="0" parTransId="{8100539B-7F81-4506-B82C-D59436BC90D4}" sibTransId="{AC3D00DD-7869-4AF7-9AAC-6FE6BB8A7274}"/>
    <dgm:cxn modelId="{E35DF2F2-3DB7-4F35-AB8C-CBD7152343CE}" srcId="{CF7D4A24-8859-4CA2-9AED-DF40F486BD6F}" destId="{40BC2932-DD77-4487-A735-B5C2FA5B88DE}" srcOrd="2" destOrd="0" parTransId="{7BCA1E7A-A88A-492A-B3FE-DF0554706F7F}" sibTransId="{03D8BD65-56B3-412D-AB97-6A9F746AFB5F}"/>
    <dgm:cxn modelId="{89449547-DABD-4803-B372-09CFE5F6A1CD}" srcId="{CF7D4A24-8859-4CA2-9AED-DF40F486BD6F}" destId="{04746C25-C59A-4666-9FC4-9953D93AD30B}" srcOrd="1" destOrd="0" parTransId="{36AF3744-8925-43B2-8A2A-2C3B402545B7}" sibTransId="{0A26BFA6-B149-4B81-94E1-93FFEDA47BF4}"/>
    <dgm:cxn modelId="{D1D8C5CE-F613-4B5F-BDA7-069D99A4DE69}" type="presOf" srcId="{04746C25-C59A-4666-9FC4-9953D93AD30B}" destId="{7F613F10-DF42-4866-829E-5BA2BBFE2F70}" srcOrd="0" destOrd="0" presId="urn:microsoft.com/office/officeart/2008/layout/VerticalCurvedList"/>
    <dgm:cxn modelId="{8A676298-3C13-442C-A6B9-3BE40D13CCF8}" type="presOf" srcId="{FAEAD2B9-532F-4296-ABB1-90D6CA2B6D6E}" destId="{A69A4B13-4C27-42EA-B00D-6377E06D4839}" srcOrd="0" destOrd="0" presId="urn:microsoft.com/office/officeart/2008/layout/VerticalCurvedList"/>
    <dgm:cxn modelId="{A16242C3-37E0-4097-A292-B4A93FD09B90}" type="presOf" srcId="{40BC2932-DD77-4487-A735-B5C2FA5B88DE}" destId="{7183B174-6076-435D-AB9F-8DF118D70A58}" srcOrd="0" destOrd="0" presId="urn:microsoft.com/office/officeart/2008/layout/VerticalCurvedList"/>
    <dgm:cxn modelId="{E4ADB078-605B-4CEF-8128-A7D901CB73E8}" srcId="{CF7D4A24-8859-4CA2-9AED-DF40F486BD6F}" destId="{AABF2659-3661-449F-BE83-E6885C4BAB30}" srcOrd="5" destOrd="0" parTransId="{85C54645-E840-4623-B759-FD97EF0BCD8D}" sibTransId="{19D9E1F6-B229-47FC-BD68-495CC1832980}"/>
    <dgm:cxn modelId="{121AB5D7-7D88-4703-862D-00F83FFEBC2D}" type="presOf" srcId="{6D0ED429-57E4-442F-AE01-25DB6586DB22}" destId="{58BE8DB8-CA16-476D-A2FC-167D9F125D8F}" srcOrd="0" destOrd="0" presId="urn:microsoft.com/office/officeart/2008/layout/VerticalCurvedList"/>
    <dgm:cxn modelId="{AD3392B4-7330-46BF-931A-BD656DDF0A51}" srcId="{CF7D4A24-8859-4CA2-9AED-DF40F486BD6F}" destId="{6D0ED429-57E4-442F-AE01-25DB6586DB22}" srcOrd="3" destOrd="0" parTransId="{3084B871-B142-48D3-BF3F-E65DF0C5F886}" sibTransId="{36C39AD4-6050-4294-89C8-CB71FBDAD8CD}"/>
    <dgm:cxn modelId="{B1B25DCE-A03F-46C4-86E1-CE8662A72825}" type="presOf" srcId="{72E3E2C2-343E-4BF7-8A38-53CE49D9766D}" destId="{760933CC-C8E2-4E91-B129-E6DE8CE2EBDC}" srcOrd="0" destOrd="0" presId="urn:microsoft.com/office/officeart/2008/layout/VerticalCurvedList"/>
    <dgm:cxn modelId="{A687385D-47B4-491A-9782-86859E93C2B0}" type="presOf" srcId="{ACAEA27A-3B8F-4B98-9221-1A4FC99B972F}" destId="{62770EDF-3C2D-44EA-952C-4B24E5EDBDBF}" srcOrd="0" destOrd="0" presId="urn:microsoft.com/office/officeart/2008/layout/VerticalCurvedList"/>
    <dgm:cxn modelId="{FE240B60-BD4A-44A2-A02C-4F98FA1C8423}" type="presParOf" srcId="{EDF5A1CA-F0FA-452B-A102-710218C034D1}" destId="{9B02BD50-2899-47EA-B638-9DBF4440D999}" srcOrd="0" destOrd="0" presId="urn:microsoft.com/office/officeart/2008/layout/VerticalCurvedList"/>
    <dgm:cxn modelId="{48B1CF75-40E9-42ED-80B6-64AFF93F96FC}" type="presParOf" srcId="{9B02BD50-2899-47EA-B638-9DBF4440D999}" destId="{F4912D78-2B4A-428B-A753-FF7F4C8D509C}" srcOrd="0" destOrd="0" presId="urn:microsoft.com/office/officeart/2008/layout/VerticalCurvedList"/>
    <dgm:cxn modelId="{82BCBE64-FCA0-4D90-B5FB-A0B6124A0A54}" type="presParOf" srcId="{F4912D78-2B4A-428B-A753-FF7F4C8D509C}" destId="{AEA42FF5-21C3-4929-9AE5-0C9E241210CC}" srcOrd="0" destOrd="0" presId="urn:microsoft.com/office/officeart/2008/layout/VerticalCurvedList"/>
    <dgm:cxn modelId="{5BD47378-FBBD-4EB9-A5D5-857387A6313D}" type="presParOf" srcId="{F4912D78-2B4A-428B-A753-FF7F4C8D509C}" destId="{6EE4901B-4447-4896-9DAA-6355A2CE099B}" srcOrd="1" destOrd="0" presId="urn:microsoft.com/office/officeart/2008/layout/VerticalCurvedList"/>
    <dgm:cxn modelId="{5D385EB1-22CE-40DE-9873-4494AB07AFDD}" type="presParOf" srcId="{F4912D78-2B4A-428B-A753-FF7F4C8D509C}" destId="{D4745E96-0318-4B52-B355-AE10A7934810}" srcOrd="2" destOrd="0" presId="urn:microsoft.com/office/officeart/2008/layout/VerticalCurvedList"/>
    <dgm:cxn modelId="{238A0422-5F3C-4E1D-8F51-26E73105FAA1}" type="presParOf" srcId="{F4912D78-2B4A-428B-A753-FF7F4C8D509C}" destId="{395DB0E2-1CD9-4BC1-99F4-013325C0DDC6}" srcOrd="3" destOrd="0" presId="urn:microsoft.com/office/officeart/2008/layout/VerticalCurvedList"/>
    <dgm:cxn modelId="{ACE137B8-A62C-4157-84ED-0F8EF3121FEB}" type="presParOf" srcId="{9B02BD50-2899-47EA-B638-9DBF4440D999}" destId="{A69A4B13-4C27-42EA-B00D-6377E06D4839}" srcOrd="1" destOrd="0" presId="urn:microsoft.com/office/officeart/2008/layout/VerticalCurvedList"/>
    <dgm:cxn modelId="{C45C01A7-D2DC-40AA-94A6-3296A5A92A5A}" type="presParOf" srcId="{9B02BD50-2899-47EA-B638-9DBF4440D999}" destId="{0CAB51A2-6F8D-492B-813E-6E6B74B2D5B2}" srcOrd="2" destOrd="0" presId="urn:microsoft.com/office/officeart/2008/layout/VerticalCurvedList"/>
    <dgm:cxn modelId="{8197383B-9E54-4EB5-8369-89FB6AB462EB}" type="presParOf" srcId="{0CAB51A2-6F8D-492B-813E-6E6B74B2D5B2}" destId="{DECC8804-FC81-40B8-8AD2-F8ABC2F4EE4D}" srcOrd="0" destOrd="0" presId="urn:microsoft.com/office/officeart/2008/layout/VerticalCurvedList"/>
    <dgm:cxn modelId="{9F7B6E9C-0DDD-453A-8B42-C3D6DDE8F231}" type="presParOf" srcId="{9B02BD50-2899-47EA-B638-9DBF4440D999}" destId="{7F613F10-DF42-4866-829E-5BA2BBFE2F70}" srcOrd="3" destOrd="0" presId="urn:microsoft.com/office/officeart/2008/layout/VerticalCurvedList"/>
    <dgm:cxn modelId="{9BB191A1-010B-47EE-81A2-3656426C408D}" type="presParOf" srcId="{9B02BD50-2899-47EA-B638-9DBF4440D999}" destId="{B2DDB8D5-C9E2-47CE-A1AF-744A36E5DDFD}" srcOrd="4" destOrd="0" presId="urn:microsoft.com/office/officeart/2008/layout/VerticalCurvedList"/>
    <dgm:cxn modelId="{736AFE2F-1609-4C0B-8A08-74C3FD65F7FA}" type="presParOf" srcId="{B2DDB8D5-C9E2-47CE-A1AF-744A36E5DDFD}" destId="{991148A4-4007-4D73-B170-B7AA3BC08F6D}" srcOrd="0" destOrd="0" presId="urn:microsoft.com/office/officeart/2008/layout/VerticalCurvedList"/>
    <dgm:cxn modelId="{8807AD31-1A78-4408-A118-EB4EF26A4114}" type="presParOf" srcId="{9B02BD50-2899-47EA-B638-9DBF4440D999}" destId="{7183B174-6076-435D-AB9F-8DF118D70A58}" srcOrd="5" destOrd="0" presId="urn:microsoft.com/office/officeart/2008/layout/VerticalCurvedList"/>
    <dgm:cxn modelId="{3827FE70-216B-4972-A573-3AEDD1E42441}" type="presParOf" srcId="{9B02BD50-2899-47EA-B638-9DBF4440D999}" destId="{BD63C29F-C115-4DCE-B348-95CC14EC335F}" srcOrd="6" destOrd="0" presId="urn:microsoft.com/office/officeart/2008/layout/VerticalCurvedList"/>
    <dgm:cxn modelId="{DACBE105-9C0D-4815-A1A6-8054ECA3A7F9}" type="presParOf" srcId="{BD63C29F-C115-4DCE-B348-95CC14EC335F}" destId="{0CBE4403-828C-4B0B-8277-5878D381CC63}" srcOrd="0" destOrd="0" presId="urn:microsoft.com/office/officeart/2008/layout/VerticalCurvedList"/>
    <dgm:cxn modelId="{C3775313-4927-467A-B752-398023F37E79}" type="presParOf" srcId="{9B02BD50-2899-47EA-B638-9DBF4440D999}" destId="{58BE8DB8-CA16-476D-A2FC-167D9F125D8F}" srcOrd="7" destOrd="0" presId="urn:microsoft.com/office/officeart/2008/layout/VerticalCurvedList"/>
    <dgm:cxn modelId="{57D2139C-7523-4897-83DD-1121D5624D21}" type="presParOf" srcId="{9B02BD50-2899-47EA-B638-9DBF4440D999}" destId="{527AC786-6F40-4536-84E0-BACE30B9D179}" srcOrd="8" destOrd="0" presId="urn:microsoft.com/office/officeart/2008/layout/VerticalCurvedList"/>
    <dgm:cxn modelId="{4B8EEAF4-33D8-41B4-AF9F-CE2A91147FE8}" type="presParOf" srcId="{527AC786-6F40-4536-84E0-BACE30B9D179}" destId="{A2DEA808-3309-4545-89DC-B187A8454F79}" srcOrd="0" destOrd="0" presId="urn:microsoft.com/office/officeart/2008/layout/VerticalCurvedList"/>
    <dgm:cxn modelId="{112C7171-9C5A-4745-A0DF-81A9F5727819}" type="presParOf" srcId="{9B02BD50-2899-47EA-B638-9DBF4440D999}" destId="{62770EDF-3C2D-44EA-952C-4B24E5EDBDBF}" srcOrd="9" destOrd="0" presId="urn:microsoft.com/office/officeart/2008/layout/VerticalCurvedList"/>
    <dgm:cxn modelId="{2E56F09A-1295-492B-AA3F-840843D9A41F}" type="presParOf" srcId="{9B02BD50-2899-47EA-B638-9DBF4440D999}" destId="{A05F8317-5DBD-4010-8708-11840DE4B0AB}" srcOrd="10" destOrd="0" presId="urn:microsoft.com/office/officeart/2008/layout/VerticalCurvedList"/>
    <dgm:cxn modelId="{DB3D7D33-2EB2-493F-8476-DF688D793F90}" type="presParOf" srcId="{A05F8317-5DBD-4010-8708-11840DE4B0AB}" destId="{0D2FCCC3-0A58-4C7F-B157-DC6BE8E55A45}" srcOrd="0" destOrd="0" presId="urn:microsoft.com/office/officeart/2008/layout/VerticalCurvedList"/>
    <dgm:cxn modelId="{012414EC-582F-4E50-B30B-83B164609967}" type="presParOf" srcId="{9B02BD50-2899-47EA-B638-9DBF4440D999}" destId="{868DE029-B310-43DD-9D4E-7DD12077597E}" srcOrd="11" destOrd="0" presId="urn:microsoft.com/office/officeart/2008/layout/VerticalCurvedList"/>
    <dgm:cxn modelId="{6D0DF6D8-CB5B-43A1-9594-847E6C869EC0}" type="presParOf" srcId="{9B02BD50-2899-47EA-B638-9DBF4440D999}" destId="{569FB659-8B48-4562-A1E4-83BEA501887D}" srcOrd="12" destOrd="0" presId="urn:microsoft.com/office/officeart/2008/layout/VerticalCurvedList"/>
    <dgm:cxn modelId="{5C74C46F-0735-4CF6-A2A8-D6D937E41886}" type="presParOf" srcId="{569FB659-8B48-4562-A1E4-83BEA501887D}" destId="{97003318-2191-4C5D-A02C-721C668BF18A}" srcOrd="0" destOrd="0" presId="urn:microsoft.com/office/officeart/2008/layout/VerticalCurvedList"/>
    <dgm:cxn modelId="{E3F95ECF-46FB-476C-A4AE-C8E483FC4079}" type="presParOf" srcId="{9B02BD50-2899-47EA-B638-9DBF4440D999}" destId="{760933CC-C8E2-4E91-B129-E6DE8CE2EBDC}" srcOrd="13" destOrd="0" presId="urn:microsoft.com/office/officeart/2008/layout/VerticalCurvedList"/>
    <dgm:cxn modelId="{A888B283-32D8-4D64-9DD1-6B0F0E268460}" type="presParOf" srcId="{9B02BD50-2899-47EA-B638-9DBF4440D999}" destId="{D63FDBCC-B5B7-4B26-B623-951CB95AB1AC}" srcOrd="14" destOrd="0" presId="urn:microsoft.com/office/officeart/2008/layout/VerticalCurvedList"/>
    <dgm:cxn modelId="{223E4BCD-214D-443D-BEEC-DCD80EEE04C8}" type="presParOf" srcId="{D63FDBCC-B5B7-4B26-B623-951CB95AB1AC}" destId="{1B9B9F5C-6493-4980-B3FC-BB16A60687F0}"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0051B5-1D8A-4A90-95AB-F7483E25B364}" type="doc">
      <dgm:prSet loTypeId="urn:microsoft.com/office/officeart/2005/8/layout/default#1" loCatId="list" qsTypeId="urn:microsoft.com/office/officeart/2005/8/quickstyle/simple1" qsCatId="simple" csTypeId="urn:microsoft.com/office/officeart/2005/8/colors/colorful2" csCatId="colorful" phldr="1"/>
      <dgm:spPr/>
      <dgm:t>
        <a:bodyPr/>
        <a:lstStyle/>
        <a:p>
          <a:endParaRPr lang="en-IN"/>
        </a:p>
      </dgm:t>
    </dgm:pt>
    <dgm:pt modelId="{515E199D-7A42-4F44-96F4-6BF8DA4F83B0}">
      <dgm:prSet phldrT="[Text]"/>
      <dgm:spPr/>
      <dgm:t>
        <a:bodyPr/>
        <a:lstStyle/>
        <a:p>
          <a:r>
            <a:rPr lang="en-US" dirty="0" smtClean="0"/>
            <a:t>Hand injuries</a:t>
          </a:r>
          <a:endParaRPr lang="en-IN" dirty="0"/>
        </a:p>
      </dgm:t>
    </dgm:pt>
    <dgm:pt modelId="{5482DCBF-CE6A-477D-B432-1F395F55E304}" type="parTrans" cxnId="{D8649D9F-638F-4059-8A4B-415E18787886}">
      <dgm:prSet/>
      <dgm:spPr/>
      <dgm:t>
        <a:bodyPr/>
        <a:lstStyle/>
        <a:p>
          <a:endParaRPr lang="en-IN"/>
        </a:p>
      </dgm:t>
    </dgm:pt>
    <dgm:pt modelId="{BADB2727-8D4D-4046-9085-2F74C833A2BD}" type="sibTrans" cxnId="{D8649D9F-638F-4059-8A4B-415E18787886}">
      <dgm:prSet/>
      <dgm:spPr/>
      <dgm:t>
        <a:bodyPr/>
        <a:lstStyle/>
        <a:p>
          <a:endParaRPr lang="en-IN"/>
        </a:p>
      </dgm:t>
    </dgm:pt>
    <dgm:pt modelId="{54CE4A96-81F8-461A-BD1D-B1C651C1709A}">
      <dgm:prSet phldrT="[Text]"/>
      <dgm:spPr/>
      <dgm:t>
        <a:bodyPr/>
        <a:lstStyle/>
        <a:p>
          <a:r>
            <a:rPr lang="en-US" dirty="0" smtClean="0"/>
            <a:t>Tendon injuries like flexors and extensors</a:t>
          </a:r>
          <a:endParaRPr lang="en-IN" dirty="0"/>
        </a:p>
      </dgm:t>
    </dgm:pt>
    <dgm:pt modelId="{94A6588B-F650-4E47-8EEF-E18F3B3BB271}" type="parTrans" cxnId="{C6A5A2DB-9429-46E5-851E-8D6D02535E42}">
      <dgm:prSet/>
      <dgm:spPr/>
      <dgm:t>
        <a:bodyPr/>
        <a:lstStyle/>
        <a:p>
          <a:endParaRPr lang="en-IN"/>
        </a:p>
      </dgm:t>
    </dgm:pt>
    <dgm:pt modelId="{4292ADF5-FD5B-4859-A2B6-DCFBC4752D90}" type="sibTrans" cxnId="{C6A5A2DB-9429-46E5-851E-8D6D02535E42}">
      <dgm:prSet/>
      <dgm:spPr/>
      <dgm:t>
        <a:bodyPr/>
        <a:lstStyle/>
        <a:p>
          <a:endParaRPr lang="en-IN"/>
        </a:p>
      </dgm:t>
    </dgm:pt>
    <dgm:pt modelId="{35F6454D-333E-4237-90C7-BE177C173662}">
      <dgm:prSet phldrT="[Text]"/>
      <dgm:spPr/>
      <dgm:t>
        <a:bodyPr/>
        <a:lstStyle/>
        <a:p>
          <a:r>
            <a:rPr lang="en-US" dirty="0" smtClean="0"/>
            <a:t>Nerve injuries</a:t>
          </a:r>
          <a:endParaRPr lang="en-IN" dirty="0"/>
        </a:p>
      </dgm:t>
    </dgm:pt>
    <dgm:pt modelId="{16EC4354-A3FD-4892-8D1D-70142EDDA599}" type="parTrans" cxnId="{956480CC-AE12-4BE0-A4B5-37152790AA0A}">
      <dgm:prSet/>
      <dgm:spPr/>
      <dgm:t>
        <a:bodyPr/>
        <a:lstStyle/>
        <a:p>
          <a:endParaRPr lang="en-IN"/>
        </a:p>
      </dgm:t>
    </dgm:pt>
    <dgm:pt modelId="{54BE2877-45BD-441D-A100-922CADE59559}" type="sibTrans" cxnId="{956480CC-AE12-4BE0-A4B5-37152790AA0A}">
      <dgm:prSet/>
      <dgm:spPr/>
      <dgm:t>
        <a:bodyPr/>
        <a:lstStyle/>
        <a:p>
          <a:endParaRPr lang="en-IN"/>
        </a:p>
      </dgm:t>
    </dgm:pt>
    <dgm:pt modelId="{9184963E-B969-4DEB-9E38-1E21A8E856FA}">
      <dgm:prSet phldrT="[Text]"/>
      <dgm:spPr/>
      <dgm:t>
        <a:bodyPr/>
        <a:lstStyle/>
        <a:p>
          <a:r>
            <a:rPr lang="en-US" dirty="0" smtClean="0"/>
            <a:t>Inflammation of joints and tendons</a:t>
          </a:r>
          <a:endParaRPr lang="en-IN" dirty="0"/>
        </a:p>
      </dgm:t>
    </dgm:pt>
    <dgm:pt modelId="{9AF0EA2D-A629-4733-94DD-C759B5D985C5}" type="parTrans" cxnId="{DB97EC2E-0305-49CD-9023-28595279112C}">
      <dgm:prSet/>
      <dgm:spPr/>
      <dgm:t>
        <a:bodyPr/>
        <a:lstStyle/>
        <a:p>
          <a:endParaRPr lang="en-IN"/>
        </a:p>
      </dgm:t>
    </dgm:pt>
    <dgm:pt modelId="{AB56E3FB-A430-4D1A-A9C9-314D3F5742E4}" type="sibTrans" cxnId="{DB97EC2E-0305-49CD-9023-28595279112C}">
      <dgm:prSet/>
      <dgm:spPr/>
      <dgm:t>
        <a:bodyPr/>
        <a:lstStyle/>
        <a:p>
          <a:endParaRPr lang="en-IN"/>
        </a:p>
      </dgm:t>
    </dgm:pt>
    <dgm:pt modelId="{E857520E-49EA-4865-B96A-A357C0225444}">
      <dgm:prSet phldrT="[Text]"/>
      <dgm:spPr/>
      <dgm:t>
        <a:bodyPr/>
        <a:lstStyle/>
        <a:p>
          <a:r>
            <a:rPr lang="en-US" dirty="0" smtClean="0"/>
            <a:t>Burns</a:t>
          </a:r>
          <a:endParaRPr lang="en-IN" dirty="0"/>
        </a:p>
      </dgm:t>
    </dgm:pt>
    <dgm:pt modelId="{B8B91EF4-8C6E-44CE-B88D-EDEE4118D14D}" type="parTrans" cxnId="{55AF4733-4F24-4D52-9EF7-BF4AFAB416B3}">
      <dgm:prSet/>
      <dgm:spPr/>
      <dgm:t>
        <a:bodyPr/>
        <a:lstStyle/>
        <a:p>
          <a:endParaRPr lang="en-IN"/>
        </a:p>
      </dgm:t>
    </dgm:pt>
    <dgm:pt modelId="{E8A0A53B-4E3C-4F12-8100-C8E7ABA79EE8}" type="sibTrans" cxnId="{55AF4733-4F24-4D52-9EF7-BF4AFAB416B3}">
      <dgm:prSet/>
      <dgm:spPr/>
      <dgm:t>
        <a:bodyPr/>
        <a:lstStyle/>
        <a:p>
          <a:endParaRPr lang="en-IN"/>
        </a:p>
      </dgm:t>
    </dgm:pt>
    <dgm:pt modelId="{E2D8173B-54C3-4D83-9BB0-5B4836332786}">
      <dgm:prSet phldrT="[Text]"/>
      <dgm:spPr/>
      <dgm:t>
        <a:bodyPr/>
        <a:lstStyle/>
        <a:p>
          <a:r>
            <a:rPr lang="en-US" dirty="0" smtClean="0"/>
            <a:t>Rheumatoid Arthritis</a:t>
          </a:r>
          <a:endParaRPr lang="en-IN" dirty="0"/>
        </a:p>
      </dgm:t>
    </dgm:pt>
    <dgm:pt modelId="{C5160A7A-287A-4041-AAF7-5DDE83B4DACD}" type="parTrans" cxnId="{00915B0B-ECBB-4C15-8D0D-427E4F8C6021}">
      <dgm:prSet/>
      <dgm:spPr/>
      <dgm:t>
        <a:bodyPr/>
        <a:lstStyle/>
        <a:p>
          <a:endParaRPr lang="en-IN"/>
        </a:p>
      </dgm:t>
    </dgm:pt>
    <dgm:pt modelId="{3CDC5E47-EA23-4745-A00D-48B6AE42741A}" type="sibTrans" cxnId="{00915B0B-ECBB-4C15-8D0D-427E4F8C6021}">
      <dgm:prSet/>
      <dgm:spPr/>
      <dgm:t>
        <a:bodyPr/>
        <a:lstStyle/>
        <a:p>
          <a:endParaRPr lang="en-IN"/>
        </a:p>
      </dgm:t>
    </dgm:pt>
    <dgm:pt modelId="{EBE858F0-1DA5-4E6C-BB50-E0249C295ACD}">
      <dgm:prSet phldrT="[Text]"/>
      <dgm:spPr/>
      <dgm:t>
        <a:bodyPr/>
        <a:lstStyle/>
        <a:p>
          <a:r>
            <a:rPr lang="en-US" dirty="0" smtClean="0"/>
            <a:t>Stroke</a:t>
          </a:r>
          <a:endParaRPr lang="en-IN" dirty="0"/>
        </a:p>
      </dgm:t>
    </dgm:pt>
    <dgm:pt modelId="{ADEF12B0-AF06-4E7F-BC2B-DA30163EB275}" type="parTrans" cxnId="{254863EA-C715-4888-BCB6-DF3C1CF8A788}">
      <dgm:prSet/>
      <dgm:spPr/>
      <dgm:t>
        <a:bodyPr/>
        <a:lstStyle/>
        <a:p>
          <a:endParaRPr lang="en-IN"/>
        </a:p>
      </dgm:t>
    </dgm:pt>
    <dgm:pt modelId="{A3C90F38-294E-43FD-8878-513CB825C52B}" type="sibTrans" cxnId="{254863EA-C715-4888-BCB6-DF3C1CF8A788}">
      <dgm:prSet/>
      <dgm:spPr/>
      <dgm:t>
        <a:bodyPr/>
        <a:lstStyle/>
        <a:p>
          <a:endParaRPr lang="en-IN"/>
        </a:p>
      </dgm:t>
    </dgm:pt>
    <dgm:pt modelId="{28DECEA9-DAF3-4C00-AFCC-76ED19702DD1}">
      <dgm:prSet phldrT="[Text]"/>
      <dgm:spPr/>
      <dgm:t>
        <a:bodyPr/>
        <a:lstStyle/>
        <a:p>
          <a:r>
            <a:rPr lang="en-US" dirty="0" smtClean="0"/>
            <a:t>Brain injury</a:t>
          </a:r>
          <a:endParaRPr lang="en-IN" dirty="0"/>
        </a:p>
      </dgm:t>
    </dgm:pt>
    <dgm:pt modelId="{D025821D-F27A-46FF-8485-5F2BF3A883B8}" type="parTrans" cxnId="{1B3AED82-1E4F-4EE4-AAA6-FDD9E44CAAD3}">
      <dgm:prSet/>
      <dgm:spPr/>
      <dgm:t>
        <a:bodyPr/>
        <a:lstStyle/>
        <a:p>
          <a:endParaRPr lang="en-IN"/>
        </a:p>
      </dgm:t>
    </dgm:pt>
    <dgm:pt modelId="{4A7E2F27-832E-4CB4-B9A9-25EE00750DE7}" type="sibTrans" cxnId="{1B3AED82-1E4F-4EE4-AAA6-FDD9E44CAAD3}">
      <dgm:prSet/>
      <dgm:spPr/>
      <dgm:t>
        <a:bodyPr/>
        <a:lstStyle/>
        <a:p>
          <a:endParaRPr lang="en-IN"/>
        </a:p>
      </dgm:t>
    </dgm:pt>
    <dgm:pt modelId="{D2E66B05-0480-46EB-A1FC-CB25A066A60B}">
      <dgm:prSet phldrT="[Text]"/>
      <dgm:spPr/>
      <dgm:t>
        <a:bodyPr/>
        <a:lstStyle/>
        <a:p>
          <a:r>
            <a:rPr lang="en-US" dirty="0" smtClean="0"/>
            <a:t>Paralysis</a:t>
          </a:r>
          <a:endParaRPr lang="en-IN" dirty="0"/>
        </a:p>
      </dgm:t>
    </dgm:pt>
    <dgm:pt modelId="{A5213579-D8DF-42E0-B426-FFF290C051B5}" type="parTrans" cxnId="{68129470-3032-4376-B6EB-FBD26F0F2BAF}">
      <dgm:prSet/>
      <dgm:spPr/>
      <dgm:t>
        <a:bodyPr/>
        <a:lstStyle/>
        <a:p>
          <a:endParaRPr lang="en-IN"/>
        </a:p>
      </dgm:t>
    </dgm:pt>
    <dgm:pt modelId="{F2C36BEA-32EE-40A8-BA52-3F017509C131}" type="sibTrans" cxnId="{68129470-3032-4376-B6EB-FBD26F0F2BAF}">
      <dgm:prSet/>
      <dgm:spPr/>
      <dgm:t>
        <a:bodyPr/>
        <a:lstStyle/>
        <a:p>
          <a:endParaRPr lang="en-IN"/>
        </a:p>
      </dgm:t>
    </dgm:pt>
    <dgm:pt modelId="{CFDF168F-1AE2-4D2B-94A4-896BA92D303C}">
      <dgm:prSet phldrT="[Text]"/>
      <dgm:spPr/>
      <dgm:t>
        <a:bodyPr/>
        <a:lstStyle/>
        <a:p>
          <a:r>
            <a:rPr lang="en-US" dirty="0" smtClean="0"/>
            <a:t>Polio</a:t>
          </a:r>
          <a:endParaRPr lang="en-IN" dirty="0"/>
        </a:p>
      </dgm:t>
    </dgm:pt>
    <dgm:pt modelId="{4A984F1E-B8BC-437E-9808-4FA5C36CB7D5}" type="parTrans" cxnId="{AD3AAC85-378B-4304-A66F-A61909ADF718}">
      <dgm:prSet/>
      <dgm:spPr/>
      <dgm:t>
        <a:bodyPr/>
        <a:lstStyle/>
        <a:p>
          <a:endParaRPr lang="en-IN"/>
        </a:p>
      </dgm:t>
    </dgm:pt>
    <dgm:pt modelId="{5C59A46C-487D-466F-A25D-FF55ED857DD8}" type="sibTrans" cxnId="{AD3AAC85-378B-4304-A66F-A61909ADF718}">
      <dgm:prSet/>
      <dgm:spPr/>
      <dgm:t>
        <a:bodyPr/>
        <a:lstStyle/>
        <a:p>
          <a:endParaRPr lang="en-IN"/>
        </a:p>
      </dgm:t>
    </dgm:pt>
    <dgm:pt modelId="{009AD5CC-EA96-4B64-A377-FB94BC97A3D9}">
      <dgm:prSet phldrT="[Text]"/>
      <dgm:spPr/>
      <dgm:t>
        <a:bodyPr/>
        <a:lstStyle/>
        <a:p>
          <a:r>
            <a:rPr lang="en-US" dirty="0" smtClean="0"/>
            <a:t>Joint instabilities</a:t>
          </a:r>
          <a:endParaRPr lang="en-IN" dirty="0"/>
        </a:p>
      </dgm:t>
    </dgm:pt>
    <dgm:pt modelId="{2AC5FCFF-4FB4-41B1-B6DE-A2F2190E0F74}" type="parTrans" cxnId="{9F0C8BD5-2E8C-49FB-A363-50C84BF8DA39}">
      <dgm:prSet/>
      <dgm:spPr/>
      <dgm:t>
        <a:bodyPr/>
        <a:lstStyle/>
        <a:p>
          <a:endParaRPr lang="en-IN"/>
        </a:p>
      </dgm:t>
    </dgm:pt>
    <dgm:pt modelId="{5302FE7D-4D1A-46AE-9253-6146F2FAFB14}" type="sibTrans" cxnId="{9F0C8BD5-2E8C-49FB-A363-50C84BF8DA39}">
      <dgm:prSet/>
      <dgm:spPr/>
      <dgm:t>
        <a:bodyPr/>
        <a:lstStyle/>
        <a:p>
          <a:endParaRPr lang="en-IN"/>
        </a:p>
      </dgm:t>
    </dgm:pt>
    <dgm:pt modelId="{2D8EB65D-6C3F-4349-9399-B4C731005EC6}" type="pres">
      <dgm:prSet presAssocID="{580051B5-1D8A-4A90-95AB-F7483E25B364}" presName="diagram" presStyleCnt="0">
        <dgm:presLayoutVars>
          <dgm:dir/>
          <dgm:resizeHandles val="exact"/>
        </dgm:presLayoutVars>
      </dgm:prSet>
      <dgm:spPr/>
      <dgm:t>
        <a:bodyPr/>
        <a:lstStyle/>
        <a:p>
          <a:endParaRPr lang="en-IN"/>
        </a:p>
      </dgm:t>
    </dgm:pt>
    <dgm:pt modelId="{C5D14A7E-ECA2-4D69-9663-140B1417503B}" type="pres">
      <dgm:prSet presAssocID="{515E199D-7A42-4F44-96F4-6BF8DA4F83B0}" presName="node" presStyleLbl="node1" presStyleIdx="0" presStyleCnt="11">
        <dgm:presLayoutVars>
          <dgm:bulletEnabled val="1"/>
        </dgm:presLayoutVars>
      </dgm:prSet>
      <dgm:spPr/>
      <dgm:t>
        <a:bodyPr/>
        <a:lstStyle/>
        <a:p>
          <a:endParaRPr lang="en-IN"/>
        </a:p>
      </dgm:t>
    </dgm:pt>
    <dgm:pt modelId="{B400535F-794A-455A-8313-EB02C812C1A9}" type="pres">
      <dgm:prSet presAssocID="{BADB2727-8D4D-4046-9085-2F74C833A2BD}" presName="sibTrans" presStyleCnt="0"/>
      <dgm:spPr/>
    </dgm:pt>
    <dgm:pt modelId="{C32774E1-9474-4165-8D88-938C569A98B9}" type="pres">
      <dgm:prSet presAssocID="{54CE4A96-81F8-461A-BD1D-B1C651C1709A}" presName="node" presStyleLbl="node1" presStyleIdx="1" presStyleCnt="11">
        <dgm:presLayoutVars>
          <dgm:bulletEnabled val="1"/>
        </dgm:presLayoutVars>
      </dgm:prSet>
      <dgm:spPr/>
      <dgm:t>
        <a:bodyPr/>
        <a:lstStyle/>
        <a:p>
          <a:endParaRPr lang="en-IN"/>
        </a:p>
      </dgm:t>
    </dgm:pt>
    <dgm:pt modelId="{369F813D-C561-4E32-B6C2-821FFC480D22}" type="pres">
      <dgm:prSet presAssocID="{4292ADF5-FD5B-4859-A2B6-DCFBC4752D90}" presName="sibTrans" presStyleCnt="0"/>
      <dgm:spPr/>
    </dgm:pt>
    <dgm:pt modelId="{F74A8C30-E6BC-4C11-A1D7-37A07A6DAC98}" type="pres">
      <dgm:prSet presAssocID="{35F6454D-333E-4237-90C7-BE177C173662}" presName="node" presStyleLbl="node1" presStyleIdx="2" presStyleCnt="11">
        <dgm:presLayoutVars>
          <dgm:bulletEnabled val="1"/>
        </dgm:presLayoutVars>
      </dgm:prSet>
      <dgm:spPr/>
      <dgm:t>
        <a:bodyPr/>
        <a:lstStyle/>
        <a:p>
          <a:endParaRPr lang="en-IN"/>
        </a:p>
      </dgm:t>
    </dgm:pt>
    <dgm:pt modelId="{6F596C08-DC41-469D-B381-B0E9661EF57D}" type="pres">
      <dgm:prSet presAssocID="{54BE2877-45BD-441D-A100-922CADE59559}" presName="sibTrans" presStyleCnt="0"/>
      <dgm:spPr/>
    </dgm:pt>
    <dgm:pt modelId="{72509D2D-167C-4244-ABED-5DD4DFCB9989}" type="pres">
      <dgm:prSet presAssocID="{9184963E-B969-4DEB-9E38-1E21A8E856FA}" presName="node" presStyleLbl="node1" presStyleIdx="3" presStyleCnt="11">
        <dgm:presLayoutVars>
          <dgm:bulletEnabled val="1"/>
        </dgm:presLayoutVars>
      </dgm:prSet>
      <dgm:spPr/>
      <dgm:t>
        <a:bodyPr/>
        <a:lstStyle/>
        <a:p>
          <a:endParaRPr lang="en-IN"/>
        </a:p>
      </dgm:t>
    </dgm:pt>
    <dgm:pt modelId="{F9223FF5-E6F2-4B55-A913-2560A2B08BCC}" type="pres">
      <dgm:prSet presAssocID="{AB56E3FB-A430-4D1A-A9C9-314D3F5742E4}" presName="sibTrans" presStyleCnt="0"/>
      <dgm:spPr/>
    </dgm:pt>
    <dgm:pt modelId="{01FF10C2-7F2F-416D-AA34-16C07AF9A111}" type="pres">
      <dgm:prSet presAssocID="{E857520E-49EA-4865-B96A-A357C0225444}" presName="node" presStyleLbl="node1" presStyleIdx="4" presStyleCnt="11">
        <dgm:presLayoutVars>
          <dgm:bulletEnabled val="1"/>
        </dgm:presLayoutVars>
      </dgm:prSet>
      <dgm:spPr/>
      <dgm:t>
        <a:bodyPr/>
        <a:lstStyle/>
        <a:p>
          <a:endParaRPr lang="en-IN"/>
        </a:p>
      </dgm:t>
    </dgm:pt>
    <dgm:pt modelId="{5356EFC6-BE28-4B02-90C4-4498E1E6B29D}" type="pres">
      <dgm:prSet presAssocID="{E8A0A53B-4E3C-4F12-8100-C8E7ABA79EE8}" presName="sibTrans" presStyleCnt="0"/>
      <dgm:spPr/>
    </dgm:pt>
    <dgm:pt modelId="{4A24BEE5-17DB-424D-8459-CBDAC7AE1181}" type="pres">
      <dgm:prSet presAssocID="{E2D8173B-54C3-4D83-9BB0-5B4836332786}" presName="node" presStyleLbl="node1" presStyleIdx="5" presStyleCnt="11">
        <dgm:presLayoutVars>
          <dgm:bulletEnabled val="1"/>
        </dgm:presLayoutVars>
      </dgm:prSet>
      <dgm:spPr/>
      <dgm:t>
        <a:bodyPr/>
        <a:lstStyle/>
        <a:p>
          <a:endParaRPr lang="en-IN"/>
        </a:p>
      </dgm:t>
    </dgm:pt>
    <dgm:pt modelId="{1AD3E1F6-FBB0-4DB1-BB2F-932D999A0337}" type="pres">
      <dgm:prSet presAssocID="{3CDC5E47-EA23-4745-A00D-48B6AE42741A}" presName="sibTrans" presStyleCnt="0"/>
      <dgm:spPr/>
    </dgm:pt>
    <dgm:pt modelId="{CE5D120E-C78C-4B80-9130-14BE6349B578}" type="pres">
      <dgm:prSet presAssocID="{EBE858F0-1DA5-4E6C-BB50-E0249C295ACD}" presName="node" presStyleLbl="node1" presStyleIdx="6" presStyleCnt="11">
        <dgm:presLayoutVars>
          <dgm:bulletEnabled val="1"/>
        </dgm:presLayoutVars>
      </dgm:prSet>
      <dgm:spPr/>
      <dgm:t>
        <a:bodyPr/>
        <a:lstStyle/>
        <a:p>
          <a:endParaRPr lang="en-IN"/>
        </a:p>
      </dgm:t>
    </dgm:pt>
    <dgm:pt modelId="{33409333-9620-46DD-8373-B991CB05F914}" type="pres">
      <dgm:prSet presAssocID="{A3C90F38-294E-43FD-8878-513CB825C52B}" presName="sibTrans" presStyleCnt="0"/>
      <dgm:spPr/>
    </dgm:pt>
    <dgm:pt modelId="{2D15AAD1-0818-4F69-8551-819AEED09919}" type="pres">
      <dgm:prSet presAssocID="{28DECEA9-DAF3-4C00-AFCC-76ED19702DD1}" presName="node" presStyleLbl="node1" presStyleIdx="7" presStyleCnt="11">
        <dgm:presLayoutVars>
          <dgm:bulletEnabled val="1"/>
        </dgm:presLayoutVars>
      </dgm:prSet>
      <dgm:spPr/>
      <dgm:t>
        <a:bodyPr/>
        <a:lstStyle/>
        <a:p>
          <a:endParaRPr lang="en-IN"/>
        </a:p>
      </dgm:t>
    </dgm:pt>
    <dgm:pt modelId="{B98F842D-2E8C-4A85-B38D-663406D9A538}" type="pres">
      <dgm:prSet presAssocID="{4A7E2F27-832E-4CB4-B9A9-25EE00750DE7}" presName="sibTrans" presStyleCnt="0"/>
      <dgm:spPr/>
    </dgm:pt>
    <dgm:pt modelId="{AF5AF312-D0C2-44B6-89EA-D5B38396CFE8}" type="pres">
      <dgm:prSet presAssocID="{D2E66B05-0480-46EB-A1FC-CB25A066A60B}" presName="node" presStyleLbl="node1" presStyleIdx="8" presStyleCnt="11">
        <dgm:presLayoutVars>
          <dgm:bulletEnabled val="1"/>
        </dgm:presLayoutVars>
      </dgm:prSet>
      <dgm:spPr/>
      <dgm:t>
        <a:bodyPr/>
        <a:lstStyle/>
        <a:p>
          <a:endParaRPr lang="en-IN"/>
        </a:p>
      </dgm:t>
    </dgm:pt>
    <dgm:pt modelId="{E5837A92-0A70-4B60-B56C-0A52449C4FFF}" type="pres">
      <dgm:prSet presAssocID="{F2C36BEA-32EE-40A8-BA52-3F017509C131}" presName="sibTrans" presStyleCnt="0"/>
      <dgm:spPr/>
    </dgm:pt>
    <dgm:pt modelId="{89330CBA-82C3-414F-85F1-F1062434798D}" type="pres">
      <dgm:prSet presAssocID="{CFDF168F-1AE2-4D2B-94A4-896BA92D303C}" presName="node" presStyleLbl="node1" presStyleIdx="9" presStyleCnt="11">
        <dgm:presLayoutVars>
          <dgm:bulletEnabled val="1"/>
        </dgm:presLayoutVars>
      </dgm:prSet>
      <dgm:spPr/>
      <dgm:t>
        <a:bodyPr/>
        <a:lstStyle/>
        <a:p>
          <a:endParaRPr lang="en-IN"/>
        </a:p>
      </dgm:t>
    </dgm:pt>
    <dgm:pt modelId="{8E02E942-48D9-43E1-8080-81332E202C01}" type="pres">
      <dgm:prSet presAssocID="{5C59A46C-487D-466F-A25D-FF55ED857DD8}" presName="sibTrans" presStyleCnt="0"/>
      <dgm:spPr/>
    </dgm:pt>
    <dgm:pt modelId="{0C0D8503-0BC7-490F-B4C8-A0817F82036F}" type="pres">
      <dgm:prSet presAssocID="{009AD5CC-EA96-4B64-A377-FB94BC97A3D9}" presName="node" presStyleLbl="node1" presStyleIdx="10" presStyleCnt="11">
        <dgm:presLayoutVars>
          <dgm:bulletEnabled val="1"/>
        </dgm:presLayoutVars>
      </dgm:prSet>
      <dgm:spPr/>
      <dgm:t>
        <a:bodyPr/>
        <a:lstStyle/>
        <a:p>
          <a:endParaRPr lang="en-IN"/>
        </a:p>
      </dgm:t>
    </dgm:pt>
  </dgm:ptLst>
  <dgm:cxnLst>
    <dgm:cxn modelId="{7578C475-6571-4D3B-B8F6-35B80012E1AE}" type="presOf" srcId="{009AD5CC-EA96-4B64-A377-FB94BC97A3D9}" destId="{0C0D8503-0BC7-490F-B4C8-A0817F82036F}" srcOrd="0" destOrd="0" presId="urn:microsoft.com/office/officeart/2005/8/layout/default#1"/>
    <dgm:cxn modelId="{32E7D812-6CE7-49DC-B2F4-D143E9DD2B58}" type="presOf" srcId="{54CE4A96-81F8-461A-BD1D-B1C651C1709A}" destId="{C32774E1-9474-4165-8D88-938C569A98B9}" srcOrd="0" destOrd="0" presId="urn:microsoft.com/office/officeart/2005/8/layout/default#1"/>
    <dgm:cxn modelId="{9408020C-83DD-4B7C-9F61-F8F89305265D}" type="presOf" srcId="{35F6454D-333E-4237-90C7-BE177C173662}" destId="{F74A8C30-E6BC-4C11-A1D7-37A07A6DAC98}" srcOrd="0" destOrd="0" presId="urn:microsoft.com/office/officeart/2005/8/layout/default#1"/>
    <dgm:cxn modelId="{00915B0B-ECBB-4C15-8D0D-427E4F8C6021}" srcId="{580051B5-1D8A-4A90-95AB-F7483E25B364}" destId="{E2D8173B-54C3-4D83-9BB0-5B4836332786}" srcOrd="5" destOrd="0" parTransId="{C5160A7A-287A-4041-AAF7-5DDE83B4DACD}" sibTransId="{3CDC5E47-EA23-4745-A00D-48B6AE42741A}"/>
    <dgm:cxn modelId="{4B842D27-E688-4F32-9888-C4E1B6F1E8D9}" type="presOf" srcId="{515E199D-7A42-4F44-96F4-6BF8DA4F83B0}" destId="{C5D14A7E-ECA2-4D69-9663-140B1417503B}" srcOrd="0" destOrd="0" presId="urn:microsoft.com/office/officeart/2005/8/layout/default#1"/>
    <dgm:cxn modelId="{AAD28FEB-ECE1-4CDE-9147-C7ADDE936A44}" type="presOf" srcId="{E2D8173B-54C3-4D83-9BB0-5B4836332786}" destId="{4A24BEE5-17DB-424D-8459-CBDAC7AE1181}" srcOrd="0" destOrd="0" presId="urn:microsoft.com/office/officeart/2005/8/layout/default#1"/>
    <dgm:cxn modelId="{AD3AAC85-378B-4304-A66F-A61909ADF718}" srcId="{580051B5-1D8A-4A90-95AB-F7483E25B364}" destId="{CFDF168F-1AE2-4D2B-94A4-896BA92D303C}" srcOrd="9" destOrd="0" parTransId="{4A984F1E-B8BC-437E-9808-4FA5C36CB7D5}" sibTransId="{5C59A46C-487D-466F-A25D-FF55ED857DD8}"/>
    <dgm:cxn modelId="{0CFFBBA1-4E1F-499C-8878-9E461341C174}" type="presOf" srcId="{E857520E-49EA-4865-B96A-A357C0225444}" destId="{01FF10C2-7F2F-416D-AA34-16C07AF9A111}" srcOrd="0" destOrd="0" presId="urn:microsoft.com/office/officeart/2005/8/layout/default#1"/>
    <dgm:cxn modelId="{956480CC-AE12-4BE0-A4B5-37152790AA0A}" srcId="{580051B5-1D8A-4A90-95AB-F7483E25B364}" destId="{35F6454D-333E-4237-90C7-BE177C173662}" srcOrd="2" destOrd="0" parTransId="{16EC4354-A3FD-4892-8D1D-70142EDDA599}" sibTransId="{54BE2877-45BD-441D-A100-922CADE59559}"/>
    <dgm:cxn modelId="{68129470-3032-4376-B6EB-FBD26F0F2BAF}" srcId="{580051B5-1D8A-4A90-95AB-F7483E25B364}" destId="{D2E66B05-0480-46EB-A1FC-CB25A066A60B}" srcOrd="8" destOrd="0" parTransId="{A5213579-D8DF-42E0-B426-FFF290C051B5}" sibTransId="{F2C36BEA-32EE-40A8-BA52-3F017509C131}"/>
    <dgm:cxn modelId="{D8649D9F-638F-4059-8A4B-415E18787886}" srcId="{580051B5-1D8A-4A90-95AB-F7483E25B364}" destId="{515E199D-7A42-4F44-96F4-6BF8DA4F83B0}" srcOrd="0" destOrd="0" parTransId="{5482DCBF-CE6A-477D-B432-1F395F55E304}" sibTransId="{BADB2727-8D4D-4046-9085-2F74C833A2BD}"/>
    <dgm:cxn modelId="{CD88EF0F-D947-477F-8DAB-B4D7AD45A535}" type="presOf" srcId="{D2E66B05-0480-46EB-A1FC-CB25A066A60B}" destId="{AF5AF312-D0C2-44B6-89EA-D5B38396CFE8}" srcOrd="0" destOrd="0" presId="urn:microsoft.com/office/officeart/2005/8/layout/default#1"/>
    <dgm:cxn modelId="{9F0C8BD5-2E8C-49FB-A363-50C84BF8DA39}" srcId="{580051B5-1D8A-4A90-95AB-F7483E25B364}" destId="{009AD5CC-EA96-4B64-A377-FB94BC97A3D9}" srcOrd="10" destOrd="0" parTransId="{2AC5FCFF-4FB4-41B1-B6DE-A2F2190E0F74}" sibTransId="{5302FE7D-4D1A-46AE-9253-6146F2FAFB14}"/>
    <dgm:cxn modelId="{DB97EC2E-0305-49CD-9023-28595279112C}" srcId="{580051B5-1D8A-4A90-95AB-F7483E25B364}" destId="{9184963E-B969-4DEB-9E38-1E21A8E856FA}" srcOrd="3" destOrd="0" parTransId="{9AF0EA2D-A629-4733-94DD-C759B5D985C5}" sibTransId="{AB56E3FB-A430-4D1A-A9C9-314D3F5742E4}"/>
    <dgm:cxn modelId="{C6A5A2DB-9429-46E5-851E-8D6D02535E42}" srcId="{580051B5-1D8A-4A90-95AB-F7483E25B364}" destId="{54CE4A96-81F8-461A-BD1D-B1C651C1709A}" srcOrd="1" destOrd="0" parTransId="{94A6588B-F650-4E47-8EEF-E18F3B3BB271}" sibTransId="{4292ADF5-FD5B-4859-A2B6-DCFBC4752D90}"/>
    <dgm:cxn modelId="{55AF4733-4F24-4D52-9EF7-BF4AFAB416B3}" srcId="{580051B5-1D8A-4A90-95AB-F7483E25B364}" destId="{E857520E-49EA-4865-B96A-A357C0225444}" srcOrd="4" destOrd="0" parTransId="{B8B91EF4-8C6E-44CE-B88D-EDEE4118D14D}" sibTransId="{E8A0A53B-4E3C-4F12-8100-C8E7ABA79EE8}"/>
    <dgm:cxn modelId="{E7FE39A5-99A3-46B4-A550-580871640827}" type="presOf" srcId="{580051B5-1D8A-4A90-95AB-F7483E25B364}" destId="{2D8EB65D-6C3F-4349-9399-B4C731005EC6}" srcOrd="0" destOrd="0" presId="urn:microsoft.com/office/officeart/2005/8/layout/default#1"/>
    <dgm:cxn modelId="{D7F8FB93-BCF0-4535-BDD9-FD8FCC697BCA}" type="presOf" srcId="{9184963E-B969-4DEB-9E38-1E21A8E856FA}" destId="{72509D2D-167C-4244-ABED-5DD4DFCB9989}" srcOrd="0" destOrd="0" presId="urn:microsoft.com/office/officeart/2005/8/layout/default#1"/>
    <dgm:cxn modelId="{AA0D5311-14CE-45C6-A653-44619F143DC0}" type="presOf" srcId="{CFDF168F-1AE2-4D2B-94A4-896BA92D303C}" destId="{89330CBA-82C3-414F-85F1-F1062434798D}" srcOrd="0" destOrd="0" presId="urn:microsoft.com/office/officeart/2005/8/layout/default#1"/>
    <dgm:cxn modelId="{F2EAC0ED-18EA-42E3-B3BB-1CE4B3160513}" type="presOf" srcId="{28DECEA9-DAF3-4C00-AFCC-76ED19702DD1}" destId="{2D15AAD1-0818-4F69-8551-819AEED09919}" srcOrd="0" destOrd="0" presId="urn:microsoft.com/office/officeart/2005/8/layout/default#1"/>
    <dgm:cxn modelId="{92E6CEEA-D9CE-47D2-90C4-610BFF0FEB82}" type="presOf" srcId="{EBE858F0-1DA5-4E6C-BB50-E0249C295ACD}" destId="{CE5D120E-C78C-4B80-9130-14BE6349B578}" srcOrd="0" destOrd="0" presId="urn:microsoft.com/office/officeart/2005/8/layout/default#1"/>
    <dgm:cxn modelId="{254863EA-C715-4888-BCB6-DF3C1CF8A788}" srcId="{580051B5-1D8A-4A90-95AB-F7483E25B364}" destId="{EBE858F0-1DA5-4E6C-BB50-E0249C295ACD}" srcOrd="6" destOrd="0" parTransId="{ADEF12B0-AF06-4E7F-BC2B-DA30163EB275}" sibTransId="{A3C90F38-294E-43FD-8878-513CB825C52B}"/>
    <dgm:cxn modelId="{1B3AED82-1E4F-4EE4-AAA6-FDD9E44CAAD3}" srcId="{580051B5-1D8A-4A90-95AB-F7483E25B364}" destId="{28DECEA9-DAF3-4C00-AFCC-76ED19702DD1}" srcOrd="7" destOrd="0" parTransId="{D025821D-F27A-46FF-8485-5F2BF3A883B8}" sibTransId="{4A7E2F27-832E-4CB4-B9A9-25EE00750DE7}"/>
    <dgm:cxn modelId="{2563FC01-A0CB-44CE-AB23-7715760E9C75}" type="presParOf" srcId="{2D8EB65D-6C3F-4349-9399-B4C731005EC6}" destId="{C5D14A7E-ECA2-4D69-9663-140B1417503B}" srcOrd="0" destOrd="0" presId="urn:microsoft.com/office/officeart/2005/8/layout/default#1"/>
    <dgm:cxn modelId="{0E1E2929-2DB2-4502-9C1B-74767D4C37A5}" type="presParOf" srcId="{2D8EB65D-6C3F-4349-9399-B4C731005EC6}" destId="{B400535F-794A-455A-8313-EB02C812C1A9}" srcOrd="1" destOrd="0" presId="urn:microsoft.com/office/officeart/2005/8/layout/default#1"/>
    <dgm:cxn modelId="{511EAB48-71F8-4A75-A666-679B51EC8337}" type="presParOf" srcId="{2D8EB65D-6C3F-4349-9399-B4C731005EC6}" destId="{C32774E1-9474-4165-8D88-938C569A98B9}" srcOrd="2" destOrd="0" presId="urn:microsoft.com/office/officeart/2005/8/layout/default#1"/>
    <dgm:cxn modelId="{0D0293C4-4CF9-402D-96AA-CB04756850AF}" type="presParOf" srcId="{2D8EB65D-6C3F-4349-9399-B4C731005EC6}" destId="{369F813D-C561-4E32-B6C2-821FFC480D22}" srcOrd="3" destOrd="0" presId="urn:microsoft.com/office/officeart/2005/8/layout/default#1"/>
    <dgm:cxn modelId="{CCA0DFF8-6108-4096-AE46-C3278B8AC121}" type="presParOf" srcId="{2D8EB65D-6C3F-4349-9399-B4C731005EC6}" destId="{F74A8C30-E6BC-4C11-A1D7-37A07A6DAC98}" srcOrd="4" destOrd="0" presId="urn:microsoft.com/office/officeart/2005/8/layout/default#1"/>
    <dgm:cxn modelId="{9981FC9E-DF10-41F2-938C-D4FDEAE6CA93}" type="presParOf" srcId="{2D8EB65D-6C3F-4349-9399-B4C731005EC6}" destId="{6F596C08-DC41-469D-B381-B0E9661EF57D}" srcOrd="5" destOrd="0" presId="urn:microsoft.com/office/officeart/2005/8/layout/default#1"/>
    <dgm:cxn modelId="{0FC3BAE7-F637-4CED-8637-594B232FC7A9}" type="presParOf" srcId="{2D8EB65D-6C3F-4349-9399-B4C731005EC6}" destId="{72509D2D-167C-4244-ABED-5DD4DFCB9989}" srcOrd="6" destOrd="0" presId="urn:microsoft.com/office/officeart/2005/8/layout/default#1"/>
    <dgm:cxn modelId="{A8ACBCB2-FCE1-4F7B-86E7-C174D7E823B1}" type="presParOf" srcId="{2D8EB65D-6C3F-4349-9399-B4C731005EC6}" destId="{F9223FF5-E6F2-4B55-A913-2560A2B08BCC}" srcOrd="7" destOrd="0" presId="urn:microsoft.com/office/officeart/2005/8/layout/default#1"/>
    <dgm:cxn modelId="{B40553CD-8C65-4339-BE30-219D9B1FE251}" type="presParOf" srcId="{2D8EB65D-6C3F-4349-9399-B4C731005EC6}" destId="{01FF10C2-7F2F-416D-AA34-16C07AF9A111}" srcOrd="8" destOrd="0" presId="urn:microsoft.com/office/officeart/2005/8/layout/default#1"/>
    <dgm:cxn modelId="{FBD281CF-3C8A-41A8-9EDE-4809F2DC2D30}" type="presParOf" srcId="{2D8EB65D-6C3F-4349-9399-B4C731005EC6}" destId="{5356EFC6-BE28-4B02-90C4-4498E1E6B29D}" srcOrd="9" destOrd="0" presId="urn:microsoft.com/office/officeart/2005/8/layout/default#1"/>
    <dgm:cxn modelId="{0409A8C0-27CF-4910-A807-B0F6997B82DA}" type="presParOf" srcId="{2D8EB65D-6C3F-4349-9399-B4C731005EC6}" destId="{4A24BEE5-17DB-424D-8459-CBDAC7AE1181}" srcOrd="10" destOrd="0" presId="urn:microsoft.com/office/officeart/2005/8/layout/default#1"/>
    <dgm:cxn modelId="{91316E6D-CF57-4FEA-8761-A6EC4E243B36}" type="presParOf" srcId="{2D8EB65D-6C3F-4349-9399-B4C731005EC6}" destId="{1AD3E1F6-FBB0-4DB1-BB2F-932D999A0337}" srcOrd="11" destOrd="0" presId="urn:microsoft.com/office/officeart/2005/8/layout/default#1"/>
    <dgm:cxn modelId="{41DBC28B-6AD9-4531-B3E2-5E4C20748E6C}" type="presParOf" srcId="{2D8EB65D-6C3F-4349-9399-B4C731005EC6}" destId="{CE5D120E-C78C-4B80-9130-14BE6349B578}" srcOrd="12" destOrd="0" presId="urn:microsoft.com/office/officeart/2005/8/layout/default#1"/>
    <dgm:cxn modelId="{CF3088B6-7A83-4AAC-A3EA-49910884FAE9}" type="presParOf" srcId="{2D8EB65D-6C3F-4349-9399-B4C731005EC6}" destId="{33409333-9620-46DD-8373-B991CB05F914}" srcOrd="13" destOrd="0" presId="urn:microsoft.com/office/officeart/2005/8/layout/default#1"/>
    <dgm:cxn modelId="{2D74F399-89FC-4D46-82A3-4B9214C19DB4}" type="presParOf" srcId="{2D8EB65D-6C3F-4349-9399-B4C731005EC6}" destId="{2D15AAD1-0818-4F69-8551-819AEED09919}" srcOrd="14" destOrd="0" presId="urn:microsoft.com/office/officeart/2005/8/layout/default#1"/>
    <dgm:cxn modelId="{8B834F6D-74A3-4673-8CA5-9997B686CB0B}" type="presParOf" srcId="{2D8EB65D-6C3F-4349-9399-B4C731005EC6}" destId="{B98F842D-2E8C-4A85-B38D-663406D9A538}" srcOrd="15" destOrd="0" presId="urn:microsoft.com/office/officeart/2005/8/layout/default#1"/>
    <dgm:cxn modelId="{D9B33ACA-E909-402B-9B96-E66BA5D55FA7}" type="presParOf" srcId="{2D8EB65D-6C3F-4349-9399-B4C731005EC6}" destId="{AF5AF312-D0C2-44B6-89EA-D5B38396CFE8}" srcOrd="16" destOrd="0" presId="urn:microsoft.com/office/officeart/2005/8/layout/default#1"/>
    <dgm:cxn modelId="{1B12CE8E-B612-49E4-A55F-2A18E65EA7AE}" type="presParOf" srcId="{2D8EB65D-6C3F-4349-9399-B4C731005EC6}" destId="{E5837A92-0A70-4B60-B56C-0A52449C4FFF}" srcOrd="17" destOrd="0" presId="urn:microsoft.com/office/officeart/2005/8/layout/default#1"/>
    <dgm:cxn modelId="{5A26CB3A-E121-44A8-BD3E-ADAE173387AE}" type="presParOf" srcId="{2D8EB65D-6C3F-4349-9399-B4C731005EC6}" destId="{89330CBA-82C3-414F-85F1-F1062434798D}" srcOrd="18" destOrd="0" presId="urn:microsoft.com/office/officeart/2005/8/layout/default#1"/>
    <dgm:cxn modelId="{2F7AAB98-8CE1-4D75-AFB0-F8D60B53993C}" type="presParOf" srcId="{2D8EB65D-6C3F-4349-9399-B4C731005EC6}" destId="{8E02E942-48D9-43E1-8080-81332E202C01}" srcOrd="19" destOrd="0" presId="urn:microsoft.com/office/officeart/2005/8/layout/default#1"/>
    <dgm:cxn modelId="{7877B2EB-D291-48F7-B5F3-832F8FA9D6A0}" type="presParOf" srcId="{2D8EB65D-6C3F-4349-9399-B4C731005EC6}" destId="{0C0D8503-0BC7-490F-B4C8-A0817F82036F}" srcOrd="20"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23C2ED-9715-405B-B0F8-BD661B6AF792}" type="doc">
      <dgm:prSet loTypeId="urn:microsoft.com/office/officeart/2005/8/layout/target3" loCatId="list" qsTypeId="urn:microsoft.com/office/officeart/2005/8/quickstyle/simple1" qsCatId="simple" csTypeId="urn:microsoft.com/office/officeart/2005/8/colors/colorful3" csCatId="colorful" phldr="1"/>
      <dgm:spPr/>
      <dgm:t>
        <a:bodyPr/>
        <a:lstStyle/>
        <a:p>
          <a:endParaRPr lang="en-IN"/>
        </a:p>
      </dgm:t>
    </dgm:pt>
    <dgm:pt modelId="{BBAC601E-32F0-424F-8A13-4F804EF141B4}">
      <dgm:prSet phldrT="[Text]"/>
      <dgm:spPr/>
      <dgm:t>
        <a:bodyPr/>
        <a:lstStyle/>
        <a:p>
          <a:r>
            <a:rPr lang="en-US" dirty="0" smtClean="0"/>
            <a:t>Severe deformities</a:t>
          </a:r>
          <a:endParaRPr lang="en-IN" dirty="0"/>
        </a:p>
      </dgm:t>
    </dgm:pt>
    <dgm:pt modelId="{F74B8209-7847-4781-BF0D-C460913117C7}" type="parTrans" cxnId="{6EFD0D6E-20C1-4B78-B99C-0ACA58354D57}">
      <dgm:prSet/>
      <dgm:spPr/>
      <dgm:t>
        <a:bodyPr/>
        <a:lstStyle/>
        <a:p>
          <a:endParaRPr lang="en-IN"/>
        </a:p>
      </dgm:t>
    </dgm:pt>
    <dgm:pt modelId="{A6B58B9D-C452-464F-9C20-50089C456D32}" type="sibTrans" cxnId="{6EFD0D6E-20C1-4B78-B99C-0ACA58354D57}">
      <dgm:prSet/>
      <dgm:spPr/>
      <dgm:t>
        <a:bodyPr/>
        <a:lstStyle/>
        <a:p>
          <a:endParaRPr lang="en-IN"/>
        </a:p>
      </dgm:t>
    </dgm:pt>
    <dgm:pt modelId="{9CF906DD-38B9-433D-BBB1-F890D2433A97}">
      <dgm:prSet phldrT="[Text]"/>
      <dgm:spPr/>
      <dgm:t>
        <a:bodyPr/>
        <a:lstStyle/>
        <a:p>
          <a:r>
            <a:rPr lang="en-US" dirty="0" smtClean="0"/>
            <a:t>Skin infections</a:t>
          </a:r>
          <a:endParaRPr lang="en-IN" dirty="0"/>
        </a:p>
      </dgm:t>
    </dgm:pt>
    <dgm:pt modelId="{BBCFFCFD-9285-4F88-B58C-26288EAC0FC5}" type="parTrans" cxnId="{458C7CD7-D4F8-4B06-BE1F-7A92E054564C}">
      <dgm:prSet/>
      <dgm:spPr/>
      <dgm:t>
        <a:bodyPr/>
        <a:lstStyle/>
        <a:p>
          <a:endParaRPr lang="en-IN"/>
        </a:p>
      </dgm:t>
    </dgm:pt>
    <dgm:pt modelId="{C7F9B463-9F78-4D9C-ACDA-B05B5FF82CC5}" type="sibTrans" cxnId="{458C7CD7-D4F8-4B06-BE1F-7A92E054564C}">
      <dgm:prSet/>
      <dgm:spPr/>
      <dgm:t>
        <a:bodyPr/>
        <a:lstStyle/>
        <a:p>
          <a:endParaRPr lang="en-IN"/>
        </a:p>
      </dgm:t>
    </dgm:pt>
    <dgm:pt modelId="{10749387-E7F0-415C-9B37-638396FA0D74}">
      <dgm:prSet phldrT="[Text]"/>
      <dgm:spPr/>
      <dgm:t>
        <a:bodyPr/>
        <a:lstStyle/>
        <a:p>
          <a:r>
            <a:rPr lang="en-US" dirty="0" smtClean="0"/>
            <a:t>Inadequate muscle power</a:t>
          </a:r>
          <a:endParaRPr lang="en-IN" dirty="0"/>
        </a:p>
      </dgm:t>
    </dgm:pt>
    <dgm:pt modelId="{1D099F20-F726-4676-86BE-F319C2F08A8F}" type="parTrans" cxnId="{57AC8807-7198-44AA-A2A3-86FAB893DC46}">
      <dgm:prSet/>
      <dgm:spPr/>
      <dgm:t>
        <a:bodyPr/>
        <a:lstStyle/>
        <a:p>
          <a:endParaRPr lang="en-IN"/>
        </a:p>
      </dgm:t>
    </dgm:pt>
    <dgm:pt modelId="{D6A6FD14-8D8D-4DC4-BBEB-1977FDB1A826}" type="sibTrans" cxnId="{57AC8807-7198-44AA-A2A3-86FAB893DC46}">
      <dgm:prSet/>
      <dgm:spPr/>
      <dgm:t>
        <a:bodyPr/>
        <a:lstStyle/>
        <a:p>
          <a:endParaRPr lang="en-IN"/>
        </a:p>
      </dgm:t>
    </dgm:pt>
    <dgm:pt modelId="{1910BACC-B721-4511-BC82-BBB24DE7A5E1}">
      <dgm:prSet phldrT="[Text]"/>
      <dgm:spPr/>
      <dgm:t>
        <a:bodyPr/>
        <a:lstStyle/>
        <a:p>
          <a:r>
            <a:rPr lang="en-US" dirty="0" smtClean="0"/>
            <a:t>Interferes with ADLS or lifestyle</a:t>
          </a:r>
          <a:endParaRPr lang="en-IN" dirty="0"/>
        </a:p>
      </dgm:t>
    </dgm:pt>
    <dgm:pt modelId="{1D71F456-6A87-4AB1-8951-CB9D1869A570}" type="parTrans" cxnId="{29EAD5C6-65A8-4EA4-A713-3C4ECB9D44A6}">
      <dgm:prSet/>
      <dgm:spPr/>
      <dgm:t>
        <a:bodyPr/>
        <a:lstStyle/>
        <a:p>
          <a:endParaRPr lang="en-IN"/>
        </a:p>
      </dgm:t>
    </dgm:pt>
    <dgm:pt modelId="{DD0AF156-DB53-4235-8126-7CCBF1010F7A}" type="sibTrans" cxnId="{29EAD5C6-65A8-4EA4-A713-3C4ECB9D44A6}">
      <dgm:prSet/>
      <dgm:spPr/>
      <dgm:t>
        <a:bodyPr/>
        <a:lstStyle/>
        <a:p>
          <a:endParaRPr lang="en-IN"/>
        </a:p>
      </dgm:t>
    </dgm:pt>
    <dgm:pt modelId="{BF1BD03F-3B44-47EC-812C-5655B49C9D17}">
      <dgm:prSet phldrT="[Text]"/>
      <dgm:spPr/>
      <dgm:t>
        <a:bodyPr/>
        <a:lstStyle/>
        <a:p>
          <a:r>
            <a:rPr lang="en-US" dirty="0" smtClean="0"/>
            <a:t>Very young or very old patients</a:t>
          </a:r>
          <a:endParaRPr lang="en-IN" dirty="0"/>
        </a:p>
      </dgm:t>
    </dgm:pt>
    <dgm:pt modelId="{5126319D-2C04-44B3-934E-EB455186BB24}" type="parTrans" cxnId="{0571E6F7-5327-4F47-B772-22FAEFC9E96E}">
      <dgm:prSet/>
      <dgm:spPr/>
      <dgm:t>
        <a:bodyPr/>
        <a:lstStyle/>
        <a:p>
          <a:endParaRPr lang="en-IN"/>
        </a:p>
      </dgm:t>
    </dgm:pt>
    <dgm:pt modelId="{E8753CF2-C492-4626-A68E-B0C6532E2C5C}" type="sibTrans" cxnId="{0571E6F7-5327-4F47-B772-22FAEFC9E96E}">
      <dgm:prSet/>
      <dgm:spPr/>
      <dgm:t>
        <a:bodyPr/>
        <a:lstStyle/>
        <a:p>
          <a:endParaRPr lang="en-IN"/>
        </a:p>
      </dgm:t>
    </dgm:pt>
    <dgm:pt modelId="{CD5035C0-3865-41F7-9F00-09D90F1A11D0}">
      <dgm:prSet phldrT="[Text]"/>
      <dgm:spPr/>
      <dgm:t>
        <a:bodyPr/>
        <a:lstStyle/>
        <a:p>
          <a:r>
            <a:rPr lang="en-US" dirty="0" smtClean="0"/>
            <a:t>Lack of motivation and psychological problems</a:t>
          </a:r>
          <a:endParaRPr lang="en-IN" dirty="0"/>
        </a:p>
      </dgm:t>
    </dgm:pt>
    <dgm:pt modelId="{EE4DBA89-31AA-4E46-950B-D9260475CC44}" type="sibTrans" cxnId="{37335BFB-B81A-495A-9FCF-C6DC938D8982}">
      <dgm:prSet/>
      <dgm:spPr/>
      <dgm:t>
        <a:bodyPr/>
        <a:lstStyle/>
        <a:p>
          <a:endParaRPr lang="en-IN"/>
        </a:p>
      </dgm:t>
    </dgm:pt>
    <dgm:pt modelId="{30C6B0D2-0C3D-4C51-A2BE-A2B8163F9034}" type="parTrans" cxnId="{37335BFB-B81A-495A-9FCF-C6DC938D8982}">
      <dgm:prSet/>
      <dgm:spPr/>
      <dgm:t>
        <a:bodyPr/>
        <a:lstStyle/>
        <a:p>
          <a:endParaRPr lang="en-IN"/>
        </a:p>
      </dgm:t>
    </dgm:pt>
    <dgm:pt modelId="{65823DA8-A3C5-4B16-ABB0-52B351EAEEC6}">
      <dgm:prSet phldrT="[Text]"/>
      <dgm:spPr/>
      <dgm:t>
        <a:bodyPr/>
        <a:lstStyle/>
        <a:p>
          <a:r>
            <a:rPr lang="en-US" dirty="0" smtClean="0"/>
            <a:t>Poor cognition or dependent patients</a:t>
          </a:r>
          <a:endParaRPr lang="en-IN" dirty="0"/>
        </a:p>
      </dgm:t>
    </dgm:pt>
    <dgm:pt modelId="{4A3C96E0-B3AD-4E48-A36B-83485D284A8D}" type="parTrans" cxnId="{71225F7F-F371-4BD9-84DF-09348D05AE06}">
      <dgm:prSet/>
      <dgm:spPr/>
      <dgm:t>
        <a:bodyPr/>
        <a:lstStyle/>
        <a:p>
          <a:endParaRPr lang="en-IN"/>
        </a:p>
      </dgm:t>
    </dgm:pt>
    <dgm:pt modelId="{41DCA707-9988-4ACD-AE16-29A2454A589E}" type="sibTrans" cxnId="{71225F7F-F371-4BD9-84DF-09348D05AE06}">
      <dgm:prSet/>
      <dgm:spPr/>
      <dgm:t>
        <a:bodyPr/>
        <a:lstStyle/>
        <a:p>
          <a:endParaRPr lang="en-IN"/>
        </a:p>
      </dgm:t>
    </dgm:pt>
    <dgm:pt modelId="{13271BB6-EF30-4782-B122-E4D593CEB43B}" type="pres">
      <dgm:prSet presAssocID="{5123C2ED-9715-405B-B0F8-BD661B6AF792}" presName="Name0" presStyleCnt="0">
        <dgm:presLayoutVars>
          <dgm:chMax val="7"/>
          <dgm:dir/>
          <dgm:animLvl val="lvl"/>
          <dgm:resizeHandles val="exact"/>
        </dgm:presLayoutVars>
      </dgm:prSet>
      <dgm:spPr/>
      <dgm:t>
        <a:bodyPr/>
        <a:lstStyle/>
        <a:p>
          <a:endParaRPr lang="en-IN"/>
        </a:p>
      </dgm:t>
    </dgm:pt>
    <dgm:pt modelId="{CF39B255-9C22-4258-88A6-262C45E8AB3D}" type="pres">
      <dgm:prSet presAssocID="{BBAC601E-32F0-424F-8A13-4F804EF141B4}" presName="circle1" presStyleLbl="node1" presStyleIdx="0" presStyleCnt="7"/>
      <dgm:spPr/>
    </dgm:pt>
    <dgm:pt modelId="{61A8EDFD-3E93-4365-94F9-26A99FE82838}" type="pres">
      <dgm:prSet presAssocID="{BBAC601E-32F0-424F-8A13-4F804EF141B4}" presName="space" presStyleCnt="0"/>
      <dgm:spPr/>
    </dgm:pt>
    <dgm:pt modelId="{D95FC298-55A5-4D30-89B5-0AF5F9944407}" type="pres">
      <dgm:prSet presAssocID="{BBAC601E-32F0-424F-8A13-4F804EF141B4}" presName="rect1" presStyleLbl="alignAcc1" presStyleIdx="0" presStyleCnt="7"/>
      <dgm:spPr/>
      <dgm:t>
        <a:bodyPr/>
        <a:lstStyle/>
        <a:p>
          <a:endParaRPr lang="en-IN"/>
        </a:p>
      </dgm:t>
    </dgm:pt>
    <dgm:pt modelId="{75DDE694-4608-42A2-BA9C-D9B764A8AADD}" type="pres">
      <dgm:prSet presAssocID="{9CF906DD-38B9-433D-BBB1-F890D2433A97}" presName="vertSpace2" presStyleLbl="node1" presStyleIdx="0" presStyleCnt="7"/>
      <dgm:spPr/>
    </dgm:pt>
    <dgm:pt modelId="{BC37EEFA-BB5F-431E-8D54-B3F38CA1E017}" type="pres">
      <dgm:prSet presAssocID="{9CF906DD-38B9-433D-BBB1-F890D2433A97}" presName="circle2" presStyleLbl="node1" presStyleIdx="1" presStyleCnt="7"/>
      <dgm:spPr/>
    </dgm:pt>
    <dgm:pt modelId="{25761DBC-321E-4002-90AE-8C34DE5F7F06}" type="pres">
      <dgm:prSet presAssocID="{9CF906DD-38B9-433D-BBB1-F890D2433A97}" presName="rect2" presStyleLbl="alignAcc1" presStyleIdx="1" presStyleCnt="7"/>
      <dgm:spPr/>
      <dgm:t>
        <a:bodyPr/>
        <a:lstStyle/>
        <a:p>
          <a:endParaRPr lang="en-IN"/>
        </a:p>
      </dgm:t>
    </dgm:pt>
    <dgm:pt modelId="{17273AD4-5DBB-4208-B6E4-F89A5C05E5F8}" type="pres">
      <dgm:prSet presAssocID="{10749387-E7F0-415C-9B37-638396FA0D74}" presName="vertSpace3" presStyleLbl="node1" presStyleIdx="1" presStyleCnt="7"/>
      <dgm:spPr/>
    </dgm:pt>
    <dgm:pt modelId="{4129270E-4E79-48EE-A917-9A17FCB5FDE1}" type="pres">
      <dgm:prSet presAssocID="{10749387-E7F0-415C-9B37-638396FA0D74}" presName="circle3" presStyleLbl="node1" presStyleIdx="2" presStyleCnt="7"/>
      <dgm:spPr/>
    </dgm:pt>
    <dgm:pt modelId="{ACA8C405-8B12-47C1-91B2-39EF63B2F18B}" type="pres">
      <dgm:prSet presAssocID="{10749387-E7F0-415C-9B37-638396FA0D74}" presName="rect3" presStyleLbl="alignAcc1" presStyleIdx="2" presStyleCnt="7"/>
      <dgm:spPr/>
      <dgm:t>
        <a:bodyPr/>
        <a:lstStyle/>
        <a:p>
          <a:endParaRPr lang="en-IN"/>
        </a:p>
      </dgm:t>
    </dgm:pt>
    <dgm:pt modelId="{2A65E3C8-59F3-4FF1-8CA0-0CEE20D0967B}" type="pres">
      <dgm:prSet presAssocID="{1910BACC-B721-4511-BC82-BBB24DE7A5E1}" presName="vertSpace4" presStyleLbl="node1" presStyleIdx="2" presStyleCnt="7"/>
      <dgm:spPr/>
    </dgm:pt>
    <dgm:pt modelId="{91247388-9CEB-4003-A9A6-12715ABD96A2}" type="pres">
      <dgm:prSet presAssocID="{1910BACC-B721-4511-BC82-BBB24DE7A5E1}" presName="circle4" presStyleLbl="node1" presStyleIdx="3" presStyleCnt="7"/>
      <dgm:spPr/>
    </dgm:pt>
    <dgm:pt modelId="{564315C8-55CA-4130-BCD0-9928C123AB36}" type="pres">
      <dgm:prSet presAssocID="{1910BACC-B721-4511-BC82-BBB24DE7A5E1}" presName="rect4" presStyleLbl="alignAcc1" presStyleIdx="3" presStyleCnt="7"/>
      <dgm:spPr/>
      <dgm:t>
        <a:bodyPr/>
        <a:lstStyle/>
        <a:p>
          <a:endParaRPr lang="en-IN"/>
        </a:p>
      </dgm:t>
    </dgm:pt>
    <dgm:pt modelId="{032C14B6-6D8B-4304-B1F9-4E46B83EF77D}" type="pres">
      <dgm:prSet presAssocID="{CD5035C0-3865-41F7-9F00-09D90F1A11D0}" presName="vertSpace5" presStyleLbl="node1" presStyleIdx="3" presStyleCnt="7"/>
      <dgm:spPr/>
    </dgm:pt>
    <dgm:pt modelId="{CF46D027-CADF-4439-9726-C5535387F084}" type="pres">
      <dgm:prSet presAssocID="{CD5035C0-3865-41F7-9F00-09D90F1A11D0}" presName="circle5" presStyleLbl="node1" presStyleIdx="4" presStyleCnt="7"/>
      <dgm:spPr/>
    </dgm:pt>
    <dgm:pt modelId="{325C955A-1EFB-471D-B1B1-B1A8044B937C}" type="pres">
      <dgm:prSet presAssocID="{CD5035C0-3865-41F7-9F00-09D90F1A11D0}" presName="rect5" presStyleLbl="alignAcc1" presStyleIdx="4" presStyleCnt="7"/>
      <dgm:spPr/>
      <dgm:t>
        <a:bodyPr/>
        <a:lstStyle/>
        <a:p>
          <a:endParaRPr lang="en-IN"/>
        </a:p>
      </dgm:t>
    </dgm:pt>
    <dgm:pt modelId="{4C139E44-AB26-47BE-B8A8-8DF024B025E5}" type="pres">
      <dgm:prSet presAssocID="{BF1BD03F-3B44-47EC-812C-5655B49C9D17}" presName="vertSpace6" presStyleLbl="node1" presStyleIdx="4" presStyleCnt="7"/>
      <dgm:spPr/>
    </dgm:pt>
    <dgm:pt modelId="{FDA3601E-ACD7-4EB5-91BD-F51CD4ECB264}" type="pres">
      <dgm:prSet presAssocID="{BF1BD03F-3B44-47EC-812C-5655B49C9D17}" presName="circle6" presStyleLbl="node1" presStyleIdx="5" presStyleCnt="7"/>
      <dgm:spPr/>
    </dgm:pt>
    <dgm:pt modelId="{D0AF36FE-AEAE-46BD-A015-DF9E1C92796E}" type="pres">
      <dgm:prSet presAssocID="{BF1BD03F-3B44-47EC-812C-5655B49C9D17}" presName="rect6" presStyleLbl="alignAcc1" presStyleIdx="5" presStyleCnt="7"/>
      <dgm:spPr/>
      <dgm:t>
        <a:bodyPr/>
        <a:lstStyle/>
        <a:p>
          <a:endParaRPr lang="en-IN"/>
        </a:p>
      </dgm:t>
    </dgm:pt>
    <dgm:pt modelId="{9BF9BD86-F1FB-432F-B622-7C07EED18DB5}" type="pres">
      <dgm:prSet presAssocID="{65823DA8-A3C5-4B16-ABB0-52B351EAEEC6}" presName="vertSpace7" presStyleLbl="node1" presStyleIdx="5" presStyleCnt="7"/>
      <dgm:spPr/>
    </dgm:pt>
    <dgm:pt modelId="{9FA28365-9234-43B7-9B6F-E53D12D7DB1B}" type="pres">
      <dgm:prSet presAssocID="{65823DA8-A3C5-4B16-ABB0-52B351EAEEC6}" presName="circle7" presStyleLbl="node1" presStyleIdx="6" presStyleCnt="7"/>
      <dgm:spPr/>
    </dgm:pt>
    <dgm:pt modelId="{7ABBC753-8BE0-4EFA-A5AB-989687558673}" type="pres">
      <dgm:prSet presAssocID="{65823DA8-A3C5-4B16-ABB0-52B351EAEEC6}" presName="rect7" presStyleLbl="alignAcc1" presStyleIdx="6" presStyleCnt="7"/>
      <dgm:spPr/>
      <dgm:t>
        <a:bodyPr/>
        <a:lstStyle/>
        <a:p>
          <a:endParaRPr lang="en-IN"/>
        </a:p>
      </dgm:t>
    </dgm:pt>
    <dgm:pt modelId="{6C2578E2-4852-4A6F-A5E4-DC128FCEA45B}" type="pres">
      <dgm:prSet presAssocID="{BBAC601E-32F0-424F-8A13-4F804EF141B4}" presName="rect1ParTxNoCh" presStyleLbl="alignAcc1" presStyleIdx="6" presStyleCnt="7">
        <dgm:presLayoutVars>
          <dgm:chMax val="1"/>
          <dgm:bulletEnabled val="1"/>
        </dgm:presLayoutVars>
      </dgm:prSet>
      <dgm:spPr/>
      <dgm:t>
        <a:bodyPr/>
        <a:lstStyle/>
        <a:p>
          <a:endParaRPr lang="en-IN"/>
        </a:p>
      </dgm:t>
    </dgm:pt>
    <dgm:pt modelId="{41604B73-047C-4C17-9889-3B7F1122CFD3}" type="pres">
      <dgm:prSet presAssocID="{9CF906DD-38B9-433D-BBB1-F890D2433A97}" presName="rect2ParTxNoCh" presStyleLbl="alignAcc1" presStyleIdx="6" presStyleCnt="7">
        <dgm:presLayoutVars>
          <dgm:chMax val="1"/>
          <dgm:bulletEnabled val="1"/>
        </dgm:presLayoutVars>
      </dgm:prSet>
      <dgm:spPr/>
      <dgm:t>
        <a:bodyPr/>
        <a:lstStyle/>
        <a:p>
          <a:endParaRPr lang="en-IN"/>
        </a:p>
      </dgm:t>
    </dgm:pt>
    <dgm:pt modelId="{6ACCBA6B-37B4-49FA-91E2-D80FB6BDBA5E}" type="pres">
      <dgm:prSet presAssocID="{10749387-E7F0-415C-9B37-638396FA0D74}" presName="rect3ParTxNoCh" presStyleLbl="alignAcc1" presStyleIdx="6" presStyleCnt="7">
        <dgm:presLayoutVars>
          <dgm:chMax val="1"/>
          <dgm:bulletEnabled val="1"/>
        </dgm:presLayoutVars>
      </dgm:prSet>
      <dgm:spPr/>
      <dgm:t>
        <a:bodyPr/>
        <a:lstStyle/>
        <a:p>
          <a:endParaRPr lang="en-IN"/>
        </a:p>
      </dgm:t>
    </dgm:pt>
    <dgm:pt modelId="{CA0421E9-A9AF-4E6E-B397-4D6FD4AFA0A6}" type="pres">
      <dgm:prSet presAssocID="{1910BACC-B721-4511-BC82-BBB24DE7A5E1}" presName="rect4ParTxNoCh" presStyleLbl="alignAcc1" presStyleIdx="6" presStyleCnt="7">
        <dgm:presLayoutVars>
          <dgm:chMax val="1"/>
          <dgm:bulletEnabled val="1"/>
        </dgm:presLayoutVars>
      </dgm:prSet>
      <dgm:spPr/>
      <dgm:t>
        <a:bodyPr/>
        <a:lstStyle/>
        <a:p>
          <a:endParaRPr lang="en-IN"/>
        </a:p>
      </dgm:t>
    </dgm:pt>
    <dgm:pt modelId="{D4067E03-E62B-4CD9-B699-9935FACA8675}" type="pres">
      <dgm:prSet presAssocID="{CD5035C0-3865-41F7-9F00-09D90F1A11D0}" presName="rect5ParTxNoCh" presStyleLbl="alignAcc1" presStyleIdx="6" presStyleCnt="7">
        <dgm:presLayoutVars>
          <dgm:chMax val="1"/>
          <dgm:bulletEnabled val="1"/>
        </dgm:presLayoutVars>
      </dgm:prSet>
      <dgm:spPr/>
      <dgm:t>
        <a:bodyPr/>
        <a:lstStyle/>
        <a:p>
          <a:endParaRPr lang="en-IN"/>
        </a:p>
      </dgm:t>
    </dgm:pt>
    <dgm:pt modelId="{6FF3F6FD-DA4B-46C9-B9C9-2719F7EDEBF1}" type="pres">
      <dgm:prSet presAssocID="{BF1BD03F-3B44-47EC-812C-5655B49C9D17}" presName="rect6ParTxNoCh" presStyleLbl="alignAcc1" presStyleIdx="6" presStyleCnt="7">
        <dgm:presLayoutVars>
          <dgm:chMax val="1"/>
          <dgm:bulletEnabled val="1"/>
        </dgm:presLayoutVars>
      </dgm:prSet>
      <dgm:spPr/>
      <dgm:t>
        <a:bodyPr/>
        <a:lstStyle/>
        <a:p>
          <a:endParaRPr lang="en-IN"/>
        </a:p>
      </dgm:t>
    </dgm:pt>
    <dgm:pt modelId="{A9B19E31-7DA1-417B-B0B3-89145ED6E5D9}" type="pres">
      <dgm:prSet presAssocID="{65823DA8-A3C5-4B16-ABB0-52B351EAEEC6}" presName="rect7ParTxNoCh" presStyleLbl="alignAcc1" presStyleIdx="6" presStyleCnt="7">
        <dgm:presLayoutVars>
          <dgm:chMax val="1"/>
          <dgm:bulletEnabled val="1"/>
        </dgm:presLayoutVars>
      </dgm:prSet>
      <dgm:spPr/>
      <dgm:t>
        <a:bodyPr/>
        <a:lstStyle/>
        <a:p>
          <a:endParaRPr lang="en-IN"/>
        </a:p>
      </dgm:t>
    </dgm:pt>
  </dgm:ptLst>
  <dgm:cxnLst>
    <dgm:cxn modelId="{B85F630D-4F10-49FA-8540-F82155EC6AAF}" type="presOf" srcId="{BBAC601E-32F0-424F-8A13-4F804EF141B4}" destId="{6C2578E2-4852-4A6F-A5E4-DC128FCEA45B}" srcOrd="1" destOrd="0" presId="urn:microsoft.com/office/officeart/2005/8/layout/target3"/>
    <dgm:cxn modelId="{C0ED6199-97EB-4F3F-915D-D3B1351EA628}" type="presOf" srcId="{CD5035C0-3865-41F7-9F00-09D90F1A11D0}" destId="{D4067E03-E62B-4CD9-B699-9935FACA8675}" srcOrd="1" destOrd="0" presId="urn:microsoft.com/office/officeart/2005/8/layout/target3"/>
    <dgm:cxn modelId="{39B77802-AF5B-4A80-9F59-05F041349DDB}" type="presOf" srcId="{9CF906DD-38B9-433D-BBB1-F890D2433A97}" destId="{25761DBC-321E-4002-90AE-8C34DE5F7F06}" srcOrd="0" destOrd="0" presId="urn:microsoft.com/office/officeart/2005/8/layout/target3"/>
    <dgm:cxn modelId="{727638D5-5858-4C1F-9467-320DFC049D5C}" type="presOf" srcId="{BF1BD03F-3B44-47EC-812C-5655B49C9D17}" destId="{6FF3F6FD-DA4B-46C9-B9C9-2719F7EDEBF1}" srcOrd="1" destOrd="0" presId="urn:microsoft.com/office/officeart/2005/8/layout/target3"/>
    <dgm:cxn modelId="{0571E6F7-5327-4F47-B772-22FAEFC9E96E}" srcId="{5123C2ED-9715-405B-B0F8-BD661B6AF792}" destId="{BF1BD03F-3B44-47EC-812C-5655B49C9D17}" srcOrd="5" destOrd="0" parTransId="{5126319D-2C04-44B3-934E-EB455186BB24}" sibTransId="{E8753CF2-C492-4626-A68E-B0C6532E2C5C}"/>
    <dgm:cxn modelId="{FFBB01A9-7A7B-4328-8357-F48F350C0CDA}" type="presOf" srcId="{5123C2ED-9715-405B-B0F8-BD661B6AF792}" destId="{13271BB6-EF30-4782-B122-E4D593CEB43B}" srcOrd="0" destOrd="0" presId="urn:microsoft.com/office/officeart/2005/8/layout/target3"/>
    <dgm:cxn modelId="{AD4F0602-E7ED-406D-90DF-17A06664EDED}" type="presOf" srcId="{9CF906DD-38B9-433D-BBB1-F890D2433A97}" destId="{41604B73-047C-4C17-9889-3B7F1122CFD3}" srcOrd="1" destOrd="0" presId="urn:microsoft.com/office/officeart/2005/8/layout/target3"/>
    <dgm:cxn modelId="{29EAD5C6-65A8-4EA4-A713-3C4ECB9D44A6}" srcId="{5123C2ED-9715-405B-B0F8-BD661B6AF792}" destId="{1910BACC-B721-4511-BC82-BBB24DE7A5E1}" srcOrd="3" destOrd="0" parTransId="{1D71F456-6A87-4AB1-8951-CB9D1869A570}" sibTransId="{DD0AF156-DB53-4235-8126-7CCBF1010F7A}"/>
    <dgm:cxn modelId="{D5AB2790-F4A2-4C10-99C9-2EDF1F6A107E}" type="presOf" srcId="{BF1BD03F-3B44-47EC-812C-5655B49C9D17}" destId="{D0AF36FE-AEAE-46BD-A015-DF9E1C92796E}" srcOrd="0" destOrd="0" presId="urn:microsoft.com/office/officeart/2005/8/layout/target3"/>
    <dgm:cxn modelId="{4B30DCE5-078E-4E73-8104-3945855AFD20}" type="presOf" srcId="{BBAC601E-32F0-424F-8A13-4F804EF141B4}" destId="{D95FC298-55A5-4D30-89B5-0AF5F9944407}" srcOrd="0" destOrd="0" presId="urn:microsoft.com/office/officeart/2005/8/layout/target3"/>
    <dgm:cxn modelId="{37335BFB-B81A-495A-9FCF-C6DC938D8982}" srcId="{5123C2ED-9715-405B-B0F8-BD661B6AF792}" destId="{CD5035C0-3865-41F7-9F00-09D90F1A11D0}" srcOrd="4" destOrd="0" parTransId="{30C6B0D2-0C3D-4C51-A2BE-A2B8163F9034}" sibTransId="{EE4DBA89-31AA-4E46-950B-D9260475CC44}"/>
    <dgm:cxn modelId="{C415536C-E9BC-461B-9887-C3F21A2C0967}" type="presOf" srcId="{65823DA8-A3C5-4B16-ABB0-52B351EAEEC6}" destId="{A9B19E31-7DA1-417B-B0B3-89145ED6E5D9}" srcOrd="1" destOrd="0" presId="urn:microsoft.com/office/officeart/2005/8/layout/target3"/>
    <dgm:cxn modelId="{458C7CD7-D4F8-4B06-BE1F-7A92E054564C}" srcId="{5123C2ED-9715-405B-B0F8-BD661B6AF792}" destId="{9CF906DD-38B9-433D-BBB1-F890D2433A97}" srcOrd="1" destOrd="0" parTransId="{BBCFFCFD-9285-4F88-B58C-26288EAC0FC5}" sibTransId="{C7F9B463-9F78-4D9C-ACDA-B05B5FF82CC5}"/>
    <dgm:cxn modelId="{6EFD0D6E-20C1-4B78-B99C-0ACA58354D57}" srcId="{5123C2ED-9715-405B-B0F8-BD661B6AF792}" destId="{BBAC601E-32F0-424F-8A13-4F804EF141B4}" srcOrd="0" destOrd="0" parTransId="{F74B8209-7847-4781-BF0D-C460913117C7}" sibTransId="{A6B58B9D-C452-464F-9C20-50089C456D32}"/>
    <dgm:cxn modelId="{3826C6A6-4D47-4EB9-9252-681A9220FBEA}" type="presOf" srcId="{1910BACC-B721-4511-BC82-BBB24DE7A5E1}" destId="{564315C8-55CA-4130-BCD0-9928C123AB36}" srcOrd="0" destOrd="0" presId="urn:microsoft.com/office/officeart/2005/8/layout/target3"/>
    <dgm:cxn modelId="{D275F923-1AE0-4AAB-B72D-960232F7AE9C}" type="presOf" srcId="{CD5035C0-3865-41F7-9F00-09D90F1A11D0}" destId="{325C955A-1EFB-471D-B1B1-B1A8044B937C}" srcOrd="0" destOrd="0" presId="urn:microsoft.com/office/officeart/2005/8/layout/target3"/>
    <dgm:cxn modelId="{C45D0551-DADA-490B-8B22-DB10FACAFCAA}" type="presOf" srcId="{10749387-E7F0-415C-9B37-638396FA0D74}" destId="{6ACCBA6B-37B4-49FA-91E2-D80FB6BDBA5E}" srcOrd="1" destOrd="0" presId="urn:microsoft.com/office/officeart/2005/8/layout/target3"/>
    <dgm:cxn modelId="{82C941B2-BDDD-4789-9C6B-46887E79F767}" type="presOf" srcId="{10749387-E7F0-415C-9B37-638396FA0D74}" destId="{ACA8C405-8B12-47C1-91B2-39EF63B2F18B}" srcOrd="0" destOrd="0" presId="urn:microsoft.com/office/officeart/2005/8/layout/target3"/>
    <dgm:cxn modelId="{71225F7F-F371-4BD9-84DF-09348D05AE06}" srcId="{5123C2ED-9715-405B-B0F8-BD661B6AF792}" destId="{65823DA8-A3C5-4B16-ABB0-52B351EAEEC6}" srcOrd="6" destOrd="0" parTransId="{4A3C96E0-B3AD-4E48-A36B-83485D284A8D}" sibTransId="{41DCA707-9988-4ACD-AE16-29A2454A589E}"/>
    <dgm:cxn modelId="{E6318F6B-5AFB-42AB-9CD1-1D4A3F5BC31B}" type="presOf" srcId="{65823DA8-A3C5-4B16-ABB0-52B351EAEEC6}" destId="{7ABBC753-8BE0-4EFA-A5AB-989687558673}" srcOrd="0" destOrd="0" presId="urn:microsoft.com/office/officeart/2005/8/layout/target3"/>
    <dgm:cxn modelId="{57AC8807-7198-44AA-A2A3-86FAB893DC46}" srcId="{5123C2ED-9715-405B-B0F8-BD661B6AF792}" destId="{10749387-E7F0-415C-9B37-638396FA0D74}" srcOrd="2" destOrd="0" parTransId="{1D099F20-F726-4676-86BE-F319C2F08A8F}" sibTransId="{D6A6FD14-8D8D-4DC4-BBEB-1977FDB1A826}"/>
    <dgm:cxn modelId="{1DA083D4-B482-4901-8446-B9A46A4255DA}" type="presOf" srcId="{1910BACC-B721-4511-BC82-BBB24DE7A5E1}" destId="{CA0421E9-A9AF-4E6E-B397-4D6FD4AFA0A6}" srcOrd="1" destOrd="0" presId="urn:microsoft.com/office/officeart/2005/8/layout/target3"/>
    <dgm:cxn modelId="{3988624B-371C-412B-A5A0-30564E40519F}" type="presParOf" srcId="{13271BB6-EF30-4782-B122-E4D593CEB43B}" destId="{CF39B255-9C22-4258-88A6-262C45E8AB3D}" srcOrd="0" destOrd="0" presId="urn:microsoft.com/office/officeart/2005/8/layout/target3"/>
    <dgm:cxn modelId="{CCDBB1B3-ECC8-4A2F-8E36-AF89B188101D}" type="presParOf" srcId="{13271BB6-EF30-4782-B122-E4D593CEB43B}" destId="{61A8EDFD-3E93-4365-94F9-26A99FE82838}" srcOrd="1" destOrd="0" presId="urn:microsoft.com/office/officeart/2005/8/layout/target3"/>
    <dgm:cxn modelId="{A2B05C1E-F4A0-43D1-BB4A-CC4C667933EF}" type="presParOf" srcId="{13271BB6-EF30-4782-B122-E4D593CEB43B}" destId="{D95FC298-55A5-4D30-89B5-0AF5F9944407}" srcOrd="2" destOrd="0" presId="urn:microsoft.com/office/officeart/2005/8/layout/target3"/>
    <dgm:cxn modelId="{1F738758-5F6B-4C43-AE98-CDDD0AAEDA2B}" type="presParOf" srcId="{13271BB6-EF30-4782-B122-E4D593CEB43B}" destId="{75DDE694-4608-42A2-BA9C-D9B764A8AADD}" srcOrd="3" destOrd="0" presId="urn:microsoft.com/office/officeart/2005/8/layout/target3"/>
    <dgm:cxn modelId="{A24D4813-E09E-4E20-A3B3-AC0CD7A6E1AD}" type="presParOf" srcId="{13271BB6-EF30-4782-B122-E4D593CEB43B}" destId="{BC37EEFA-BB5F-431E-8D54-B3F38CA1E017}" srcOrd="4" destOrd="0" presId="urn:microsoft.com/office/officeart/2005/8/layout/target3"/>
    <dgm:cxn modelId="{C40EE1D4-873F-4B78-A77A-595C71F55A0C}" type="presParOf" srcId="{13271BB6-EF30-4782-B122-E4D593CEB43B}" destId="{25761DBC-321E-4002-90AE-8C34DE5F7F06}" srcOrd="5" destOrd="0" presId="urn:microsoft.com/office/officeart/2005/8/layout/target3"/>
    <dgm:cxn modelId="{3D8802FF-D1A2-4B6F-BE22-A0B84A6DAD2A}" type="presParOf" srcId="{13271BB6-EF30-4782-B122-E4D593CEB43B}" destId="{17273AD4-5DBB-4208-B6E4-F89A5C05E5F8}" srcOrd="6" destOrd="0" presId="urn:microsoft.com/office/officeart/2005/8/layout/target3"/>
    <dgm:cxn modelId="{328484B3-7582-4F51-BDC3-779901B2C9E3}" type="presParOf" srcId="{13271BB6-EF30-4782-B122-E4D593CEB43B}" destId="{4129270E-4E79-48EE-A917-9A17FCB5FDE1}" srcOrd="7" destOrd="0" presId="urn:microsoft.com/office/officeart/2005/8/layout/target3"/>
    <dgm:cxn modelId="{AE2403BE-C4FF-4464-984C-8719584BD36C}" type="presParOf" srcId="{13271BB6-EF30-4782-B122-E4D593CEB43B}" destId="{ACA8C405-8B12-47C1-91B2-39EF63B2F18B}" srcOrd="8" destOrd="0" presId="urn:microsoft.com/office/officeart/2005/8/layout/target3"/>
    <dgm:cxn modelId="{DC52127C-850C-4009-9462-CF09A642511E}" type="presParOf" srcId="{13271BB6-EF30-4782-B122-E4D593CEB43B}" destId="{2A65E3C8-59F3-4FF1-8CA0-0CEE20D0967B}" srcOrd="9" destOrd="0" presId="urn:microsoft.com/office/officeart/2005/8/layout/target3"/>
    <dgm:cxn modelId="{C70A03A2-7C68-47DF-8739-20B30A32C1B1}" type="presParOf" srcId="{13271BB6-EF30-4782-B122-E4D593CEB43B}" destId="{91247388-9CEB-4003-A9A6-12715ABD96A2}" srcOrd="10" destOrd="0" presId="urn:microsoft.com/office/officeart/2005/8/layout/target3"/>
    <dgm:cxn modelId="{4511B8F7-79D7-4EBD-8DA0-72C993A92E89}" type="presParOf" srcId="{13271BB6-EF30-4782-B122-E4D593CEB43B}" destId="{564315C8-55CA-4130-BCD0-9928C123AB36}" srcOrd="11" destOrd="0" presId="urn:microsoft.com/office/officeart/2005/8/layout/target3"/>
    <dgm:cxn modelId="{7FC20EAF-E660-46C7-8990-C19BC95E5DFE}" type="presParOf" srcId="{13271BB6-EF30-4782-B122-E4D593CEB43B}" destId="{032C14B6-6D8B-4304-B1F9-4E46B83EF77D}" srcOrd="12" destOrd="0" presId="urn:microsoft.com/office/officeart/2005/8/layout/target3"/>
    <dgm:cxn modelId="{F758DC4B-61ED-4577-8622-B3CCDCE12E31}" type="presParOf" srcId="{13271BB6-EF30-4782-B122-E4D593CEB43B}" destId="{CF46D027-CADF-4439-9726-C5535387F084}" srcOrd="13" destOrd="0" presId="urn:microsoft.com/office/officeart/2005/8/layout/target3"/>
    <dgm:cxn modelId="{74D766B9-2625-4BEC-8442-AAD441F21DF1}" type="presParOf" srcId="{13271BB6-EF30-4782-B122-E4D593CEB43B}" destId="{325C955A-1EFB-471D-B1B1-B1A8044B937C}" srcOrd="14" destOrd="0" presId="urn:microsoft.com/office/officeart/2005/8/layout/target3"/>
    <dgm:cxn modelId="{10A20B89-6113-4259-B48F-00976B8249C1}" type="presParOf" srcId="{13271BB6-EF30-4782-B122-E4D593CEB43B}" destId="{4C139E44-AB26-47BE-B8A8-8DF024B025E5}" srcOrd="15" destOrd="0" presId="urn:microsoft.com/office/officeart/2005/8/layout/target3"/>
    <dgm:cxn modelId="{32771F12-C403-4F7E-A9E1-07611FBA8E50}" type="presParOf" srcId="{13271BB6-EF30-4782-B122-E4D593CEB43B}" destId="{FDA3601E-ACD7-4EB5-91BD-F51CD4ECB264}" srcOrd="16" destOrd="0" presId="urn:microsoft.com/office/officeart/2005/8/layout/target3"/>
    <dgm:cxn modelId="{52D10B5E-566D-4A0F-AF5A-DD6103AC7DF5}" type="presParOf" srcId="{13271BB6-EF30-4782-B122-E4D593CEB43B}" destId="{D0AF36FE-AEAE-46BD-A015-DF9E1C92796E}" srcOrd="17" destOrd="0" presId="urn:microsoft.com/office/officeart/2005/8/layout/target3"/>
    <dgm:cxn modelId="{38CEDC2A-D62A-476D-BA41-F0B82CEAE0F0}" type="presParOf" srcId="{13271BB6-EF30-4782-B122-E4D593CEB43B}" destId="{9BF9BD86-F1FB-432F-B622-7C07EED18DB5}" srcOrd="18" destOrd="0" presId="urn:microsoft.com/office/officeart/2005/8/layout/target3"/>
    <dgm:cxn modelId="{D9037522-C1A5-44D2-AD86-E25E45270C9D}" type="presParOf" srcId="{13271BB6-EF30-4782-B122-E4D593CEB43B}" destId="{9FA28365-9234-43B7-9B6F-E53D12D7DB1B}" srcOrd="19" destOrd="0" presId="urn:microsoft.com/office/officeart/2005/8/layout/target3"/>
    <dgm:cxn modelId="{CBD12364-7F09-4F03-9F82-FAB3279EAAA7}" type="presParOf" srcId="{13271BB6-EF30-4782-B122-E4D593CEB43B}" destId="{7ABBC753-8BE0-4EFA-A5AB-989687558673}" srcOrd="20" destOrd="0" presId="urn:microsoft.com/office/officeart/2005/8/layout/target3"/>
    <dgm:cxn modelId="{0D65FAC0-F4FE-47F2-AA3A-2E34A8EA9A11}" type="presParOf" srcId="{13271BB6-EF30-4782-B122-E4D593CEB43B}" destId="{6C2578E2-4852-4A6F-A5E4-DC128FCEA45B}" srcOrd="21" destOrd="0" presId="urn:microsoft.com/office/officeart/2005/8/layout/target3"/>
    <dgm:cxn modelId="{A62EE2BD-D88D-4E6E-B502-91A5FA42A806}" type="presParOf" srcId="{13271BB6-EF30-4782-B122-E4D593CEB43B}" destId="{41604B73-047C-4C17-9889-3B7F1122CFD3}" srcOrd="22" destOrd="0" presId="urn:microsoft.com/office/officeart/2005/8/layout/target3"/>
    <dgm:cxn modelId="{DC534681-83CA-4A7E-B939-60B31D14EDF5}" type="presParOf" srcId="{13271BB6-EF30-4782-B122-E4D593CEB43B}" destId="{6ACCBA6B-37B4-49FA-91E2-D80FB6BDBA5E}" srcOrd="23" destOrd="0" presId="urn:microsoft.com/office/officeart/2005/8/layout/target3"/>
    <dgm:cxn modelId="{9A3F4A13-360E-4729-A3E9-3D91867BD6A4}" type="presParOf" srcId="{13271BB6-EF30-4782-B122-E4D593CEB43B}" destId="{CA0421E9-A9AF-4E6E-B397-4D6FD4AFA0A6}" srcOrd="24" destOrd="0" presId="urn:microsoft.com/office/officeart/2005/8/layout/target3"/>
    <dgm:cxn modelId="{1B1DE98E-17F3-4A03-AFB7-DB80D43D13F5}" type="presParOf" srcId="{13271BB6-EF30-4782-B122-E4D593CEB43B}" destId="{D4067E03-E62B-4CD9-B699-9935FACA8675}" srcOrd="25" destOrd="0" presId="urn:microsoft.com/office/officeart/2005/8/layout/target3"/>
    <dgm:cxn modelId="{1FED42AB-1C00-400E-8F8D-BC4AA3FF6372}" type="presParOf" srcId="{13271BB6-EF30-4782-B122-E4D593CEB43B}" destId="{6FF3F6FD-DA4B-46C9-B9C9-2719F7EDEBF1}" srcOrd="26" destOrd="0" presId="urn:microsoft.com/office/officeart/2005/8/layout/target3"/>
    <dgm:cxn modelId="{A0DE308E-21C9-4640-B59A-E13DF944805A}" type="presParOf" srcId="{13271BB6-EF30-4782-B122-E4D593CEB43B}" destId="{A9B19E31-7DA1-417B-B0B3-89145ED6E5D9}" srcOrd="27"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95151-ECB1-451C-B061-F019F1134825}">
      <dsp:nvSpPr>
        <dsp:cNvPr id="0" name=""/>
        <dsp:cNvSpPr/>
      </dsp:nvSpPr>
      <dsp:spPr>
        <a:xfrm>
          <a:off x="0" y="953703"/>
          <a:ext cx="8604448" cy="5292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5FF1A6-5B87-436F-B2B4-FAE5D3069565}">
      <dsp:nvSpPr>
        <dsp:cNvPr id="0" name=""/>
        <dsp:cNvSpPr/>
      </dsp:nvSpPr>
      <dsp:spPr>
        <a:xfrm>
          <a:off x="430222" y="643743"/>
          <a:ext cx="6023113" cy="619920"/>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659" tIns="0" rIns="227659" bIns="0" numCol="1" spcCol="1270" anchor="ctr" anchorCtr="0">
          <a:noAutofit/>
        </a:bodyPr>
        <a:lstStyle/>
        <a:p>
          <a:pPr lvl="0" algn="l" defTabSz="933450">
            <a:lnSpc>
              <a:spcPct val="90000"/>
            </a:lnSpc>
            <a:spcBef>
              <a:spcPct val="0"/>
            </a:spcBef>
            <a:spcAft>
              <a:spcPct val="35000"/>
            </a:spcAft>
          </a:pPr>
          <a:r>
            <a:rPr lang="en-US" sz="2100" kern="1200" dirty="0" smtClean="0"/>
            <a:t>Control of Rotational moments across a joint</a:t>
          </a:r>
          <a:endParaRPr lang="en-IN" sz="2100" kern="1200" dirty="0"/>
        </a:p>
      </dsp:txBody>
      <dsp:txXfrm>
        <a:off x="460484" y="674005"/>
        <a:ext cx="5962589" cy="559396"/>
      </dsp:txXfrm>
    </dsp:sp>
    <dsp:sp modelId="{A9E7E258-BFB4-4F5D-A20A-C6C1CACDBA87}">
      <dsp:nvSpPr>
        <dsp:cNvPr id="0" name=""/>
        <dsp:cNvSpPr/>
      </dsp:nvSpPr>
      <dsp:spPr>
        <a:xfrm>
          <a:off x="0" y="1906264"/>
          <a:ext cx="8604448" cy="5292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ABCE39-9822-4DB3-8C50-FB240092FA82}">
      <dsp:nvSpPr>
        <dsp:cNvPr id="0" name=""/>
        <dsp:cNvSpPr/>
      </dsp:nvSpPr>
      <dsp:spPr>
        <a:xfrm>
          <a:off x="430222" y="1596303"/>
          <a:ext cx="6023113" cy="619920"/>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659" tIns="0" rIns="227659" bIns="0" numCol="1" spcCol="1270" anchor="ctr" anchorCtr="0">
          <a:noAutofit/>
        </a:bodyPr>
        <a:lstStyle/>
        <a:p>
          <a:pPr lvl="0" algn="l" defTabSz="933450">
            <a:lnSpc>
              <a:spcPct val="90000"/>
            </a:lnSpc>
            <a:spcBef>
              <a:spcPct val="0"/>
            </a:spcBef>
            <a:spcAft>
              <a:spcPct val="35000"/>
            </a:spcAft>
          </a:pPr>
          <a:r>
            <a:rPr lang="en-US" sz="2100" kern="1200" dirty="0" smtClean="0"/>
            <a:t>Control of translational forces across a joint</a:t>
          </a:r>
          <a:endParaRPr lang="en-IN" sz="2100" kern="1200" dirty="0"/>
        </a:p>
      </dsp:txBody>
      <dsp:txXfrm>
        <a:off x="460484" y="1626565"/>
        <a:ext cx="5962589" cy="559396"/>
      </dsp:txXfrm>
    </dsp:sp>
    <dsp:sp modelId="{0227663D-D71E-4FE9-B1A2-6E0F999F7554}">
      <dsp:nvSpPr>
        <dsp:cNvPr id="0" name=""/>
        <dsp:cNvSpPr/>
      </dsp:nvSpPr>
      <dsp:spPr>
        <a:xfrm>
          <a:off x="0" y="2858824"/>
          <a:ext cx="8604448" cy="5292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0D3B58-1915-4420-926C-F33EC1A5575F}">
      <dsp:nvSpPr>
        <dsp:cNvPr id="0" name=""/>
        <dsp:cNvSpPr/>
      </dsp:nvSpPr>
      <dsp:spPr>
        <a:xfrm>
          <a:off x="430222" y="2548863"/>
          <a:ext cx="6023113" cy="619920"/>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659" tIns="0" rIns="227659" bIns="0" numCol="1" spcCol="1270" anchor="ctr" anchorCtr="0">
          <a:noAutofit/>
        </a:bodyPr>
        <a:lstStyle/>
        <a:p>
          <a:pPr lvl="0" algn="l" defTabSz="933450">
            <a:lnSpc>
              <a:spcPct val="90000"/>
            </a:lnSpc>
            <a:spcBef>
              <a:spcPct val="0"/>
            </a:spcBef>
            <a:spcAft>
              <a:spcPct val="35000"/>
            </a:spcAft>
          </a:pPr>
          <a:r>
            <a:rPr lang="en-US" sz="2100" kern="1200" dirty="0" smtClean="0"/>
            <a:t>Control of Axial forces across a joint</a:t>
          </a:r>
          <a:endParaRPr lang="en-IN" sz="2100" kern="1200" dirty="0"/>
        </a:p>
      </dsp:txBody>
      <dsp:txXfrm>
        <a:off x="460484" y="2579125"/>
        <a:ext cx="5962589" cy="559396"/>
      </dsp:txXfrm>
    </dsp:sp>
    <dsp:sp modelId="{AE5F9299-6BDA-4E80-A463-D26B51239BDA}">
      <dsp:nvSpPr>
        <dsp:cNvPr id="0" name=""/>
        <dsp:cNvSpPr/>
      </dsp:nvSpPr>
      <dsp:spPr>
        <a:xfrm>
          <a:off x="0" y="3811384"/>
          <a:ext cx="8604448" cy="5292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37F1F1-E4D8-4DFF-A5E8-D521DDA5B15A}">
      <dsp:nvSpPr>
        <dsp:cNvPr id="0" name=""/>
        <dsp:cNvSpPr/>
      </dsp:nvSpPr>
      <dsp:spPr>
        <a:xfrm>
          <a:off x="430222" y="3501424"/>
          <a:ext cx="6023113" cy="619920"/>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659" tIns="0" rIns="227659" bIns="0" numCol="1" spcCol="1270" anchor="ctr" anchorCtr="0">
          <a:noAutofit/>
        </a:bodyPr>
        <a:lstStyle/>
        <a:p>
          <a:pPr lvl="0" algn="l" defTabSz="933450">
            <a:lnSpc>
              <a:spcPct val="90000"/>
            </a:lnSpc>
            <a:spcBef>
              <a:spcPct val="0"/>
            </a:spcBef>
            <a:spcAft>
              <a:spcPct val="35000"/>
            </a:spcAft>
          </a:pPr>
          <a:r>
            <a:rPr lang="en-US" sz="2100" kern="1200" dirty="0" smtClean="0"/>
            <a:t>Control of line of Action of Ground Reaction Force</a:t>
          </a:r>
          <a:endParaRPr lang="en-IN" sz="2100" kern="1200" dirty="0"/>
        </a:p>
      </dsp:txBody>
      <dsp:txXfrm>
        <a:off x="460484" y="3531686"/>
        <a:ext cx="5962589"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4901B-4447-4896-9DAA-6355A2CE099B}">
      <dsp:nvSpPr>
        <dsp:cNvPr id="0" name=""/>
        <dsp:cNvSpPr/>
      </dsp:nvSpPr>
      <dsp:spPr>
        <a:xfrm>
          <a:off x="-5388519" y="-825548"/>
          <a:ext cx="6419400" cy="6419400"/>
        </a:xfrm>
        <a:prstGeom prst="blockArc">
          <a:avLst>
            <a:gd name="adj1" fmla="val 18900000"/>
            <a:gd name="adj2" fmla="val 2700000"/>
            <a:gd name="adj3" fmla="val 336"/>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9A4B13-4C27-42EA-B00D-6377E06D4839}">
      <dsp:nvSpPr>
        <dsp:cNvPr id="0" name=""/>
        <dsp:cNvSpPr/>
      </dsp:nvSpPr>
      <dsp:spPr>
        <a:xfrm>
          <a:off x="334496" y="216767"/>
          <a:ext cx="8170798" cy="43334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966" tIns="55880" rIns="55880" bIns="55880" numCol="1" spcCol="1270" anchor="ctr" anchorCtr="0">
          <a:noAutofit/>
        </a:bodyPr>
        <a:lstStyle/>
        <a:p>
          <a:pPr lvl="0" algn="l" defTabSz="977900">
            <a:lnSpc>
              <a:spcPct val="90000"/>
            </a:lnSpc>
            <a:spcBef>
              <a:spcPct val="0"/>
            </a:spcBef>
            <a:spcAft>
              <a:spcPct val="35000"/>
            </a:spcAft>
          </a:pPr>
          <a:r>
            <a:rPr lang="en-US" sz="2200" kern="1200" dirty="0" smtClean="0"/>
            <a:t>Provide support to the joint</a:t>
          </a:r>
          <a:endParaRPr lang="en-IN" sz="2200" kern="1200" dirty="0"/>
        </a:p>
      </dsp:txBody>
      <dsp:txXfrm>
        <a:off x="334496" y="216767"/>
        <a:ext cx="8170798" cy="433343"/>
      </dsp:txXfrm>
    </dsp:sp>
    <dsp:sp modelId="{DECC8804-FC81-40B8-8AD2-F8ABC2F4EE4D}">
      <dsp:nvSpPr>
        <dsp:cNvPr id="0" name=""/>
        <dsp:cNvSpPr/>
      </dsp:nvSpPr>
      <dsp:spPr>
        <a:xfrm>
          <a:off x="63656" y="162599"/>
          <a:ext cx="541679" cy="541679"/>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613F10-DF42-4866-829E-5BA2BBFE2F70}">
      <dsp:nvSpPr>
        <dsp:cNvPr id="0" name=""/>
        <dsp:cNvSpPr/>
      </dsp:nvSpPr>
      <dsp:spPr>
        <a:xfrm>
          <a:off x="726927" y="867163"/>
          <a:ext cx="7778367" cy="43334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966" tIns="55880" rIns="55880" bIns="55880" numCol="1" spcCol="1270" anchor="ctr" anchorCtr="0">
          <a:noAutofit/>
        </a:bodyPr>
        <a:lstStyle/>
        <a:p>
          <a:pPr lvl="0" algn="l" defTabSz="977900">
            <a:lnSpc>
              <a:spcPct val="90000"/>
            </a:lnSpc>
            <a:spcBef>
              <a:spcPct val="0"/>
            </a:spcBef>
            <a:spcAft>
              <a:spcPct val="35000"/>
            </a:spcAft>
          </a:pPr>
          <a:r>
            <a:rPr lang="en-US" sz="2200" kern="1200" dirty="0" smtClean="0"/>
            <a:t>Stabilization of joints</a:t>
          </a:r>
          <a:endParaRPr lang="en-IN" sz="2200" kern="1200" dirty="0"/>
        </a:p>
      </dsp:txBody>
      <dsp:txXfrm>
        <a:off x="726927" y="867163"/>
        <a:ext cx="7778367" cy="433343"/>
      </dsp:txXfrm>
    </dsp:sp>
    <dsp:sp modelId="{991148A4-4007-4D73-B170-B7AA3BC08F6D}">
      <dsp:nvSpPr>
        <dsp:cNvPr id="0" name=""/>
        <dsp:cNvSpPr/>
      </dsp:nvSpPr>
      <dsp:spPr>
        <a:xfrm>
          <a:off x="456088" y="812995"/>
          <a:ext cx="541679" cy="541679"/>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83B174-6076-435D-AB9F-8DF118D70A58}">
      <dsp:nvSpPr>
        <dsp:cNvPr id="0" name=""/>
        <dsp:cNvSpPr/>
      </dsp:nvSpPr>
      <dsp:spPr>
        <a:xfrm>
          <a:off x="941978" y="1517083"/>
          <a:ext cx="7563316" cy="43334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966" tIns="55880" rIns="55880" bIns="55880" numCol="1" spcCol="1270" anchor="ctr" anchorCtr="0">
          <a:noAutofit/>
        </a:bodyPr>
        <a:lstStyle/>
        <a:p>
          <a:pPr lvl="0" algn="l" defTabSz="977900">
            <a:lnSpc>
              <a:spcPct val="90000"/>
            </a:lnSpc>
            <a:spcBef>
              <a:spcPct val="0"/>
            </a:spcBef>
            <a:spcAft>
              <a:spcPct val="35000"/>
            </a:spcAft>
          </a:pPr>
          <a:r>
            <a:rPr lang="en-US" sz="2200" kern="1200" dirty="0" smtClean="0"/>
            <a:t>Correction of deformities</a:t>
          </a:r>
          <a:endParaRPr lang="en-IN" sz="2200" kern="1200" dirty="0"/>
        </a:p>
      </dsp:txBody>
      <dsp:txXfrm>
        <a:off x="941978" y="1517083"/>
        <a:ext cx="7563316" cy="433343"/>
      </dsp:txXfrm>
    </dsp:sp>
    <dsp:sp modelId="{0CBE4403-828C-4B0B-8277-5878D381CC63}">
      <dsp:nvSpPr>
        <dsp:cNvPr id="0" name=""/>
        <dsp:cNvSpPr/>
      </dsp:nvSpPr>
      <dsp:spPr>
        <a:xfrm>
          <a:off x="671138" y="1462915"/>
          <a:ext cx="541679" cy="541679"/>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BE8DB8-CA16-476D-A2FC-167D9F125D8F}">
      <dsp:nvSpPr>
        <dsp:cNvPr id="0" name=""/>
        <dsp:cNvSpPr/>
      </dsp:nvSpPr>
      <dsp:spPr>
        <a:xfrm>
          <a:off x="1010642" y="2167480"/>
          <a:ext cx="7494653" cy="43334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966" tIns="55880" rIns="55880" bIns="55880" numCol="1" spcCol="1270" anchor="ctr" anchorCtr="0">
          <a:noAutofit/>
        </a:bodyPr>
        <a:lstStyle/>
        <a:p>
          <a:pPr lvl="0" algn="l" defTabSz="977900">
            <a:lnSpc>
              <a:spcPct val="90000"/>
            </a:lnSpc>
            <a:spcBef>
              <a:spcPct val="0"/>
            </a:spcBef>
            <a:spcAft>
              <a:spcPct val="35000"/>
            </a:spcAft>
          </a:pPr>
          <a:r>
            <a:rPr lang="en-US" sz="2200" kern="1200" dirty="0" smtClean="0"/>
            <a:t>Protection of body parts during healing</a:t>
          </a:r>
          <a:endParaRPr lang="en-IN" sz="2200" kern="1200" dirty="0"/>
        </a:p>
      </dsp:txBody>
      <dsp:txXfrm>
        <a:off x="1010642" y="2167480"/>
        <a:ext cx="7494653" cy="433343"/>
      </dsp:txXfrm>
    </dsp:sp>
    <dsp:sp modelId="{A2DEA808-3309-4545-89DC-B187A8454F79}">
      <dsp:nvSpPr>
        <dsp:cNvPr id="0" name=""/>
        <dsp:cNvSpPr/>
      </dsp:nvSpPr>
      <dsp:spPr>
        <a:xfrm>
          <a:off x="739802" y="2113312"/>
          <a:ext cx="541679" cy="541679"/>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770EDF-3C2D-44EA-952C-4B24E5EDBDBF}">
      <dsp:nvSpPr>
        <dsp:cNvPr id="0" name=""/>
        <dsp:cNvSpPr/>
      </dsp:nvSpPr>
      <dsp:spPr>
        <a:xfrm>
          <a:off x="941978" y="2817876"/>
          <a:ext cx="7563316" cy="43334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966" tIns="55880" rIns="55880" bIns="55880" numCol="1" spcCol="1270" anchor="ctr" anchorCtr="0">
          <a:noAutofit/>
        </a:bodyPr>
        <a:lstStyle/>
        <a:p>
          <a:pPr lvl="0" algn="l" defTabSz="977900">
            <a:lnSpc>
              <a:spcPct val="90000"/>
            </a:lnSpc>
            <a:spcBef>
              <a:spcPct val="0"/>
            </a:spcBef>
            <a:spcAft>
              <a:spcPct val="35000"/>
            </a:spcAft>
          </a:pPr>
          <a:r>
            <a:rPr lang="en-US" sz="2200" kern="1200" dirty="0" smtClean="0"/>
            <a:t>Pain relief</a:t>
          </a:r>
          <a:endParaRPr lang="en-IN" sz="2200" kern="1200" dirty="0"/>
        </a:p>
      </dsp:txBody>
      <dsp:txXfrm>
        <a:off x="941978" y="2817876"/>
        <a:ext cx="7563316" cy="433343"/>
      </dsp:txXfrm>
    </dsp:sp>
    <dsp:sp modelId="{0D2FCCC3-0A58-4C7F-B157-DC6BE8E55A45}">
      <dsp:nvSpPr>
        <dsp:cNvPr id="0" name=""/>
        <dsp:cNvSpPr/>
      </dsp:nvSpPr>
      <dsp:spPr>
        <a:xfrm>
          <a:off x="671138" y="2763708"/>
          <a:ext cx="541679" cy="541679"/>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8DE029-B310-43DD-9D4E-7DD12077597E}">
      <dsp:nvSpPr>
        <dsp:cNvPr id="0" name=""/>
        <dsp:cNvSpPr/>
      </dsp:nvSpPr>
      <dsp:spPr>
        <a:xfrm>
          <a:off x="726927" y="3467796"/>
          <a:ext cx="7778367" cy="43334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966" tIns="55880" rIns="55880" bIns="55880" numCol="1" spcCol="1270" anchor="ctr" anchorCtr="0">
          <a:noAutofit/>
        </a:bodyPr>
        <a:lstStyle/>
        <a:p>
          <a:pPr lvl="0" algn="l" defTabSz="977900">
            <a:lnSpc>
              <a:spcPct val="90000"/>
            </a:lnSpc>
            <a:spcBef>
              <a:spcPct val="0"/>
            </a:spcBef>
            <a:spcAft>
              <a:spcPct val="35000"/>
            </a:spcAft>
          </a:pPr>
          <a:r>
            <a:rPr lang="en-US" sz="2200" kern="1200" dirty="0" smtClean="0"/>
            <a:t>Provide movement </a:t>
          </a:r>
          <a:endParaRPr lang="en-IN" sz="2200" kern="1200" dirty="0"/>
        </a:p>
      </dsp:txBody>
      <dsp:txXfrm>
        <a:off x="726927" y="3467796"/>
        <a:ext cx="7778367" cy="433343"/>
      </dsp:txXfrm>
    </dsp:sp>
    <dsp:sp modelId="{97003318-2191-4C5D-A02C-721C668BF18A}">
      <dsp:nvSpPr>
        <dsp:cNvPr id="0" name=""/>
        <dsp:cNvSpPr/>
      </dsp:nvSpPr>
      <dsp:spPr>
        <a:xfrm>
          <a:off x="456088" y="3413628"/>
          <a:ext cx="541679" cy="541679"/>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0933CC-C8E2-4E91-B129-E6DE8CE2EBDC}">
      <dsp:nvSpPr>
        <dsp:cNvPr id="0" name=""/>
        <dsp:cNvSpPr/>
      </dsp:nvSpPr>
      <dsp:spPr>
        <a:xfrm>
          <a:off x="334496" y="4118193"/>
          <a:ext cx="8170798" cy="43334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966" tIns="55880" rIns="55880" bIns="55880" numCol="1" spcCol="1270" anchor="ctr" anchorCtr="0">
          <a:noAutofit/>
        </a:bodyPr>
        <a:lstStyle/>
        <a:p>
          <a:pPr lvl="0" algn="l" defTabSz="977900">
            <a:lnSpc>
              <a:spcPct val="90000"/>
            </a:lnSpc>
            <a:spcBef>
              <a:spcPct val="0"/>
            </a:spcBef>
            <a:spcAft>
              <a:spcPct val="35000"/>
            </a:spcAft>
          </a:pPr>
          <a:r>
            <a:rPr lang="en-US" sz="2200" kern="1200" dirty="0" smtClean="0"/>
            <a:t>Prevent weight bearing</a:t>
          </a:r>
          <a:endParaRPr lang="en-IN" sz="2200" kern="1200" dirty="0"/>
        </a:p>
      </dsp:txBody>
      <dsp:txXfrm>
        <a:off x="334496" y="4118193"/>
        <a:ext cx="8170798" cy="433343"/>
      </dsp:txXfrm>
    </dsp:sp>
    <dsp:sp modelId="{1B9B9F5C-6493-4980-B3FC-BB16A60687F0}">
      <dsp:nvSpPr>
        <dsp:cNvPr id="0" name=""/>
        <dsp:cNvSpPr/>
      </dsp:nvSpPr>
      <dsp:spPr>
        <a:xfrm>
          <a:off x="63656" y="4064025"/>
          <a:ext cx="541679" cy="541679"/>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14A7E-ECA2-4D69-9663-140B1417503B}">
      <dsp:nvSpPr>
        <dsp:cNvPr id="0" name=""/>
        <dsp:cNvSpPr/>
      </dsp:nvSpPr>
      <dsp:spPr>
        <a:xfrm>
          <a:off x="2383" y="492957"/>
          <a:ext cx="1891194" cy="113471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Hand injuries</a:t>
          </a:r>
          <a:endParaRPr lang="en-IN" sz="2100" kern="1200" dirty="0"/>
        </a:p>
      </dsp:txBody>
      <dsp:txXfrm>
        <a:off x="2383" y="492957"/>
        <a:ext cx="1891194" cy="1134716"/>
      </dsp:txXfrm>
    </dsp:sp>
    <dsp:sp modelId="{C32774E1-9474-4165-8D88-938C569A98B9}">
      <dsp:nvSpPr>
        <dsp:cNvPr id="0" name=""/>
        <dsp:cNvSpPr/>
      </dsp:nvSpPr>
      <dsp:spPr>
        <a:xfrm>
          <a:off x="2082697" y="492957"/>
          <a:ext cx="1891194" cy="1134716"/>
        </a:xfrm>
        <a:prstGeom prst="rect">
          <a:avLst/>
        </a:prstGeom>
        <a:solidFill>
          <a:schemeClr val="accent2">
            <a:hueOff val="468152"/>
            <a:satOff val="-584"/>
            <a:lumOff val="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Tendon injuries like flexors and extensors</a:t>
          </a:r>
          <a:endParaRPr lang="en-IN" sz="2100" kern="1200" dirty="0"/>
        </a:p>
      </dsp:txBody>
      <dsp:txXfrm>
        <a:off x="2082697" y="492957"/>
        <a:ext cx="1891194" cy="1134716"/>
      </dsp:txXfrm>
    </dsp:sp>
    <dsp:sp modelId="{F74A8C30-E6BC-4C11-A1D7-37A07A6DAC98}">
      <dsp:nvSpPr>
        <dsp:cNvPr id="0" name=""/>
        <dsp:cNvSpPr/>
      </dsp:nvSpPr>
      <dsp:spPr>
        <a:xfrm>
          <a:off x="4163011" y="492957"/>
          <a:ext cx="1891194" cy="1134716"/>
        </a:xfrm>
        <a:prstGeom prst="rect">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Nerve injuries</a:t>
          </a:r>
          <a:endParaRPr lang="en-IN" sz="2100" kern="1200" dirty="0"/>
        </a:p>
      </dsp:txBody>
      <dsp:txXfrm>
        <a:off x="4163011" y="492957"/>
        <a:ext cx="1891194" cy="1134716"/>
      </dsp:txXfrm>
    </dsp:sp>
    <dsp:sp modelId="{72509D2D-167C-4244-ABED-5DD4DFCB9989}">
      <dsp:nvSpPr>
        <dsp:cNvPr id="0" name=""/>
        <dsp:cNvSpPr/>
      </dsp:nvSpPr>
      <dsp:spPr>
        <a:xfrm>
          <a:off x="6243325" y="492957"/>
          <a:ext cx="1891194" cy="1134716"/>
        </a:xfrm>
        <a:prstGeom prst="rect">
          <a:avLst/>
        </a:prstGeom>
        <a:solidFill>
          <a:schemeClr val="accent2">
            <a:hueOff val="1404456"/>
            <a:satOff val="-1752"/>
            <a:lumOff val="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Inflammation of joints and tendons</a:t>
          </a:r>
          <a:endParaRPr lang="en-IN" sz="2100" kern="1200" dirty="0"/>
        </a:p>
      </dsp:txBody>
      <dsp:txXfrm>
        <a:off x="6243325" y="492957"/>
        <a:ext cx="1891194" cy="1134716"/>
      </dsp:txXfrm>
    </dsp:sp>
    <dsp:sp modelId="{01FF10C2-7F2F-416D-AA34-16C07AF9A111}">
      <dsp:nvSpPr>
        <dsp:cNvPr id="0" name=""/>
        <dsp:cNvSpPr/>
      </dsp:nvSpPr>
      <dsp:spPr>
        <a:xfrm>
          <a:off x="2383" y="1816793"/>
          <a:ext cx="1891194" cy="1134716"/>
        </a:xfrm>
        <a:prstGeom prst="rect">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Burns</a:t>
          </a:r>
          <a:endParaRPr lang="en-IN" sz="2100" kern="1200" dirty="0"/>
        </a:p>
      </dsp:txBody>
      <dsp:txXfrm>
        <a:off x="2383" y="1816793"/>
        <a:ext cx="1891194" cy="1134716"/>
      </dsp:txXfrm>
    </dsp:sp>
    <dsp:sp modelId="{4A24BEE5-17DB-424D-8459-CBDAC7AE1181}">
      <dsp:nvSpPr>
        <dsp:cNvPr id="0" name=""/>
        <dsp:cNvSpPr/>
      </dsp:nvSpPr>
      <dsp:spPr>
        <a:xfrm>
          <a:off x="2082697" y="1816793"/>
          <a:ext cx="1891194" cy="1134716"/>
        </a:xfrm>
        <a:prstGeom prst="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Rheumatoid Arthritis</a:t>
          </a:r>
          <a:endParaRPr lang="en-IN" sz="2100" kern="1200" dirty="0"/>
        </a:p>
      </dsp:txBody>
      <dsp:txXfrm>
        <a:off x="2082697" y="1816793"/>
        <a:ext cx="1891194" cy="1134716"/>
      </dsp:txXfrm>
    </dsp:sp>
    <dsp:sp modelId="{CE5D120E-C78C-4B80-9130-14BE6349B578}">
      <dsp:nvSpPr>
        <dsp:cNvPr id="0" name=""/>
        <dsp:cNvSpPr/>
      </dsp:nvSpPr>
      <dsp:spPr>
        <a:xfrm>
          <a:off x="4163011" y="1816793"/>
          <a:ext cx="1891194" cy="1134716"/>
        </a:xfrm>
        <a:prstGeom prst="rect">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Stroke</a:t>
          </a:r>
          <a:endParaRPr lang="en-IN" sz="2100" kern="1200" dirty="0"/>
        </a:p>
      </dsp:txBody>
      <dsp:txXfrm>
        <a:off x="4163011" y="1816793"/>
        <a:ext cx="1891194" cy="1134716"/>
      </dsp:txXfrm>
    </dsp:sp>
    <dsp:sp modelId="{2D15AAD1-0818-4F69-8551-819AEED09919}">
      <dsp:nvSpPr>
        <dsp:cNvPr id="0" name=""/>
        <dsp:cNvSpPr/>
      </dsp:nvSpPr>
      <dsp:spPr>
        <a:xfrm>
          <a:off x="6243325" y="1816793"/>
          <a:ext cx="1891194" cy="1134716"/>
        </a:xfrm>
        <a:prstGeom prst="rect">
          <a:avLst/>
        </a:prstGeom>
        <a:solidFill>
          <a:schemeClr val="accent2">
            <a:hueOff val="3277063"/>
            <a:satOff val="-4087"/>
            <a:lumOff val="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Brain injury</a:t>
          </a:r>
          <a:endParaRPr lang="en-IN" sz="2100" kern="1200" dirty="0"/>
        </a:p>
      </dsp:txBody>
      <dsp:txXfrm>
        <a:off x="6243325" y="1816793"/>
        <a:ext cx="1891194" cy="1134716"/>
      </dsp:txXfrm>
    </dsp:sp>
    <dsp:sp modelId="{AF5AF312-D0C2-44B6-89EA-D5B38396CFE8}">
      <dsp:nvSpPr>
        <dsp:cNvPr id="0" name=""/>
        <dsp:cNvSpPr/>
      </dsp:nvSpPr>
      <dsp:spPr>
        <a:xfrm>
          <a:off x="1042540" y="3140629"/>
          <a:ext cx="1891194" cy="1134716"/>
        </a:xfrm>
        <a:prstGeom prst="rect">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Paralysis</a:t>
          </a:r>
          <a:endParaRPr lang="en-IN" sz="2100" kern="1200" dirty="0"/>
        </a:p>
      </dsp:txBody>
      <dsp:txXfrm>
        <a:off x="1042540" y="3140629"/>
        <a:ext cx="1891194" cy="1134716"/>
      </dsp:txXfrm>
    </dsp:sp>
    <dsp:sp modelId="{89330CBA-82C3-414F-85F1-F1062434798D}">
      <dsp:nvSpPr>
        <dsp:cNvPr id="0" name=""/>
        <dsp:cNvSpPr/>
      </dsp:nvSpPr>
      <dsp:spPr>
        <a:xfrm>
          <a:off x="3122854" y="3140629"/>
          <a:ext cx="1891194" cy="1134716"/>
        </a:xfrm>
        <a:prstGeom prst="rect">
          <a:avLst/>
        </a:prstGeom>
        <a:solidFill>
          <a:schemeClr val="accent2">
            <a:hueOff val="4213367"/>
            <a:satOff val="-5255"/>
            <a:lumOff val="12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Polio</a:t>
          </a:r>
          <a:endParaRPr lang="en-IN" sz="2100" kern="1200" dirty="0"/>
        </a:p>
      </dsp:txBody>
      <dsp:txXfrm>
        <a:off x="3122854" y="3140629"/>
        <a:ext cx="1891194" cy="1134716"/>
      </dsp:txXfrm>
    </dsp:sp>
    <dsp:sp modelId="{0C0D8503-0BC7-490F-B4C8-A0817F82036F}">
      <dsp:nvSpPr>
        <dsp:cNvPr id="0" name=""/>
        <dsp:cNvSpPr/>
      </dsp:nvSpPr>
      <dsp:spPr>
        <a:xfrm>
          <a:off x="5203168" y="3140629"/>
          <a:ext cx="1891194" cy="1134716"/>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Joint instabilities</a:t>
          </a:r>
          <a:endParaRPr lang="en-IN" sz="2100" kern="1200" dirty="0"/>
        </a:p>
      </dsp:txBody>
      <dsp:txXfrm>
        <a:off x="5203168" y="3140629"/>
        <a:ext cx="1891194" cy="11347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9B255-9C22-4258-88A6-262C45E8AB3D}">
      <dsp:nvSpPr>
        <dsp:cNvPr id="0" name=""/>
        <dsp:cNvSpPr/>
      </dsp:nvSpPr>
      <dsp:spPr>
        <a:xfrm>
          <a:off x="0" y="0"/>
          <a:ext cx="4840311" cy="4840311"/>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5FC298-55A5-4D30-89B5-0AF5F9944407}">
      <dsp:nvSpPr>
        <dsp:cNvPr id="0" name=""/>
        <dsp:cNvSpPr/>
      </dsp:nvSpPr>
      <dsp:spPr>
        <a:xfrm>
          <a:off x="2420155" y="0"/>
          <a:ext cx="6076788" cy="4840311"/>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Severe deformities</a:t>
          </a:r>
          <a:endParaRPr lang="en-IN" sz="2200" kern="1200" dirty="0"/>
        </a:p>
      </dsp:txBody>
      <dsp:txXfrm>
        <a:off x="2420155" y="0"/>
        <a:ext cx="6076788" cy="484030"/>
      </dsp:txXfrm>
    </dsp:sp>
    <dsp:sp modelId="{BC37EEFA-BB5F-431E-8D54-B3F38CA1E017}">
      <dsp:nvSpPr>
        <dsp:cNvPr id="0" name=""/>
        <dsp:cNvSpPr/>
      </dsp:nvSpPr>
      <dsp:spPr>
        <a:xfrm>
          <a:off x="363023" y="484030"/>
          <a:ext cx="4114265" cy="4114265"/>
        </a:xfrm>
        <a:prstGeom prst="pie">
          <a:avLst>
            <a:gd name="adj1" fmla="val 5400000"/>
            <a:gd name="adj2" fmla="val 16200000"/>
          </a:avLst>
        </a:prstGeom>
        <a:solidFill>
          <a:schemeClr val="accent3">
            <a:hueOff val="1875044"/>
            <a:satOff val="-2813"/>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761DBC-321E-4002-90AE-8C34DE5F7F06}">
      <dsp:nvSpPr>
        <dsp:cNvPr id="0" name=""/>
        <dsp:cNvSpPr/>
      </dsp:nvSpPr>
      <dsp:spPr>
        <a:xfrm>
          <a:off x="2420155" y="484030"/>
          <a:ext cx="6076788" cy="4114265"/>
        </a:xfrm>
        <a:prstGeom prst="rect">
          <a:avLst/>
        </a:prstGeom>
        <a:solidFill>
          <a:schemeClr val="lt1">
            <a:alpha val="90000"/>
            <a:hueOff val="0"/>
            <a:satOff val="0"/>
            <a:lumOff val="0"/>
            <a:alphaOff val="0"/>
          </a:schemeClr>
        </a:solidFill>
        <a:ln w="25400" cap="flat" cmpd="sng" algn="ctr">
          <a:solidFill>
            <a:schemeClr val="accent3">
              <a:hueOff val="1875044"/>
              <a:satOff val="-2813"/>
              <a:lumOff val="-4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Skin infections</a:t>
          </a:r>
          <a:endParaRPr lang="en-IN" sz="2200" kern="1200" dirty="0"/>
        </a:p>
      </dsp:txBody>
      <dsp:txXfrm>
        <a:off x="2420155" y="484030"/>
        <a:ext cx="6076788" cy="484030"/>
      </dsp:txXfrm>
    </dsp:sp>
    <dsp:sp modelId="{4129270E-4E79-48EE-A917-9A17FCB5FDE1}">
      <dsp:nvSpPr>
        <dsp:cNvPr id="0" name=""/>
        <dsp:cNvSpPr/>
      </dsp:nvSpPr>
      <dsp:spPr>
        <a:xfrm>
          <a:off x="726046" y="968060"/>
          <a:ext cx="3388219" cy="3388219"/>
        </a:xfrm>
        <a:prstGeom prst="pie">
          <a:avLst>
            <a:gd name="adj1" fmla="val 5400000"/>
            <a:gd name="adj2" fmla="val 16200000"/>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A8C405-8B12-47C1-91B2-39EF63B2F18B}">
      <dsp:nvSpPr>
        <dsp:cNvPr id="0" name=""/>
        <dsp:cNvSpPr/>
      </dsp:nvSpPr>
      <dsp:spPr>
        <a:xfrm>
          <a:off x="2420155" y="968060"/>
          <a:ext cx="6076788" cy="3388219"/>
        </a:xfrm>
        <a:prstGeom prst="rect">
          <a:avLst/>
        </a:prstGeom>
        <a:solidFill>
          <a:schemeClr val="lt1">
            <a:alpha val="90000"/>
            <a:hueOff val="0"/>
            <a:satOff val="0"/>
            <a:lumOff val="0"/>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Inadequate muscle power</a:t>
          </a:r>
          <a:endParaRPr lang="en-IN" sz="2200" kern="1200" dirty="0"/>
        </a:p>
      </dsp:txBody>
      <dsp:txXfrm>
        <a:off x="2420155" y="968060"/>
        <a:ext cx="6076788" cy="484030"/>
      </dsp:txXfrm>
    </dsp:sp>
    <dsp:sp modelId="{91247388-9CEB-4003-A9A6-12715ABD96A2}">
      <dsp:nvSpPr>
        <dsp:cNvPr id="0" name=""/>
        <dsp:cNvSpPr/>
      </dsp:nvSpPr>
      <dsp:spPr>
        <a:xfrm>
          <a:off x="1089069" y="1452091"/>
          <a:ext cx="2662173" cy="2662173"/>
        </a:xfrm>
        <a:prstGeom prst="pie">
          <a:avLst>
            <a:gd name="adj1" fmla="val 5400000"/>
            <a:gd name="adj2" fmla="val 1620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4315C8-55CA-4130-BCD0-9928C123AB36}">
      <dsp:nvSpPr>
        <dsp:cNvPr id="0" name=""/>
        <dsp:cNvSpPr/>
      </dsp:nvSpPr>
      <dsp:spPr>
        <a:xfrm>
          <a:off x="2420155" y="1452091"/>
          <a:ext cx="6076788" cy="2662173"/>
        </a:xfrm>
        <a:prstGeom prst="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Interferes with ADLS or lifestyle</a:t>
          </a:r>
          <a:endParaRPr lang="en-IN" sz="2200" kern="1200" dirty="0"/>
        </a:p>
      </dsp:txBody>
      <dsp:txXfrm>
        <a:off x="2420155" y="1452091"/>
        <a:ext cx="6076788" cy="484035"/>
      </dsp:txXfrm>
    </dsp:sp>
    <dsp:sp modelId="{CF46D027-CADF-4439-9726-C5535387F084}">
      <dsp:nvSpPr>
        <dsp:cNvPr id="0" name=""/>
        <dsp:cNvSpPr/>
      </dsp:nvSpPr>
      <dsp:spPr>
        <a:xfrm>
          <a:off x="1452094" y="1936126"/>
          <a:ext cx="1936122" cy="1936122"/>
        </a:xfrm>
        <a:prstGeom prst="pie">
          <a:avLst>
            <a:gd name="adj1" fmla="val 5400000"/>
            <a:gd name="adj2" fmla="val 16200000"/>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5C955A-1EFB-471D-B1B1-B1A8044B937C}">
      <dsp:nvSpPr>
        <dsp:cNvPr id="0" name=""/>
        <dsp:cNvSpPr/>
      </dsp:nvSpPr>
      <dsp:spPr>
        <a:xfrm>
          <a:off x="2420155" y="1936126"/>
          <a:ext cx="6076788" cy="1936122"/>
        </a:xfrm>
        <a:prstGeom prst="rect">
          <a:avLst/>
        </a:prstGeom>
        <a:solidFill>
          <a:schemeClr val="lt1">
            <a:alpha val="90000"/>
            <a:hueOff val="0"/>
            <a:satOff val="0"/>
            <a:lumOff val="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Lack of motivation and psychological problems</a:t>
          </a:r>
          <a:endParaRPr lang="en-IN" sz="2200" kern="1200" dirty="0"/>
        </a:p>
      </dsp:txBody>
      <dsp:txXfrm>
        <a:off x="2420155" y="1936126"/>
        <a:ext cx="6076788" cy="484030"/>
      </dsp:txXfrm>
    </dsp:sp>
    <dsp:sp modelId="{FDA3601E-ACD7-4EB5-91BD-F51CD4ECB264}">
      <dsp:nvSpPr>
        <dsp:cNvPr id="0" name=""/>
        <dsp:cNvSpPr/>
      </dsp:nvSpPr>
      <dsp:spPr>
        <a:xfrm>
          <a:off x="1815117" y="2420157"/>
          <a:ext cx="1210076" cy="1210076"/>
        </a:xfrm>
        <a:prstGeom prst="pie">
          <a:avLst>
            <a:gd name="adj1" fmla="val 5400000"/>
            <a:gd name="adj2" fmla="val 16200000"/>
          </a:avLst>
        </a:prstGeom>
        <a:solidFill>
          <a:schemeClr val="accent3">
            <a:hueOff val="9375220"/>
            <a:satOff val="-14067"/>
            <a:lumOff val="-22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AF36FE-AEAE-46BD-A015-DF9E1C92796E}">
      <dsp:nvSpPr>
        <dsp:cNvPr id="0" name=""/>
        <dsp:cNvSpPr/>
      </dsp:nvSpPr>
      <dsp:spPr>
        <a:xfrm>
          <a:off x="2420155" y="2420157"/>
          <a:ext cx="6076788" cy="1210076"/>
        </a:xfrm>
        <a:prstGeom prst="rect">
          <a:avLst/>
        </a:prstGeom>
        <a:solidFill>
          <a:schemeClr val="lt1">
            <a:alpha val="90000"/>
            <a:hueOff val="0"/>
            <a:satOff val="0"/>
            <a:lumOff val="0"/>
            <a:alphaOff val="0"/>
          </a:schemeClr>
        </a:solidFill>
        <a:ln w="25400" cap="flat" cmpd="sng" algn="ctr">
          <a:solidFill>
            <a:schemeClr val="accent3">
              <a:hueOff val="9375220"/>
              <a:satOff val="-14067"/>
              <a:lumOff val="-22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Very young or very old patients</a:t>
          </a:r>
          <a:endParaRPr lang="en-IN" sz="2200" kern="1200" dirty="0"/>
        </a:p>
      </dsp:txBody>
      <dsp:txXfrm>
        <a:off x="2420155" y="2420157"/>
        <a:ext cx="6076788" cy="484030"/>
      </dsp:txXfrm>
    </dsp:sp>
    <dsp:sp modelId="{9FA28365-9234-43B7-9B6F-E53D12D7DB1B}">
      <dsp:nvSpPr>
        <dsp:cNvPr id="0" name=""/>
        <dsp:cNvSpPr/>
      </dsp:nvSpPr>
      <dsp:spPr>
        <a:xfrm>
          <a:off x="2178140" y="2904187"/>
          <a:ext cx="484030" cy="484030"/>
        </a:xfrm>
        <a:prstGeom prst="pie">
          <a:avLst>
            <a:gd name="adj1" fmla="val 5400000"/>
            <a:gd name="adj2" fmla="val 1620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BBC753-8BE0-4EFA-A5AB-989687558673}">
      <dsp:nvSpPr>
        <dsp:cNvPr id="0" name=""/>
        <dsp:cNvSpPr/>
      </dsp:nvSpPr>
      <dsp:spPr>
        <a:xfrm>
          <a:off x="2420155" y="2904187"/>
          <a:ext cx="6076788" cy="484030"/>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Poor cognition or dependent patients</a:t>
          </a:r>
          <a:endParaRPr lang="en-IN" sz="2200" kern="1200" dirty="0"/>
        </a:p>
      </dsp:txBody>
      <dsp:txXfrm>
        <a:off x="2420155" y="2904187"/>
        <a:ext cx="6076788" cy="4840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6B11A7D5-D16D-49B0-A9B9-CB244B907D12}" type="datetimeFigureOut">
              <a:rPr lang="en-IN" smtClean="0"/>
              <a:pPr/>
              <a:t>22-04-2022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0FD3A32-95B2-44AC-AE81-3F2658BE53BE}" type="slidenum">
              <a:rPr lang="en-IN" smtClean="0"/>
              <a:pPr/>
              <a:t>‹#›</a:t>
            </a:fld>
            <a:endParaRPr lang="en-IN"/>
          </a:p>
        </p:txBody>
      </p:sp>
    </p:spTree>
    <p:extLst>
      <p:ext uri="{BB962C8B-B14F-4D97-AF65-F5344CB8AC3E}">
        <p14:creationId xmlns:p14="http://schemas.microsoft.com/office/powerpoint/2010/main" xmlns="" val="2881942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B11A7D5-D16D-49B0-A9B9-CB244B907D12}" type="datetimeFigureOut">
              <a:rPr lang="en-IN" smtClean="0"/>
              <a:pPr/>
              <a:t>22-04-2022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0FD3A32-95B2-44AC-AE81-3F2658BE53BE}" type="slidenum">
              <a:rPr lang="en-IN" smtClean="0"/>
              <a:pPr/>
              <a:t>‹#›</a:t>
            </a:fld>
            <a:endParaRPr lang="en-IN"/>
          </a:p>
        </p:txBody>
      </p:sp>
    </p:spTree>
    <p:extLst>
      <p:ext uri="{BB962C8B-B14F-4D97-AF65-F5344CB8AC3E}">
        <p14:creationId xmlns:p14="http://schemas.microsoft.com/office/powerpoint/2010/main" xmlns="" val="3804049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B11A7D5-D16D-49B0-A9B9-CB244B907D12}" type="datetimeFigureOut">
              <a:rPr lang="en-IN" smtClean="0"/>
              <a:pPr/>
              <a:t>22-04-2022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0FD3A32-95B2-44AC-AE81-3F2658BE53BE}" type="slidenum">
              <a:rPr lang="en-IN" smtClean="0"/>
              <a:pPr/>
              <a:t>‹#›</a:t>
            </a:fld>
            <a:endParaRPr lang="en-IN"/>
          </a:p>
        </p:txBody>
      </p:sp>
    </p:spTree>
    <p:extLst>
      <p:ext uri="{BB962C8B-B14F-4D97-AF65-F5344CB8AC3E}">
        <p14:creationId xmlns:p14="http://schemas.microsoft.com/office/powerpoint/2010/main" xmlns="" val="972795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B11A7D5-D16D-49B0-A9B9-CB244B907D12}" type="datetimeFigureOut">
              <a:rPr lang="en-IN" smtClean="0"/>
              <a:pPr/>
              <a:t>22-04-2022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0FD3A32-95B2-44AC-AE81-3F2658BE53BE}" type="slidenum">
              <a:rPr lang="en-IN" smtClean="0"/>
              <a:pPr/>
              <a:t>‹#›</a:t>
            </a:fld>
            <a:endParaRPr lang="en-IN"/>
          </a:p>
        </p:txBody>
      </p:sp>
    </p:spTree>
    <p:extLst>
      <p:ext uri="{BB962C8B-B14F-4D97-AF65-F5344CB8AC3E}">
        <p14:creationId xmlns:p14="http://schemas.microsoft.com/office/powerpoint/2010/main" xmlns="" val="85188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11A7D5-D16D-49B0-A9B9-CB244B907D12}" type="datetimeFigureOut">
              <a:rPr lang="en-IN" smtClean="0"/>
              <a:pPr/>
              <a:t>22-04-2022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0FD3A32-95B2-44AC-AE81-3F2658BE53BE}" type="slidenum">
              <a:rPr lang="en-IN" smtClean="0"/>
              <a:pPr/>
              <a:t>‹#›</a:t>
            </a:fld>
            <a:endParaRPr lang="en-IN"/>
          </a:p>
        </p:txBody>
      </p:sp>
    </p:spTree>
    <p:extLst>
      <p:ext uri="{BB962C8B-B14F-4D97-AF65-F5344CB8AC3E}">
        <p14:creationId xmlns:p14="http://schemas.microsoft.com/office/powerpoint/2010/main" xmlns="" val="3713857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6B11A7D5-D16D-49B0-A9B9-CB244B907D12}" type="datetimeFigureOut">
              <a:rPr lang="en-IN" smtClean="0"/>
              <a:pPr/>
              <a:t>22-04-2022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0FD3A32-95B2-44AC-AE81-3F2658BE53BE}" type="slidenum">
              <a:rPr lang="en-IN" smtClean="0"/>
              <a:pPr/>
              <a:t>‹#›</a:t>
            </a:fld>
            <a:endParaRPr lang="en-IN"/>
          </a:p>
        </p:txBody>
      </p:sp>
    </p:spTree>
    <p:extLst>
      <p:ext uri="{BB962C8B-B14F-4D97-AF65-F5344CB8AC3E}">
        <p14:creationId xmlns:p14="http://schemas.microsoft.com/office/powerpoint/2010/main" xmlns="" val="1439650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6B11A7D5-D16D-49B0-A9B9-CB244B907D12}" type="datetimeFigureOut">
              <a:rPr lang="en-IN" smtClean="0"/>
              <a:pPr/>
              <a:t>22-04-2022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0FD3A32-95B2-44AC-AE81-3F2658BE53BE}" type="slidenum">
              <a:rPr lang="en-IN" smtClean="0"/>
              <a:pPr/>
              <a:t>‹#›</a:t>
            </a:fld>
            <a:endParaRPr lang="en-IN"/>
          </a:p>
        </p:txBody>
      </p:sp>
    </p:spTree>
    <p:extLst>
      <p:ext uri="{BB962C8B-B14F-4D97-AF65-F5344CB8AC3E}">
        <p14:creationId xmlns:p14="http://schemas.microsoft.com/office/powerpoint/2010/main" xmlns="" val="215570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6B11A7D5-D16D-49B0-A9B9-CB244B907D12}" type="datetimeFigureOut">
              <a:rPr lang="en-IN" smtClean="0"/>
              <a:pPr/>
              <a:t>22-04-2022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0FD3A32-95B2-44AC-AE81-3F2658BE53BE}" type="slidenum">
              <a:rPr lang="en-IN" smtClean="0"/>
              <a:pPr/>
              <a:t>‹#›</a:t>
            </a:fld>
            <a:endParaRPr lang="en-IN"/>
          </a:p>
        </p:txBody>
      </p:sp>
    </p:spTree>
    <p:extLst>
      <p:ext uri="{BB962C8B-B14F-4D97-AF65-F5344CB8AC3E}">
        <p14:creationId xmlns:p14="http://schemas.microsoft.com/office/powerpoint/2010/main" xmlns="" val="1348413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1A7D5-D16D-49B0-A9B9-CB244B907D12}" type="datetimeFigureOut">
              <a:rPr lang="en-IN" smtClean="0"/>
              <a:pPr/>
              <a:t>22-04-2022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0FD3A32-95B2-44AC-AE81-3F2658BE53BE}" type="slidenum">
              <a:rPr lang="en-IN" smtClean="0"/>
              <a:pPr/>
              <a:t>‹#›</a:t>
            </a:fld>
            <a:endParaRPr lang="en-IN"/>
          </a:p>
        </p:txBody>
      </p:sp>
    </p:spTree>
    <p:extLst>
      <p:ext uri="{BB962C8B-B14F-4D97-AF65-F5344CB8AC3E}">
        <p14:creationId xmlns:p14="http://schemas.microsoft.com/office/powerpoint/2010/main" xmlns="" val="308426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11A7D5-D16D-49B0-A9B9-CB244B907D12}" type="datetimeFigureOut">
              <a:rPr lang="en-IN" smtClean="0"/>
              <a:pPr/>
              <a:t>22-04-2022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0FD3A32-95B2-44AC-AE81-3F2658BE53BE}" type="slidenum">
              <a:rPr lang="en-IN" smtClean="0"/>
              <a:pPr/>
              <a:t>‹#›</a:t>
            </a:fld>
            <a:endParaRPr lang="en-IN"/>
          </a:p>
        </p:txBody>
      </p:sp>
    </p:spTree>
    <p:extLst>
      <p:ext uri="{BB962C8B-B14F-4D97-AF65-F5344CB8AC3E}">
        <p14:creationId xmlns:p14="http://schemas.microsoft.com/office/powerpoint/2010/main" xmlns="" val="4270737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11A7D5-D16D-49B0-A9B9-CB244B907D12}" type="datetimeFigureOut">
              <a:rPr lang="en-IN" smtClean="0"/>
              <a:pPr/>
              <a:t>22-04-2022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0FD3A32-95B2-44AC-AE81-3F2658BE53BE}" type="slidenum">
              <a:rPr lang="en-IN" smtClean="0"/>
              <a:pPr/>
              <a:t>‹#›</a:t>
            </a:fld>
            <a:endParaRPr lang="en-IN"/>
          </a:p>
        </p:txBody>
      </p:sp>
    </p:spTree>
    <p:extLst>
      <p:ext uri="{BB962C8B-B14F-4D97-AF65-F5344CB8AC3E}">
        <p14:creationId xmlns:p14="http://schemas.microsoft.com/office/powerpoint/2010/main" xmlns="" val="3294010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1A7D5-D16D-49B0-A9B9-CB244B907D12}" type="datetimeFigureOut">
              <a:rPr lang="en-IN" smtClean="0"/>
              <a:pPr/>
              <a:t>22-04-2022</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FD3A32-95B2-44AC-AE81-3F2658BE53BE}" type="slidenum">
              <a:rPr lang="en-IN" smtClean="0"/>
              <a:pPr/>
              <a:t>‹#›</a:t>
            </a:fld>
            <a:endParaRPr lang="en-IN"/>
          </a:p>
        </p:txBody>
      </p:sp>
    </p:spTree>
    <p:extLst>
      <p:ext uri="{BB962C8B-B14F-4D97-AF65-F5344CB8AC3E}">
        <p14:creationId xmlns:p14="http://schemas.microsoft.com/office/powerpoint/2010/main" xmlns="" val="2687335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340768"/>
            <a:ext cx="7772400" cy="1830065"/>
          </a:xfrm>
        </p:spPr>
        <p:txBody>
          <a:bodyPr/>
          <a:lstStyle/>
          <a:p>
            <a:r>
              <a:rPr lang="en-IN" b="1" dirty="0" smtClean="0"/>
              <a:t>Introduction to Orthotics &amp; Prosthetics</a:t>
            </a:r>
            <a:endParaRPr lang="en-IN" b="1" dirty="0"/>
          </a:p>
        </p:txBody>
      </p:sp>
      <p:sp>
        <p:nvSpPr>
          <p:cNvPr id="3" name="Subtitle 2"/>
          <p:cNvSpPr>
            <a:spLocks noGrp="1"/>
          </p:cNvSpPr>
          <p:nvPr>
            <p:ph type="subTitle" idx="1"/>
          </p:nvPr>
        </p:nvSpPr>
        <p:spPr/>
        <p:txBody>
          <a:bodyPr>
            <a:normAutofit fontScale="70000" lnSpcReduction="20000"/>
          </a:bodyPr>
          <a:lstStyle/>
          <a:p>
            <a:r>
              <a:rPr lang="en-IN" b="1" dirty="0" smtClean="0">
                <a:solidFill>
                  <a:schemeClr val="tx1"/>
                </a:solidFill>
              </a:rPr>
              <a:t>By:</a:t>
            </a:r>
          </a:p>
          <a:p>
            <a:r>
              <a:rPr lang="en-IN" b="1" dirty="0" err="1" smtClean="0">
                <a:solidFill>
                  <a:schemeClr val="tx1"/>
                </a:solidFill>
              </a:rPr>
              <a:t>Dr.</a:t>
            </a:r>
            <a:r>
              <a:rPr lang="en-IN" b="1" dirty="0" smtClean="0">
                <a:solidFill>
                  <a:schemeClr val="tx1"/>
                </a:solidFill>
              </a:rPr>
              <a:t> Digvijay Sharma</a:t>
            </a:r>
          </a:p>
          <a:p>
            <a:r>
              <a:rPr lang="en-IN" b="1" dirty="0" smtClean="0">
                <a:solidFill>
                  <a:schemeClr val="tx1"/>
                </a:solidFill>
              </a:rPr>
              <a:t>Director &amp; Professor,</a:t>
            </a:r>
          </a:p>
          <a:p>
            <a:r>
              <a:rPr lang="en-IN" b="1" dirty="0" smtClean="0">
                <a:solidFill>
                  <a:schemeClr val="tx1"/>
                </a:solidFill>
              </a:rPr>
              <a:t>School of Health Sciences,</a:t>
            </a:r>
          </a:p>
          <a:p>
            <a:r>
              <a:rPr lang="en-IN" b="1" dirty="0" smtClean="0">
                <a:solidFill>
                  <a:schemeClr val="tx1"/>
                </a:solidFill>
              </a:rPr>
              <a:t>CSJM University, Kanpur</a:t>
            </a:r>
            <a:endParaRPr lang="en-IN" b="1" dirty="0">
              <a:solidFill>
                <a:schemeClr val="tx1"/>
              </a:solidFill>
            </a:endParaRPr>
          </a:p>
        </p:txBody>
      </p:sp>
    </p:spTree>
    <p:extLst>
      <p:ext uri="{BB962C8B-B14F-4D97-AF65-F5344CB8AC3E}">
        <p14:creationId xmlns:p14="http://schemas.microsoft.com/office/powerpoint/2010/main" xmlns="" val="1351251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Mechanical Principle of </a:t>
            </a:r>
            <a:r>
              <a:rPr lang="en-US" b="1" dirty="0" err="1" smtClean="0"/>
              <a:t>Orthosis</a:t>
            </a:r>
            <a:endParaRPr lang="en-IN" b="1"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107504" y="1196752"/>
                <a:ext cx="9036496" cy="5184576"/>
              </a:xfrm>
            </p:spPr>
            <p:txBody>
              <a:bodyPr>
                <a:normAutofit fontScale="92500"/>
              </a:bodyPr>
              <a:lstStyle/>
              <a:p>
                <a:pPr>
                  <a:lnSpc>
                    <a:spcPct val="150000"/>
                  </a:lnSpc>
                </a:pPr>
                <a:r>
                  <a:rPr lang="en-US" sz="2000" dirty="0" smtClean="0"/>
                  <a:t>The basic mechanical principle behind the usage of an </a:t>
                </a:r>
                <a:r>
                  <a:rPr lang="en-US" sz="2000" dirty="0" err="1" smtClean="0"/>
                  <a:t>orthosis</a:t>
                </a:r>
                <a:r>
                  <a:rPr lang="en-US" sz="2000" dirty="0" smtClean="0"/>
                  <a:t> is the “ Three point system of Jordon”.</a:t>
                </a:r>
              </a:p>
              <a:p>
                <a:pPr>
                  <a:lnSpc>
                    <a:spcPct val="150000"/>
                  </a:lnSpc>
                </a:pPr>
                <a:r>
                  <a:rPr lang="en-US" sz="2000" dirty="0" smtClean="0"/>
                  <a:t>This system defines the corrective and assistive forces being applied at the surface of the </a:t>
                </a:r>
                <a:r>
                  <a:rPr lang="en-US" sz="2000" dirty="0" err="1" smtClean="0"/>
                  <a:t>orthosis</a:t>
                </a:r>
                <a:r>
                  <a:rPr lang="en-US" sz="2000" dirty="0" smtClean="0"/>
                  <a:t> through skin and are transmitted to the underlying soft tissues and bones.</a:t>
                </a:r>
              </a:p>
              <a:p>
                <a:pPr>
                  <a:lnSpc>
                    <a:spcPct val="150000"/>
                  </a:lnSpc>
                </a:pPr>
                <a:r>
                  <a:rPr lang="en-US" sz="2000" dirty="0" smtClean="0"/>
                  <a:t>It states that to remain stable, body has to have one point of pressure opposed by two equal points of counter pressure in such a way that: </a:t>
                </a:r>
                <a:endParaRPr lang="en-IN" dirty="0"/>
              </a:p>
              <a:p>
                <a:pPr marL="0" indent="0">
                  <a:lnSpc>
                    <a:spcPct val="150000"/>
                  </a:lnSpc>
                  <a:buNone/>
                </a:pPr>
                <a14:m>
                  <m:oMathPara xmlns:m="http://schemas.openxmlformats.org/officeDocument/2006/math">
                    <m:oMathParaPr>
                      <m:jc m:val="center"/>
                    </m:oMathParaPr>
                    <m:oMath xmlns:m="http://schemas.openxmlformats.org/officeDocument/2006/math">
                      <m:r>
                        <a:rPr lang="en-US" sz="2400" b="1" i="1" smtClean="0">
                          <a:latin typeface="Cambria Math"/>
                        </a:rPr>
                        <m:t>𝑭</m:t>
                      </m:r>
                      <m:r>
                        <a:rPr lang="en-US" sz="2400" b="1" i="1" smtClean="0">
                          <a:latin typeface="Cambria Math"/>
                        </a:rPr>
                        <m:t>𝟏</m:t>
                      </m:r>
                      <m:r>
                        <a:rPr lang="en-US" sz="2400" b="1" i="1" smtClean="0">
                          <a:latin typeface="Cambria Math"/>
                          <a:ea typeface="Cambria Math"/>
                        </a:rPr>
                        <m:t>=</m:t>
                      </m:r>
                      <m:r>
                        <a:rPr lang="en-US" sz="2400" b="1" i="1" smtClean="0">
                          <a:latin typeface="Cambria Math"/>
                          <a:ea typeface="Cambria Math"/>
                        </a:rPr>
                        <m:t>𝑭</m:t>
                      </m:r>
                      <m:r>
                        <a:rPr lang="en-US" sz="2400" b="1" i="1" smtClean="0">
                          <a:latin typeface="Cambria Math"/>
                          <a:ea typeface="Cambria Math"/>
                        </a:rPr>
                        <m:t>𝟐</m:t>
                      </m:r>
                      <m:r>
                        <a:rPr lang="en-US" sz="2400" b="1" i="1" smtClean="0">
                          <a:latin typeface="Cambria Math"/>
                          <a:ea typeface="Cambria Math"/>
                        </a:rPr>
                        <m:t>+</m:t>
                      </m:r>
                      <m:r>
                        <a:rPr lang="en-US" sz="2400" b="1" i="1" smtClean="0">
                          <a:latin typeface="Cambria Math"/>
                          <a:ea typeface="Cambria Math"/>
                        </a:rPr>
                        <m:t>𝑭</m:t>
                      </m:r>
                      <m:r>
                        <a:rPr lang="en-US" sz="2400" b="1" i="1" smtClean="0">
                          <a:latin typeface="Cambria Math"/>
                          <a:ea typeface="Cambria Math"/>
                        </a:rPr>
                        <m:t>𝟑</m:t>
                      </m:r>
                    </m:oMath>
                  </m:oMathPara>
                </a14:m>
                <a:endParaRPr lang="en-US" sz="2400" b="1" dirty="0" smtClean="0"/>
              </a:p>
              <a:p>
                <a:pPr>
                  <a:lnSpc>
                    <a:spcPct val="150000"/>
                  </a:lnSpc>
                </a:pPr>
                <a:r>
                  <a:rPr lang="en-US" sz="2000" dirty="0" smtClean="0"/>
                  <a:t>The greater the distance between the force and the counter forces, the less counter force is required.</a:t>
                </a:r>
              </a:p>
              <a:p>
                <a:pPr>
                  <a:lnSpc>
                    <a:spcPct val="150000"/>
                  </a:lnSpc>
                </a:pPr>
                <a:r>
                  <a:rPr lang="en-US" sz="2000" dirty="0" smtClean="0"/>
                  <a:t>Corrective force is directed towards the angular or deformed area to be corrected with two counter forces applied at the proximal and distal areas. </a:t>
                </a:r>
                <a:endParaRPr lang="en-US" sz="18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7504" y="1196752"/>
                <a:ext cx="9036496" cy="5184576"/>
              </a:xfrm>
              <a:blipFill rotWithShape="1">
                <a:blip r:embed="rId2"/>
                <a:stretch>
                  <a:fillRect l="-540" r="-742" b="-823"/>
                </a:stretch>
              </a:blipFill>
            </p:spPr>
            <p:txBody>
              <a:bodyPr/>
              <a:lstStyle/>
              <a:p>
                <a:r>
                  <a:rPr lang="en-IN">
                    <a:noFill/>
                  </a:rPr>
                  <a:t> </a:t>
                </a:r>
              </a:p>
            </p:txBody>
          </p:sp>
        </mc:Fallback>
      </mc:AlternateContent>
    </p:spTree>
    <p:extLst>
      <p:ext uri="{BB962C8B-B14F-4D97-AF65-F5344CB8AC3E}">
        <p14:creationId xmlns:p14="http://schemas.microsoft.com/office/powerpoint/2010/main" xmlns="" val="761262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Biomechanics for Cerebral Palsy Orthotics - Physio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3298" y="476672"/>
            <a:ext cx="5923926" cy="2376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2327" y="3068960"/>
            <a:ext cx="5560732" cy="32317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4" name="Picture 6" descr="a) Sketch and (b) solid model of the leg to be fitted with an AFO. |  Download Scientific Diagram"/>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444208" y="490736"/>
            <a:ext cx="2295525" cy="23622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Chapter 22 – Orthotics and prosthetics | Musculoskeletal Key"/>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75943" y="3068960"/>
            <a:ext cx="2832053" cy="35283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69239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Other Principles of </a:t>
            </a:r>
            <a:r>
              <a:rPr lang="en-US" b="1" dirty="0" err="1" smtClean="0"/>
              <a:t>Orthosis</a:t>
            </a:r>
            <a:endParaRPr lang="en-IN" b="1" dirty="0"/>
          </a:p>
        </p:txBody>
      </p:sp>
      <p:sp>
        <p:nvSpPr>
          <p:cNvPr id="3" name="Content Placeholder 2"/>
          <p:cNvSpPr>
            <a:spLocks noGrp="1"/>
          </p:cNvSpPr>
          <p:nvPr>
            <p:ph idx="1"/>
          </p:nvPr>
        </p:nvSpPr>
        <p:spPr>
          <a:xfrm>
            <a:off x="179512" y="1196752"/>
            <a:ext cx="8784976" cy="5256584"/>
          </a:xfrm>
        </p:spPr>
        <p:txBody>
          <a:bodyPr>
            <a:normAutofit lnSpcReduction="10000"/>
          </a:bodyPr>
          <a:lstStyle/>
          <a:p>
            <a:pPr>
              <a:lnSpc>
                <a:spcPct val="150000"/>
              </a:lnSpc>
            </a:pPr>
            <a:r>
              <a:rPr lang="en-US" sz="2000" dirty="0" smtClean="0"/>
              <a:t>There are 14 biomechanical principles which govern the working of an </a:t>
            </a:r>
            <a:r>
              <a:rPr lang="en-US" sz="2000" dirty="0" err="1" smtClean="0"/>
              <a:t>orthosis</a:t>
            </a:r>
            <a:r>
              <a:rPr lang="en-US" sz="2000" dirty="0" smtClean="0"/>
              <a:t>. They are:</a:t>
            </a:r>
          </a:p>
          <a:p>
            <a:pPr marL="514350" indent="-514350">
              <a:lnSpc>
                <a:spcPct val="150000"/>
              </a:lnSpc>
              <a:buAutoNum type="arabicPeriod"/>
            </a:pPr>
            <a:r>
              <a:rPr lang="en-US" sz="2000" dirty="0" smtClean="0"/>
              <a:t>Use of forces- force is used to limit or assist movement. For example: Rigid </a:t>
            </a:r>
            <a:r>
              <a:rPr lang="en-US" sz="2000" dirty="0" err="1" smtClean="0"/>
              <a:t>orthosis</a:t>
            </a:r>
            <a:r>
              <a:rPr lang="en-US" sz="2000" dirty="0" smtClean="0"/>
              <a:t> prevents joint motion.</a:t>
            </a:r>
          </a:p>
          <a:p>
            <a:pPr marL="514350" indent="-514350">
              <a:lnSpc>
                <a:spcPct val="150000"/>
              </a:lnSpc>
              <a:buAutoNum type="arabicPeriod"/>
            </a:pPr>
            <a:r>
              <a:rPr lang="en-US" sz="2000" dirty="0"/>
              <a:t>S</a:t>
            </a:r>
            <a:r>
              <a:rPr lang="en-US" sz="2000" dirty="0" smtClean="0"/>
              <a:t>ensation- Sensory feedbacks are decreased and proprioception should be preserved.</a:t>
            </a:r>
          </a:p>
          <a:p>
            <a:pPr marL="514350" indent="-514350">
              <a:lnSpc>
                <a:spcPct val="150000"/>
              </a:lnSpc>
              <a:buAutoNum type="arabicPeriod"/>
            </a:pPr>
            <a:r>
              <a:rPr lang="en-US" sz="2000" dirty="0" smtClean="0"/>
              <a:t>Correction of a mobile deformity like genu </a:t>
            </a:r>
            <a:r>
              <a:rPr lang="en-US" sz="2000" dirty="0" err="1" smtClean="0"/>
              <a:t>recurvatum</a:t>
            </a:r>
            <a:r>
              <a:rPr lang="en-US" sz="2000" dirty="0" smtClean="0"/>
              <a:t>.</a:t>
            </a:r>
          </a:p>
          <a:p>
            <a:pPr marL="514350" indent="-514350">
              <a:lnSpc>
                <a:spcPct val="150000"/>
              </a:lnSpc>
              <a:buAutoNum type="arabicPeriod"/>
            </a:pPr>
            <a:r>
              <a:rPr lang="en-US" sz="2000" dirty="0" smtClean="0"/>
              <a:t>It prevents the progression of a fixed deformity</a:t>
            </a:r>
          </a:p>
          <a:p>
            <a:pPr marL="514350" indent="-514350">
              <a:lnSpc>
                <a:spcPct val="150000"/>
              </a:lnSpc>
              <a:buAutoNum type="arabicPeriod"/>
            </a:pPr>
            <a:r>
              <a:rPr lang="en-US" sz="2000" dirty="0" err="1" smtClean="0"/>
              <a:t>Orthosis</a:t>
            </a:r>
            <a:r>
              <a:rPr lang="en-US" sz="2000" dirty="0" smtClean="0"/>
              <a:t> must be adjustable especially in children to combat hindrance towards their growth.</a:t>
            </a:r>
          </a:p>
          <a:p>
            <a:pPr marL="514350" indent="-514350">
              <a:lnSpc>
                <a:spcPct val="150000"/>
              </a:lnSpc>
              <a:buAutoNum type="arabicPeriod"/>
            </a:pPr>
            <a:r>
              <a:rPr lang="en-US" sz="2000" dirty="0" err="1" smtClean="0"/>
              <a:t>Orthosis</a:t>
            </a:r>
            <a:r>
              <a:rPr lang="en-US" sz="2000" dirty="0" smtClean="0"/>
              <a:t> must be simple structurally and hygienic with low maintenance.</a:t>
            </a:r>
          </a:p>
        </p:txBody>
      </p:sp>
    </p:spTree>
    <p:extLst>
      <p:ext uri="{BB962C8B-B14F-4D97-AF65-F5344CB8AC3E}">
        <p14:creationId xmlns:p14="http://schemas.microsoft.com/office/powerpoint/2010/main" xmlns="" val="3574367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424936" cy="5832648"/>
          </a:xfrm>
        </p:spPr>
        <p:txBody>
          <a:bodyPr>
            <a:noAutofit/>
          </a:bodyPr>
          <a:lstStyle/>
          <a:p>
            <a:pPr marL="0" indent="0">
              <a:lnSpc>
                <a:spcPct val="150000"/>
              </a:lnSpc>
              <a:buNone/>
            </a:pPr>
            <a:r>
              <a:rPr lang="en-US" sz="2000" dirty="0" smtClean="0"/>
              <a:t>8. Application of the </a:t>
            </a:r>
            <a:r>
              <a:rPr lang="en-US" sz="2000" dirty="0" err="1" smtClean="0"/>
              <a:t>orthosis</a:t>
            </a:r>
            <a:r>
              <a:rPr lang="en-US" sz="2000" dirty="0" smtClean="0"/>
              <a:t> should be simple and according to the needs of patients.</a:t>
            </a:r>
          </a:p>
          <a:p>
            <a:pPr marL="0" indent="0">
              <a:lnSpc>
                <a:spcPct val="150000"/>
              </a:lnSpc>
              <a:buNone/>
            </a:pPr>
            <a:r>
              <a:rPr lang="en-US" sz="2000" dirty="0" smtClean="0"/>
              <a:t>9. </a:t>
            </a:r>
            <a:r>
              <a:rPr lang="en-US" sz="2000" dirty="0" err="1" smtClean="0"/>
              <a:t>Orthosis</a:t>
            </a:r>
            <a:r>
              <a:rPr lang="en-US" sz="2000" dirty="0" smtClean="0"/>
              <a:t> must limit the painful motions.</a:t>
            </a:r>
          </a:p>
          <a:p>
            <a:pPr marL="0" indent="0">
              <a:lnSpc>
                <a:spcPct val="150000"/>
              </a:lnSpc>
              <a:buNone/>
            </a:pPr>
            <a:r>
              <a:rPr lang="en-US" sz="2000" dirty="0" smtClean="0"/>
              <a:t>10. </a:t>
            </a:r>
            <a:r>
              <a:rPr lang="en-US" sz="2000" dirty="0" err="1" smtClean="0"/>
              <a:t>Orthosis</a:t>
            </a:r>
            <a:r>
              <a:rPr lang="en-US" sz="2000" dirty="0" smtClean="0"/>
              <a:t> must work in line with the gravity, especially for upper limb motions and stability.</a:t>
            </a:r>
          </a:p>
          <a:p>
            <a:pPr marL="0" indent="0">
              <a:lnSpc>
                <a:spcPct val="150000"/>
              </a:lnSpc>
              <a:buNone/>
            </a:pPr>
            <a:r>
              <a:rPr lang="en-US" sz="2000" dirty="0" smtClean="0"/>
              <a:t>11. They should be comfortable to wear on and off.</a:t>
            </a:r>
          </a:p>
          <a:p>
            <a:pPr marL="0" indent="0">
              <a:lnSpc>
                <a:spcPct val="150000"/>
              </a:lnSpc>
              <a:buNone/>
            </a:pPr>
            <a:r>
              <a:rPr lang="en-US" sz="2000" dirty="0" smtClean="0"/>
              <a:t>12. </a:t>
            </a:r>
            <a:r>
              <a:rPr lang="en-US" sz="2000" dirty="0" err="1" smtClean="0"/>
              <a:t>Orthosis</a:t>
            </a:r>
            <a:r>
              <a:rPr lang="en-US" sz="2000" dirty="0" smtClean="0"/>
              <a:t> must serve a real purpose and be useful.</a:t>
            </a:r>
          </a:p>
          <a:p>
            <a:pPr marL="0" indent="0">
              <a:lnSpc>
                <a:spcPct val="150000"/>
              </a:lnSpc>
              <a:buNone/>
            </a:pPr>
            <a:r>
              <a:rPr lang="en-US" sz="2000" dirty="0" smtClean="0"/>
              <a:t>13. </a:t>
            </a:r>
            <a:r>
              <a:rPr lang="en-US" sz="2000" dirty="0" err="1" smtClean="0"/>
              <a:t>Cosmesis</a:t>
            </a:r>
            <a:r>
              <a:rPr lang="en-US" sz="2000" dirty="0" smtClean="0"/>
              <a:t> is an important property which must be accurately dealt in terms of </a:t>
            </a:r>
            <a:r>
              <a:rPr lang="en-US" sz="2000" dirty="0" err="1" smtClean="0"/>
              <a:t>orthosis</a:t>
            </a:r>
            <a:r>
              <a:rPr lang="en-US" sz="2000" dirty="0" smtClean="0"/>
              <a:t>.</a:t>
            </a:r>
          </a:p>
          <a:p>
            <a:pPr marL="0" indent="0">
              <a:lnSpc>
                <a:spcPct val="150000"/>
              </a:lnSpc>
              <a:buNone/>
            </a:pPr>
            <a:r>
              <a:rPr lang="en-US" sz="2000" dirty="0" smtClean="0"/>
              <a:t>14. The usage duration must be consulted and indicated as per requirements.</a:t>
            </a:r>
          </a:p>
          <a:p>
            <a:pPr marL="0" indent="0">
              <a:lnSpc>
                <a:spcPct val="150000"/>
              </a:lnSpc>
              <a:buNone/>
            </a:pPr>
            <a:r>
              <a:rPr lang="en-US" sz="2000" dirty="0" smtClean="0"/>
              <a:t>15. It should be appropriate according to function whether to limit or move the joint. </a:t>
            </a:r>
            <a:endParaRPr lang="en-IN" sz="2000" dirty="0"/>
          </a:p>
        </p:txBody>
      </p:sp>
    </p:spTree>
    <p:extLst>
      <p:ext uri="{BB962C8B-B14F-4D97-AF65-F5344CB8AC3E}">
        <p14:creationId xmlns:p14="http://schemas.microsoft.com/office/powerpoint/2010/main" xmlns="" val="955728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Biomechanics of </a:t>
            </a:r>
            <a:r>
              <a:rPr lang="en-US" b="1" dirty="0" err="1" smtClean="0"/>
              <a:t>Orthosis</a:t>
            </a:r>
            <a:endParaRPr lang="en-IN" b="1" dirty="0"/>
          </a:p>
        </p:txBody>
      </p:sp>
      <p:graphicFrame>
        <p:nvGraphicFramePr>
          <p:cNvPr id="4" name="Diagram 3"/>
          <p:cNvGraphicFramePr/>
          <p:nvPr>
            <p:extLst>
              <p:ext uri="{D42A27DB-BD31-4B8C-83A1-F6EECF244321}">
                <p14:modId xmlns:p14="http://schemas.microsoft.com/office/powerpoint/2010/main" xmlns="" val="3122987161"/>
              </p:ext>
            </p:extLst>
          </p:nvPr>
        </p:nvGraphicFramePr>
        <p:xfrm>
          <a:off x="251520" y="764704"/>
          <a:ext cx="8604448"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79512" y="5301208"/>
            <a:ext cx="8640960" cy="1200329"/>
          </a:xfrm>
          <a:prstGeom prst="rect">
            <a:avLst/>
          </a:prstGeom>
          <a:noFill/>
        </p:spPr>
        <p:txBody>
          <a:bodyPr wrap="square" rtlCol="0">
            <a:spAutoFit/>
          </a:bodyPr>
          <a:lstStyle/>
          <a:p>
            <a:pPr algn="ctr"/>
            <a:r>
              <a:rPr lang="en-US" sz="2400" b="1" dirty="0" smtClean="0"/>
              <a:t>To combat the rotational, translational and axial forces </a:t>
            </a:r>
            <a:r>
              <a:rPr lang="en-US" sz="2400" b="1" dirty="0" err="1" smtClean="0"/>
              <a:t>orthosis</a:t>
            </a:r>
            <a:r>
              <a:rPr lang="en-US" sz="2400" b="1" dirty="0" smtClean="0"/>
              <a:t> surrounds the joint influenced thus called Direct factors. The fourth is Indirect Factor</a:t>
            </a:r>
            <a:endParaRPr lang="en-IN" sz="2400" b="1" dirty="0"/>
          </a:p>
        </p:txBody>
      </p:sp>
    </p:spTree>
    <p:extLst>
      <p:ext uri="{BB962C8B-B14F-4D97-AF65-F5344CB8AC3E}">
        <p14:creationId xmlns:p14="http://schemas.microsoft.com/office/powerpoint/2010/main" xmlns="" val="2728055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Tissue response to </a:t>
            </a:r>
            <a:r>
              <a:rPr lang="en-US" b="1" dirty="0" err="1" smtClean="0"/>
              <a:t>Orthosis</a:t>
            </a:r>
            <a:endParaRPr lang="en-IN" b="1" dirty="0"/>
          </a:p>
        </p:txBody>
      </p:sp>
      <p:sp>
        <p:nvSpPr>
          <p:cNvPr id="3" name="Content Placeholder 2"/>
          <p:cNvSpPr>
            <a:spLocks noGrp="1"/>
          </p:cNvSpPr>
          <p:nvPr>
            <p:ph idx="1"/>
          </p:nvPr>
        </p:nvSpPr>
        <p:spPr/>
        <p:txBody>
          <a:bodyPr/>
          <a:lstStyle/>
          <a:p>
            <a:r>
              <a:rPr lang="en-US" dirty="0" smtClean="0"/>
              <a:t>The tissue response to </a:t>
            </a:r>
            <a:r>
              <a:rPr lang="en-US" dirty="0" err="1" smtClean="0"/>
              <a:t>orthosis</a:t>
            </a:r>
            <a:r>
              <a:rPr lang="en-US" dirty="0" smtClean="0"/>
              <a:t> can be governed by two factors:</a:t>
            </a:r>
          </a:p>
          <a:p>
            <a:pPr marL="514350" indent="-514350">
              <a:buAutoNum type="arabicPeriod"/>
            </a:pPr>
            <a:r>
              <a:rPr lang="en-US" b="1" dirty="0" smtClean="0"/>
              <a:t>External Factors </a:t>
            </a:r>
            <a:r>
              <a:rPr lang="en-US" dirty="0" smtClean="0"/>
              <a:t>like Pressure, shear and interface with microenvironment</a:t>
            </a:r>
          </a:p>
          <a:p>
            <a:pPr marL="514350" indent="-514350">
              <a:buAutoNum type="arabicPeriod"/>
            </a:pPr>
            <a:r>
              <a:rPr lang="en-US" b="1" dirty="0" smtClean="0"/>
              <a:t>Intrinsic factors </a:t>
            </a:r>
            <a:r>
              <a:rPr lang="en-US" dirty="0" smtClean="0"/>
              <a:t>like tissue compressibility and load transmission between </a:t>
            </a:r>
            <a:r>
              <a:rPr lang="en-US" dirty="0" err="1" smtClean="0"/>
              <a:t>orthosis</a:t>
            </a:r>
            <a:r>
              <a:rPr lang="en-US" dirty="0" smtClean="0"/>
              <a:t> and tissues.</a:t>
            </a:r>
          </a:p>
        </p:txBody>
      </p:sp>
    </p:spTree>
    <p:extLst>
      <p:ext uri="{BB962C8B-B14F-4D97-AF65-F5344CB8AC3E}">
        <p14:creationId xmlns:p14="http://schemas.microsoft.com/office/powerpoint/2010/main" xmlns="" val="3226482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Goals  </a:t>
            </a:r>
            <a:endParaRPr lang="en-IN" b="1" dirty="0"/>
          </a:p>
        </p:txBody>
      </p:sp>
      <p:graphicFrame>
        <p:nvGraphicFramePr>
          <p:cNvPr id="4" name="Diagram 3"/>
          <p:cNvGraphicFramePr/>
          <p:nvPr>
            <p:extLst>
              <p:ext uri="{D42A27DB-BD31-4B8C-83A1-F6EECF244321}">
                <p14:modId xmlns:p14="http://schemas.microsoft.com/office/powerpoint/2010/main" xmlns="" val="1356078368"/>
              </p:ext>
            </p:extLst>
          </p:nvPr>
        </p:nvGraphicFramePr>
        <p:xfrm>
          <a:off x="395536" y="1397000"/>
          <a:ext cx="8568952"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753726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Indications </a:t>
            </a:r>
            <a:endParaRPr lang="en-IN" b="1" dirty="0"/>
          </a:p>
        </p:txBody>
      </p:sp>
      <p:graphicFrame>
        <p:nvGraphicFramePr>
          <p:cNvPr id="4" name="Diagram 3"/>
          <p:cNvGraphicFramePr/>
          <p:nvPr>
            <p:extLst>
              <p:ext uri="{D42A27DB-BD31-4B8C-83A1-F6EECF244321}">
                <p14:modId xmlns:p14="http://schemas.microsoft.com/office/powerpoint/2010/main" xmlns="" val="4168685878"/>
              </p:ext>
            </p:extLst>
          </p:nvPr>
        </p:nvGraphicFramePr>
        <p:xfrm>
          <a:off x="467544" y="1397000"/>
          <a:ext cx="8136904"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80575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Contra-indications</a:t>
            </a:r>
            <a:endParaRPr lang="en-IN" b="1" dirty="0"/>
          </a:p>
        </p:txBody>
      </p:sp>
      <p:graphicFrame>
        <p:nvGraphicFramePr>
          <p:cNvPr id="4" name="Diagram 3"/>
          <p:cNvGraphicFramePr/>
          <p:nvPr>
            <p:extLst>
              <p:ext uri="{D42A27DB-BD31-4B8C-83A1-F6EECF244321}">
                <p14:modId xmlns:p14="http://schemas.microsoft.com/office/powerpoint/2010/main" xmlns="" val="555100455"/>
              </p:ext>
            </p:extLst>
          </p:nvPr>
        </p:nvGraphicFramePr>
        <p:xfrm>
          <a:off x="395536" y="1397000"/>
          <a:ext cx="8496944"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784316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Disadvantages</a:t>
            </a:r>
            <a:endParaRPr lang="en-IN" b="1" dirty="0"/>
          </a:p>
        </p:txBody>
      </p:sp>
      <p:sp>
        <p:nvSpPr>
          <p:cNvPr id="3" name="Content Placeholder 2"/>
          <p:cNvSpPr>
            <a:spLocks noGrp="1"/>
          </p:cNvSpPr>
          <p:nvPr>
            <p:ph idx="1"/>
          </p:nvPr>
        </p:nvSpPr>
        <p:spPr/>
        <p:txBody>
          <a:bodyPr/>
          <a:lstStyle/>
          <a:p>
            <a:r>
              <a:rPr lang="en-US" dirty="0" smtClean="0"/>
              <a:t>Lack of </a:t>
            </a:r>
            <a:r>
              <a:rPr lang="en-US" dirty="0" err="1" smtClean="0"/>
              <a:t>cosmesis</a:t>
            </a:r>
            <a:endParaRPr lang="en-US" dirty="0" smtClean="0"/>
          </a:p>
          <a:p>
            <a:r>
              <a:rPr lang="en-US" dirty="0" smtClean="0"/>
              <a:t>Weak musculature which cannot support the </a:t>
            </a:r>
            <a:r>
              <a:rPr lang="en-US" dirty="0" err="1" smtClean="0"/>
              <a:t>orthosis</a:t>
            </a:r>
            <a:r>
              <a:rPr lang="en-US" dirty="0" smtClean="0"/>
              <a:t> or movement</a:t>
            </a:r>
          </a:p>
          <a:p>
            <a:r>
              <a:rPr lang="en-US" dirty="0" smtClean="0"/>
              <a:t>Psychological dependency of patients</a:t>
            </a:r>
          </a:p>
          <a:p>
            <a:r>
              <a:rPr lang="en-US" dirty="0" smtClean="0"/>
              <a:t>Reduction in bone density</a:t>
            </a:r>
          </a:p>
          <a:p>
            <a:r>
              <a:rPr lang="en-US" dirty="0" smtClean="0"/>
              <a:t>Skin ulcerations and calluses</a:t>
            </a:r>
            <a:endParaRPr lang="en-IN" dirty="0"/>
          </a:p>
        </p:txBody>
      </p:sp>
    </p:spTree>
    <p:extLst>
      <p:ext uri="{BB962C8B-B14F-4D97-AF65-F5344CB8AC3E}">
        <p14:creationId xmlns:p14="http://schemas.microsoft.com/office/powerpoint/2010/main" xmlns="" val="1520771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Contents </a:t>
            </a:r>
            <a:endParaRPr lang="en-IN" dirty="0"/>
          </a:p>
        </p:txBody>
      </p:sp>
      <p:sp>
        <p:nvSpPr>
          <p:cNvPr id="3" name="Content Placeholder 2"/>
          <p:cNvSpPr>
            <a:spLocks noGrp="1"/>
          </p:cNvSpPr>
          <p:nvPr>
            <p:ph idx="1"/>
          </p:nvPr>
        </p:nvSpPr>
        <p:spPr/>
        <p:txBody>
          <a:bodyPr/>
          <a:lstStyle/>
          <a:p>
            <a:r>
              <a:rPr lang="en-US" dirty="0" smtClean="0"/>
              <a:t>Introduction to Orthotics</a:t>
            </a:r>
          </a:p>
          <a:p>
            <a:r>
              <a:rPr lang="en-US" dirty="0" smtClean="0"/>
              <a:t>Introduction to Prosthesis</a:t>
            </a:r>
          </a:p>
          <a:p>
            <a:r>
              <a:rPr lang="en-US" dirty="0" smtClean="0"/>
              <a:t>History</a:t>
            </a:r>
          </a:p>
          <a:p>
            <a:r>
              <a:rPr lang="en-US" dirty="0" smtClean="0"/>
              <a:t>ISPO</a:t>
            </a:r>
          </a:p>
          <a:p>
            <a:r>
              <a:rPr lang="en-US" dirty="0" smtClean="0"/>
              <a:t>Orthotics</a:t>
            </a:r>
          </a:p>
          <a:p>
            <a:r>
              <a:rPr lang="en-US" dirty="0" smtClean="0"/>
              <a:t>Prosthetics </a:t>
            </a:r>
            <a:endParaRPr lang="en-IN" dirty="0"/>
          </a:p>
        </p:txBody>
      </p:sp>
    </p:spTree>
    <p:extLst>
      <p:ext uri="{BB962C8B-B14F-4D97-AF65-F5344CB8AC3E}">
        <p14:creationId xmlns:p14="http://schemas.microsoft.com/office/powerpoint/2010/main" xmlns="" val="1779911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6000" r="-6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11560" y="1484784"/>
            <a:ext cx="8229600" cy="1143000"/>
          </a:xfrm>
        </p:spPr>
        <p:txBody>
          <a:bodyPr>
            <a:normAutofit/>
          </a:bodyPr>
          <a:lstStyle/>
          <a:p>
            <a:pPr algn="r"/>
            <a:r>
              <a:rPr lang="en-US" sz="4800" b="1" dirty="0" smtClean="0">
                <a:solidFill>
                  <a:schemeClr val="bg1"/>
                </a:solidFill>
              </a:rPr>
              <a:t>PROSTHESIS</a:t>
            </a:r>
            <a:endParaRPr lang="en-IN" sz="4800" b="1" dirty="0">
              <a:solidFill>
                <a:schemeClr val="bg1"/>
              </a:solidFill>
            </a:endParaRPr>
          </a:p>
        </p:txBody>
      </p:sp>
    </p:spTree>
    <p:extLst>
      <p:ext uri="{BB962C8B-B14F-4D97-AF65-F5344CB8AC3E}">
        <p14:creationId xmlns:p14="http://schemas.microsoft.com/office/powerpoint/2010/main" xmlns="" val="4253216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Indications </a:t>
            </a:r>
            <a:endParaRPr lang="en-IN" b="1" dirty="0"/>
          </a:p>
        </p:txBody>
      </p:sp>
      <p:sp>
        <p:nvSpPr>
          <p:cNvPr id="3" name="Content Placeholder 2"/>
          <p:cNvSpPr>
            <a:spLocks noGrp="1"/>
          </p:cNvSpPr>
          <p:nvPr>
            <p:ph idx="1"/>
          </p:nvPr>
        </p:nvSpPr>
        <p:spPr>
          <a:xfrm>
            <a:off x="251520" y="1268760"/>
            <a:ext cx="8640960" cy="4857403"/>
          </a:xfrm>
        </p:spPr>
        <p:txBody>
          <a:bodyPr>
            <a:normAutofit/>
          </a:bodyPr>
          <a:lstStyle/>
          <a:p>
            <a:r>
              <a:rPr lang="en-US" dirty="0" smtClean="0"/>
              <a:t>Prosthesis are generally referred to patients in two case scenarios either there is no limb since birth or amputation of limb or a part of limb pertaining to diseases like cancer, gangrene formation, accidental cases, open </a:t>
            </a:r>
            <a:r>
              <a:rPr lang="en-US" dirty="0" err="1" smtClean="0"/>
              <a:t>communited</a:t>
            </a:r>
            <a:r>
              <a:rPr lang="en-US" dirty="0" smtClean="0"/>
              <a:t> fractures, etc.</a:t>
            </a:r>
          </a:p>
          <a:p>
            <a:r>
              <a:rPr lang="en-US" dirty="0" smtClean="0"/>
              <a:t>Before prescribing a prosthesis knowledge of the residual abilities of the patient is necessary. </a:t>
            </a:r>
            <a:endParaRPr lang="en-IN" dirty="0"/>
          </a:p>
        </p:txBody>
      </p:sp>
    </p:spTree>
    <p:extLst>
      <p:ext uri="{BB962C8B-B14F-4D97-AF65-F5344CB8AC3E}">
        <p14:creationId xmlns:p14="http://schemas.microsoft.com/office/powerpoint/2010/main" xmlns="" val="3892148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Biomechanics of Prosthesis</a:t>
            </a:r>
            <a:endParaRPr lang="en-IN" b="1" dirty="0"/>
          </a:p>
        </p:txBody>
      </p:sp>
      <p:sp>
        <p:nvSpPr>
          <p:cNvPr id="3" name="Content Placeholder 2"/>
          <p:cNvSpPr>
            <a:spLocks noGrp="1"/>
          </p:cNvSpPr>
          <p:nvPr>
            <p:ph idx="1"/>
          </p:nvPr>
        </p:nvSpPr>
        <p:spPr/>
        <p:txBody>
          <a:bodyPr>
            <a:normAutofit lnSpcReduction="10000"/>
          </a:bodyPr>
          <a:lstStyle/>
          <a:p>
            <a:r>
              <a:rPr lang="en-US" dirty="0" smtClean="0"/>
              <a:t>The basic principles behind working of an effective prosthesis include:</a:t>
            </a:r>
          </a:p>
          <a:p>
            <a:pPr marL="514350" indent="-514350">
              <a:buAutoNum type="arabicPeriod"/>
            </a:pPr>
            <a:r>
              <a:rPr lang="en-US" dirty="0" smtClean="0"/>
              <a:t>Pressure</a:t>
            </a:r>
          </a:p>
          <a:p>
            <a:pPr marL="514350" indent="-514350">
              <a:buAutoNum type="arabicPeriod"/>
            </a:pPr>
            <a:r>
              <a:rPr lang="en-US" dirty="0" smtClean="0"/>
              <a:t>Center of Mass</a:t>
            </a:r>
          </a:p>
          <a:p>
            <a:pPr marL="514350" indent="-514350">
              <a:buAutoNum type="arabicPeriod"/>
            </a:pPr>
            <a:r>
              <a:rPr lang="en-US" dirty="0" smtClean="0"/>
              <a:t>Ground Reaction Forces</a:t>
            </a:r>
          </a:p>
          <a:p>
            <a:pPr marL="514350" indent="-514350">
              <a:buAutoNum type="arabicPeriod"/>
            </a:pPr>
            <a:r>
              <a:rPr lang="en-US" dirty="0" smtClean="0"/>
              <a:t>Moments or Torque</a:t>
            </a:r>
          </a:p>
          <a:p>
            <a:pPr marL="514350" indent="-514350">
              <a:buAutoNum type="arabicPeriod"/>
            </a:pPr>
            <a:r>
              <a:rPr lang="en-US" dirty="0" smtClean="0"/>
              <a:t>Axial loading</a:t>
            </a:r>
          </a:p>
          <a:p>
            <a:pPr marL="514350" indent="-514350">
              <a:buAutoNum type="arabicPeriod"/>
            </a:pPr>
            <a:r>
              <a:rPr lang="en-US" dirty="0" smtClean="0"/>
              <a:t>Prosthetic coupling</a:t>
            </a:r>
          </a:p>
        </p:txBody>
      </p:sp>
    </p:spTree>
    <p:extLst>
      <p:ext uri="{BB962C8B-B14F-4D97-AF65-F5344CB8AC3E}">
        <p14:creationId xmlns:p14="http://schemas.microsoft.com/office/powerpoint/2010/main" xmlns="" val="1833265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Pressure </a:t>
            </a:r>
            <a:endParaRPr lang="en-IN" b="1" dirty="0"/>
          </a:p>
        </p:txBody>
      </p:sp>
      <p:sp>
        <p:nvSpPr>
          <p:cNvPr id="3" name="Content Placeholder 2"/>
          <p:cNvSpPr>
            <a:spLocks noGrp="1"/>
          </p:cNvSpPr>
          <p:nvPr>
            <p:ph idx="1"/>
          </p:nvPr>
        </p:nvSpPr>
        <p:spPr>
          <a:xfrm>
            <a:off x="251520" y="1340768"/>
            <a:ext cx="8568952" cy="4824536"/>
          </a:xfrm>
        </p:spPr>
        <p:txBody>
          <a:bodyPr>
            <a:normAutofit fontScale="92500" lnSpcReduction="10000"/>
          </a:bodyPr>
          <a:lstStyle/>
          <a:p>
            <a:r>
              <a:rPr lang="en-US" dirty="0" smtClean="0"/>
              <a:t>Pressure is exerted when a force directly counters overs the surface of skin.</a:t>
            </a:r>
          </a:p>
          <a:p>
            <a:r>
              <a:rPr lang="en-US" dirty="0" smtClean="0"/>
              <a:t>When the area subjected to pressure is increased the amount of pressure exerted is automatically reduced.</a:t>
            </a:r>
          </a:p>
          <a:p>
            <a:r>
              <a:rPr lang="en-US" dirty="0" smtClean="0"/>
              <a:t>This is used to form a prosthetic socket design to spread force over a larger area and make it feasible for the amputee to handle.</a:t>
            </a:r>
          </a:p>
          <a:p>
            <a:r>
              <a:rPr lang="en-US" dirty="0" smtClean="0"/>
              <a:t>Smaller prosthetic socket may lead to pain and discomfort to the patients. </a:t>
            </a:r>
            <a:endParaRPr lang="en-IN" dirty="0"/>
          </a:p>
        </p:txBody>
      </p:sp>
    </p:spTree>
    <p:extLst>
      <p:ext uri="{BB962C8B-B14F-4D97-AF65-F5344CB8AC3E}">
        <p14:creationId xmlns:p14="http://schemas.microsoft.com/office/powerpoint/2010/main" xmlns="" val="697230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ber Optic-Based Pressure Sensing Surface for Skin Health Management in  Prosthetic and Rehabilitation Interventions | IntechOpe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754" y="3573016"/>
            <a:ext cx="9160024" cy="3085824"/>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PRESSURE TOLERANT AND INTOLERANT AREA ON THE RESIDUUM [4]. | Download  Scientific Diagram"/>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59632" y="74849"/>
            <a:ext cx="6408712" cy="34716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60463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ower Limb Prosthetic Sockets and Suspension Systems - Physiopedi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99592" y="0"/>
            <a:ext cx="7488832" cy="68199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19194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Center of Mass</a:t>
            </a:r>
            <a:endParaRPr lang="en-IN" b="1" dirty="0"/>
          </a:p>
        </p:txBody>
      </p:sp>
      <p:sp>
        <p:nvSpPr>
          <p:cNvPr id="3" name="Content Placeholder 2"/>
          <p:cNvSpPr>
            <a:spLocks noGrp="1"/>
          </p:cNvSpPr>
          <p:nvPr>
            <p:ph idx="1"/>
          </p:nvPr>
        </p:nvSpPr>
        <p:spPr/>
        <p:txBody>
          <a:bodyPr/>
          <a:lstStyle/>
          <a:p>
            <a:r>
              <a:rPr lang="en-US" dirty="0" smtClean="0"/>
              <a:t>The center of mass or center of gravity lies at the central portion of a thing or material.</a:t>
            </a:r>
          </a:p>
          <a:p>
            <a:r>
              <a:rPr lang="en-US" dirty="0" smtClean="0"/>
              <a:t>In human body this COG is usually at the S2 level of the spinal cord.</a:t>
            </a:r>
          </a:p>
          <a:p>
            <a:r>
              <a:rPr lang="en-US" dirty="0" smtClean="0"/>
              <a:t>In patients undergoing amputations especially lower limb amputation, this COG shifts towards the opposite side or where there is greater mass. </a:t>
            </a:r>
            <a:endParaRPr lang="en-IN" dirty="0"/>
          </a:p>
        </p:txBody>
      </p:sp>
    </p:spTree>
    <p:extLst>
      <p:ext uri="{BB962C8B-B14F-4D97-AF65-F5344CB8AC3E}">
        <p14:creationId xmlns:p14="http://schemas.microsoft.com/office/powerpoint/2010/main" xmlns="" val="3542134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g. 1. Definitions in alignment of the lower-extr | O&amp;P Digital Resource  Librar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75656" y="404664"/>
            <a:ext cx="6192688" cy="28289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AutoShape 4" descr="Biomechanics of Lower Limb Prosthes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51720" y="3203547"/>
            <a:ext cx="4824536" cy="36544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47728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Ground Reaction Forces</a:t>
            </a:r>
            <a:endParaRPr lang="en-IN" b="1" dirty="0"/>
          </a:p>
        </p:txBody>
      </p:sp>
      <p:sp>
        <p:nvSpPr>
          <p:cNvPr id="3" name="Content Placeholder 2"/>
          <p:cNvSpPr>
            <a:spLocks noGrp="1"/>
          </p:cNvSpPr>
          <p:nvPr>
            <p:ph idx="1"/>
          </p:nvPr>
        </p:nvSpPr>
        <p:spPr/>
        <p:txBody>
          <a:bodyPr>
            <a:normAutofit fontScale="92500" lnSpcReduction="10000"/>
          </a:bodyPr>
          <a:lstStyle/>
          <a:p>
            <a:r>
              <a:rPr lang="en-US" dirty="0" smtClean="0"/>
              <a:t>The force exerted when a body comes in contact with the ground and which provides support to the body movements is termed as Ground Reaction Force (GFR)</a:t>
            </a:r>
          </a:p>
          <a:p>
            <a:r>
              <a:rPr lang="en-US" dirty="0" smtClean="0"/>
              <a:t>Alignment of prosthesis keenly determines the amount and the nature of GFR.</a:t>
            </a:r>
          </a:p>
          <a:p>
            <a:r>
              <a:rPr lang="en-US" dirty="0" smtClean="0"/>
              <a:t>This in turn causes the limb to undergo faulty movement or rotations at the line of action causing instability in the equilibrium between the forces. </a:t>
            </a:r>
            <a:endParaRPr lang="en-IN" dirty="0"/>
          </a:p>
        </p:txBody>
      </p:sp>
    </p:spTree>
    <p:extLst>
      <p:ext uri="{BB962C8B-B14F-4D97-AF65-F5344CB8AC3E}">
        <p14:creationId xmlns:p14="http://schemas.microsoft.com/office/powerpoint/2010/main" xmlns="" val="7501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presentative prosthetic-side vertical ground reaction force (GRF)... |  Download Scientific Diagra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75656" y="431391"/>
            <a:ext cx="2736304" cy="2736305"/>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Description of socket reaction moments. Abbreviation: GRF: ground... |  Download Scientific Diagram"/>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27584" y="3212976"/>
            <a:ext cx="7200800" cy="3645024"/>
          </a:xfrm>
          <a:prstGeom prst="rect">
            <a:avLst/>
          </a:prstGeom>
          <a:noFill/>
          <a:extLst>
            <a:ext uri="{909E8E84-426E-40DD-AFC4-6F175D3DCCD1}">
              <a14:hiddenFill xmlns:a14="http://schemas.microsoft.com/office/drawing/2010/main" xmlns="">
                <a:solidFill>
                  <a:srgbClr val="FFFFFF"/>
                </a:solidFill>
              </a14:hiddenFill>
            </a:ext>
          </a:extLst>
        </p:spPr>
      </p:pic>
      <p:pic>
        <p:nvPicPr>
          <p:cNvPr id="7174" name="Picture 6" descr="Effects of prosthetic foot forefoot flexibility on gait of unilateral  transtibial prosthesis users"/>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408668" y="332655"/>
            <a:ext cx="3115660" cy="28390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02631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40966"/>
          </a:xfrm>
        </p:spPr>
        <p:txBody>
          <a:bodyPr/>
          <a:lstStyle/>
          <a:p>
            <a:r>
              <a:rPr lang="en-IN" b="1" dirty="0" smtClean="0"/>
              <a:t>Introduction to Orthotics </a:t>
            </a:r>
            <a:endParaRPr lang="en-IN" b="1" dirty="0"/>
          </a:p>
        </p:txBody>
      </p:sp>
      <p:sp>
        <p:nvSpPr>
          <p:cNvPr id="3" name="Content Placeholder 2"/>
          <p:cNvSpPr>
            <a:spLocks noGrp="1"/>
          </p:cNvSpPr>
          <p:nvPr>
            <p:ph idx="1"/>
          </p:nvPr>
        </p:nvSpPr>
        <p:spPr>
          <a:xfrm>
            <a:off x="251520" y="836712"/>
            <a:ext cx="8712968" cy="5328592"/>
          </a:xfrm>
        </p:spPr>
        <p:txBody>
          <a:bodyPr>
            <a:normAutofit fontScale="92500" lnSpcReduction="10000"/>
          </a:bodyPr>
          <a:lstStyle/>
          <a:p>
            <a:pPr>
              <a:lnSpc>
                <a:spcPct val="150000"/>
              </a:lnSpc>
            </a:pPr>
            <a:r>
              <a:rPr lang="en-IN" sz="2000" dirty="0" smtClean="0"/>
              <a:t>The term orthotics refers to the general category of external mechanical devices worn by a user to affect the structure and function of an existing body part. </a:t>
            </a:r>
            <a:endParaRPr lang="en-IN" sz="2000" dirty="0"/>
          </a:p>
          <a:p>
            <a:pPr>
              <a:lnSpc>
                <a:spcPct val="150000"/>
              </a:lnSpc>
            </a:pPr>
            <a:r>
              <a:rPr lang="en-IN" sz="2000" dirty="0" smtClean="0"/>
              <a:t>An </a:t>
            </a:r>
            <a:r>
              <a:rPr lang="en-IN" sz="2000" dirty="0" err="1"/>
              <a:t>O</a:t>
            </a:r>
            <a:r>
              <a:rPr lang="en-IN" sz="2000" dirty="0" err="1" smtClean="0"/>
              <a:t>rthosis</a:t>
            </a:r>
            <a:r>
              <a:rPr lang="en-IN" sz="2000" dirty="0" smtClean="0"/>
              <a:t> is an external appliance worn to restrict or assist motion or transfer load from one area of the body to another or an </a:t>
            </a:r>
            <a:r>
              <a:rPr lang="en-IN" sz="2000" dirty="0" err="1" smtClean="0"/>
              <a:t>orthosis</a:t>
            </a:r>
            <a:r>
              <a:rPr lang="en-IN" sz="2000" dirty="0" smtClean="0"/>
              <a:t> is a mechanical device fitted to the body to maintain it in an anatomical or functional position. </a:t>
            </a:r>
          </a:p>
          <a:p>
            <a:pPr>
              <a:lnSpc>
                <a:spcPct val="150000"/>
              </a:lnSpc>
            </a:pPr>
            <a:r>
              <a:rPr lang="en-IN" sz="2000" dirty="0" smtClean="0"/>
              <a:t>An </a:t>
            </a:r>
            <a:r>
              <a:rPr lang="en-IN" sz="2000" dirty="0" err="1"/>
              <a:t>O</a:t>
            </a:r>
            <a:r>
              <a:rPr lang="en-IN" sz="2000" dirty="0" err="1" smtClean="0"/>
              <a:t>rthotist</a:t>
            </a:r>
            <a:r>
              <a:rPr lang="en-IN" sz="2000" dirty="0" smtClean="0"/>
              <a:t> is a healthcare professional who designs, fabricates, fits and prepares patients for </a:t>
            </a:r>
            <a:r>
              <a:rPr lang="en-IN" sz="2000" dirty="0" err="1" smtClean="0"/>
              <a:t>orthoses</a:t>
            </a:r>
            <a:r>
              <a:rPr lang="en-IN" sz="2000" dirty="0" smtClean="0"/>
              <a:t> of the limbs and trunk. </a:t>
            </a:r>
          </a:p>
          <a:p>
            <a:pPr>
              <a:lnSpc>
                <a:spcPct val="150000"/>
              </a:lnSpc>
            </a:pPr>
            <a:r>
              <a:rPr lang="en-IN" sz="2000" dirty="0" smtClean="0"/>
              <a:t>A </a:t>
            </a:r>
            <a:r>
              <a:rPr lang="en-IN" sz="2000" dirty="0" err="1" smtClean="0"/>
              <a:t>Pedorthist</a:t>
            </a:r>
            <a:r>
              <a:rPr lang="en-IN" sz="2000" dirty="0" smtClean="0"/>
              <a:t> is the healthcare professional who designs, fabricates and fits only shoes and foot </a:t>
            </a:r>
            <a:r>
              <a:rPr lang="en-IN" sz="2000" dirty="0" err="1" smtClean="0"/>
              <a:t>orthosis</a:t>
            </a:r>
            <a:r>
              <a:rPr lang="en-IN" sz="2000" dirty="0" smtClean="0"/>
              <a:t>.</a:t>
            </a:r>
          </a:p>
          <a:p>
            <a:pPr>
              <a:lnSpc>
                <a:spcPct val="150000"/>
              </a:lnSpc>
            </a:pPr>
            <a:r>
              <a:rPr lang="en-US" sz="2000" dirty="0" smtClean="0"/>
              <a:t>It may be an intervention designed to change body structures, or an intervention to support and stabilize unresponsive muscles so an activity can be performed, or an adjunct to enable participation in a life role such as work. </a:t>
            </a:r>
            <a:endParaRPr lang="en-IN" sz="2000" dirty="0"/>
          </a:p>
        </p:txBody>
      </p:sp>
    </p:spTree>
    <p:extLst>
      <p:ext uri="{BB962C8B-B14F-4D97-AF65-F5344CB8AC3E}">
        <p14:creationId xmlns:p14="http://schemas.microsoft.com/office/powerpoint/2010/main" xmlns="" val="3727393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Torque </a:t>
            </a:r>
            <a:endParaRPr lang="en-IN" b="1" dirty="0"/>
          </a:p>
        </p:txBody>
      </p:sp>
      <p:sp>
        <p:nvSpPr>
          <p:cNvPr id="3" name="Content Placeholder 2"/>
          <p:cNvSpPr>
            <a:spLocks noGrp="1"/>
          </p:cNvSpPr>
          <p:nvPr>
            <p:ph idx="1"/>
          </p:nvPr>
        </p:nvSpPr>
        <p:spPr>
          <a:xfrm>
            <a:off x="323528" y="1196752"/>
            <a:ext cx="8568952" cy="4929411"/>
          </a:xfrm>
        </p:spPr>
        <p:txBody>
          <a:bodyPr>
            <a:normAutofit fontScale="77500" lnSpcReduction="20000"/>
          </a:bodyPr>
          <a:lstStyle/>
          <a:p>
            <a:r>
              <a:rPr lang="en-US" dirty="0" smtClean="0"/>
              <a:t>Forces which tend to act away from the center of gravity make the object or material rotate with the amount of force being acted upon it.</a:t>
            </a:r>
          </a:p>
          <a:p>
            <a:r>
              <a:rPr lang="en-US" dirty="0" smtClean="0"/>
              <a:t>In normal humans, the forces exerted by the external environment is safely balanced by the GFR and an internally generated force system which is a resultant of the muscle opposing the torque at that particular joint.</a:t>
            </a:r>
          </a:p>
          <a:p>
            <a:r>
              <a:rPr lang="en-US" dirty="0" smtClean="0"/>
              <a:t>In the case of an amputee, the muscles have lesser power to generate this internal force and sometimes there is even lack of direct control of muscles at the point of implication of force.</a:t>
            </a:r>
          </a:p>
          <a:p>
            <a:r>
              <a:rPr lang="en-US" dirty="0" smtClean="0"/>
              <a:t>In this case usually the prosthesis is designed in such a way that the line on which GFR acts is transmitted to a safer angle at the level of the prosthesis where it can be counteracted or balanced.</a:t>
            </a:r>
          </a:p>
          <a:p>
            <a:pPr marL="0" indent="0">
              <a:buNone/>
            </a:pPr>
            <a:endParaRPr lang="en-IN" dirty="0"/>
          </a:p>
        </p:txBody>
      </p:sp>
    </p:spTree>
    <p:extLst>
      <p:ext uri="{BB962C8B-B14F-4D97-AF65-F5344CB8AC3E}">
        <p14:creationId xmlns:p14="http://schemas.microsoft.com/office/powerpoint/2010/main" xmlns="" val="529178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ensors | Free Full-Text | Control Methods for Transradial Prostheses Based  on Remnant Muscle Activity and Its Relationship with Proprioceptive  Feedback | HTM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340768"/>
            <a:ext cx="9144000" cy="35854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98868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Axial Loading</a:t>
            </a:r>
            <a:endParaRPr lang="en-IN" b="1" dirty="0"/>
          </a:p>
        </p:txBody>
      </p:sp>
      <p:sp>
        <p:nvSpPr>
          <p:cNvPr id="3" name="Content Placeholder 2"/>
          <p:cNvSpPr>
            <a:spLocks noGrp="1"/>
          </p:cNvSpPr>
          <p:nvPr>
            <p:ph idx="1"/>
          </p:nvPr>
        </p:nvSpPr>
        <p:spPr>
          <a:xfrm>
            <a:off x="179512" y="1268760"/>
            <a:ext cx="8712968" cy="5040560"/>
          </a:xfrm>
        </p:spPr>
        <p:txBody>
          <a:bodyPr>
            <a:normAutofit fontScale="92500" lnSpcReduction="20000"/>
          </a:bodyPr>
          <a:lstStyle/>
          <a:p>
            <a:r>
              <a:rPr lang="en-US" dirty="0" smtClean="0"/>
              <a:t>The transmission of vertical forces along the long axis of the body is termed as Axial loading.</a:t>
            </a:r>
          </a:p>
          <a:p>
            <a:r>
              <a:rPr lang="en-US" dirty="0" smtClean="0"/>
              <a:t>A prosthesis provides the mechanism of axial loading in patients with lower limb amputation.</a:t>
            </a:r>
          </a:p>
          <a:p>
            <a:r>
              <a:rPr lang="en-US" dirty="0" smtClean="0"/>
              <a:t>Thus it becomes important for prosthesis to handle the force of gravity, weight of the body and tolerate this pressure without distributing it to the soft tissues of the body.</a:t>
            </a:r>
          </a:p>
          <a:p>
            <a:r>
              <a:rPr lang="en-US" dirty="0" smtClean="0"/>
              <a:t>It must provide sufficient amount of counter force to resist the effect of gravity.</a:t>
            </a:r>
          </a:p>
          <a:p>
            <a:r>
              <a:rPr lang="en-US" dirty="0" smtClean="0"/>
              <a:t>Thus prosthesis parts must be reliable enough to tolerate the discretion of forces at different angles. </a:t>
            </a:r>
            <a:endParaRPr lang="en-IN" dirty="0"/>
          </a:p>
        </p:txBody>
      </p:sp>
    </p:spTree>
    <p:extLst>
      <p:ext uri="{BB962C8B-B14F-4D97-AF65-F5344CB8AC3E}">
        <p14:creationId xmlns:p14="http://schemas.microsoft.com/office/powerpoint/2010/main" xmlns="" val="3406489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in on Prosthetics and Orthotic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19672" y="908720"/>
            <a:ext cx="6076950" cy="45624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11136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792088"/>
          </a:xfrm>
        </p:spPr>
        <p:txBody>
          <a:bodyPr/>
          <a:lstStyle/>
          <a:p>
            <a:r>
              <a:rPr lang="en-IN" b="1" dirty="0" smtClean="0"/>
              <a:t>Examples of </a:t>
            </a:r>
            <a:r>
              <a:rPr lang="en-IN" b="1" dirty="0" err="1" smtClean="0"/>
              <a:t>Orthosis</a:t>
            </a:r>
            <a:endParaRPr lang="en-IN" b="1" dirty="0"/>
          </a:p>
        </p:txBody>
      </p:sp>
      <p:pic>
        <p:nvPicPr>
          <p:cNvPr id="1026" name="Picture 2" descr="running orthotics for overpronation - Shop The Best Discounts Online OFF  -7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1" y="908720"/>
            <a:ext cx="3000375" cy="3057526"/>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Leg Orthotics – Infinite Technologies Orthotics and Prosthetics"/>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512" y="3966246"/>
            <a:ext cx="5256584" cy="2703114"/>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Lower Limb Orthoses Knee, Ankle, Foot &amp; Hip Orthotics Manufacturer India"/>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79886" y="908720"/>
            <a:ext cx="3647795" cy="305752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AutoShape 8" descr="Orthotics - Key Physiotherapy and Rehabilitation Cent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 name="AutoShape 10" descr="Orthotics - Key Physiotherapy and Rehabilitation Cent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 name="AutoShape 12" descr="Orthotics - Key Physiotherapy and Rehabilitation Centr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 name="AutoShape 14" descr="Orthotics - Key Physiotherapy and Rehabilitation Centr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 name="AutoShape 16" descr="Orthotics - Key Physiotherapy and Rehabilitation Centr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41" name="Picture 17"/>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436096" y="3963938"/>
            <a:ext cx="3518072" cy="27054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7" descr="Shoulder splint - W226 - WingMED - shoulder abduction"/>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934347" y="937005"/>
            <a:ext cx="2059947" cy="2059947"/>
          </a:xfrm>
          <a:prstGeom prst="rect">
            <a:avLst/>
          </a:prstGeom>
          <a:noFill/>
          <a:extLst>
            <a:ext uri="{909E8E84-426E-40DD-AFC4-6F175D3DCCD1}">
              <a14:hiddenFill xmlns:a14="http://schemas.microsoft.com/office/drawing/2010/main" xmlns="">
                <a:solidFill>
                  <a:srgbClr val="FFFFFF"/>
                </a:solidFill>
              </a14:hiddenFill>
            </a:ext>
          </a:extLst>
        </p:spPr>
      </p:pic>
      <p:pic>
        <p:nvPicPr>
          <p:cNvPr id="1043" name="Picture 19" descr="Orthotics : upper extremity | Orthopaedic Industries"/>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827682" y="2996952"/>
            <a:ext cx="2176266" cy="9669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43435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22114"/>
          </a:xfrm>
        </p:spPr>
        <p:txBody>
          <a:bodyPr/>
          <a:lstStyle/>
          <a:p>
            <a:r>
              <a:rPr lang="en-IN" b="1" dirty="0" smtClean="0"/>
              <a:t>Introduction to Prosthetics</a:t>
            </a:r>
            <a:endParaRPr lang="en-IN" b="1" dirty="0"/>
          </a:p>
        </p:txBody>
      </p:sp>
      <p:sp>
        <p:nvSpPr>
          <p:cNvPr id="3" name="Content Placeholder 2"/>
          <p:cNvSpPr>
            <a:spLocks noGrp="1"/>
          </p:cNvSpPr>
          <p:nvPr>
            <p:ph idx="1"/>
          </p:nvPr>
        </p:nvSpPr>
        <p:spPr>
          <a:xfrm>
            <a:off x="179512" y="980728"/>
            <a:ext cx="8784976" cy="5328592"/>
          </a:xfrm>
        </p:spPr>
        <p:txBody>
          <a:bodyPr>
            <a:normAutofit fontScale="92500" lnSpcReduction="10000"/>
          </a:bodyPr>
          <a:lstStyle/>
          <a:p>
            <a:pPr>
              <a:lnSpc>
                <a:spcPct val="200000"/>
              </a:lnSpc>
            </a:pPr>
            <a:r>
              <a:rPr lang="en-IN" sz="2000" dirty="0" smtClean="0"/>
              <a:t>Prosthesis are the materials or parts of materials formed to compensate for an organ or an absent part of the body.</a:t>
            </a:r>
          </a:p>
          <a:p>
            <a:pPr>
              <a:lnSpc>
                <a:spcPct val="200000"/>
              </a:lnSpc>
            </a:pPr>
            <a:r>
              <a:rPr lang="en-IN" sz="2000" dirty="0" smtClean="0"/>
              <a:t>A </a:t>
            </a:r>
            <a:r>
              <a:rPr lang="en-IN" sz="2000" dirty="0" err="1" smtClean="0"/>
              <a:t>Prosthetist</a:t>
            </a:r>
            <a:r>
              <a:rPr lang="en-IN" sz="2000" dirty="0" smtClean="0"/>
              <a:t> is a healthcare professional who designs, fabricates and fits limb prosthesis.</a:t>
            </a:r>
          </a:p>
          <a:p>
            <a:pPr>
              <a:lnSpc>
                <a:spcPct val="200000"/>
              </a:lnSpc>
            </a:pPr>
            <a:r>
              <a:rPr lang="en-IN" sz="2000" dirty="0" smtClean="0"/>
              <a:t>Prosthesis includes all those materials which can be fitted into human body to work instead of original body parts like absence of leg below knee can be compensated by a </a:t>
            </a:r>
            <a:r>
              <a:rPr lang="en-IN" sz="2000" dirty="0" err="1" smtClean="0"/>
              <a:t>transtibial</a:t>
            </a:r>
            <a:r>
              <a:rPr lang="en-IN" sz="2000" dirty="0" smtClean="0"/>
              <a:t> prosthesis, etc.</a:t>
            </a:r>
          </a:p>
          <a:p>
            <a:pPr>
              <a:lnSpc>
                <a:spcPct val="200000"/>
              </a:lnSpc>
            </a:pPr>
            <a:r>
              <a:rPr lang="en-IN" sz="2000" dirty="0" smtClean="0"/>
              <a:t>Prosthesis may also include dentures, titanium femoral heads, plastic heart valves, etc. </a:t>
            </a:r>
            <a:endParaRPr lang="en-IN" sz="2000" dirty="0"/>
          </a:p>
        </p:txBody>
      </p:sp>
    </p:spTree>
    <p:extLst>
      <p:ext uri="{BB962C8B-B14F-4D97-AF65-F5344CB8AC3E}">
        <p14:creationId xmlns:p14="http://schemas.microsoft.com/office/powerpoint/2010/main" xmlns="" val="2202345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3752"/>
            <a:ext cx="8229600" cy="1143000"/>
          </a:xfrm>
        </p:spPr>
        <p:txBody>
          <a:bodyPr/>
          <a:lstStyle/>
          <a:p>
            <a:r>
              <a:rPr lang="en-IN" b="1" dirty="0" smtClean="0"/>
              <a:t>Examples of Prosthesis</a:t>
            </a:r>
            <a:endParaRPr lang="en-IN" b="1" dirty="0"/>
          </a:p>
        </p:txBody>
      </p:sp>
      <p:pic>
        <p:nvPicPr>
          <p:cNvPr id="1026" name="Picture 2" descr="Below Knee Prosthesis - Blatchford - Mobility Made Possib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196752"/>
            <a:ext cx="2092424" cy="3436635"/>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Body-powered prosthetic solutions | Ottobock U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60802" y="1196752"/>
            <a:ext cx="2917751" cy="2917751"/>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Prosthesis - Wikipedia"/>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9512" y="4604312"/>
            <a:ext cx="3793586" cy="213705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FIT Transfemoral Prosthesis | Products | Allard USA"/>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04048" y="1196752"/>
            <a:ext cx="2016224" cy="2664296"/>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Safety, Care and Concern – Using Prosthetic Limbs"/>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19677" y="3883000"/>
            <a:ext cx="3300595" cy="2642344"/>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rtificial arm, below-elbow prosthesis | Science Museum Group Collection"/>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072418" y="1196752"/>
            <a:ext cx="1964078" cy="2952936"/>
          </a:xfrm>
          <a:prstGeom prst="rect">
            <a:avLst/>
          </a:prstGeom>
          <a:noFill/>
          <a:extLst>
            <a:ext uri="{909E8E84-426E-40DD-AFC4-6F175D3DCCD1}">
              <a14:hiddenFill xmlns:a14="http://schemas.microsoft.com/office/drawing/2010/main" xmlns="">
                <a:solidFill>
                  <a:srgbClr val="FFFFFF"/>
                </a:solidFill>
              </a14:hiddenFill>
            </a:ext>
          </a:extLst>
        </p:spPr>
      </p:pic>
      <p:pic>
        <p:nvPicPr>
          <p:cNvPr id="1038" name="Picture 14" descr="Toe Prosthesis | Milwaukee — Life-like Prosthetics"/>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072418" y="4273122"/>
            <a:ext cx="2004418" cy="20920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74225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History</a:t>
            </a:r>
            <a:endParaRPr lang="en-IN" b="1" dirty="0"/>
          </a:p>
        </p:txBody>
      </p:sp>
      <p:sp>
        <p:nvSpPr>
          <p:cNvPr id="3" name="Content Placeholder 2"/>
          <p:cNvSpPr>
            <a:spLocks noGrp="1"/>
          </p:cNvSpPr>
          <p:nvPr>
            <p:ph idx="1"/>
          </p:nvPr>
        </p:nvSpPr>
        <p:spPr>
          <a:xfrm>
            <a:off x="251520" y="1196752"/>
            <a:ext cx="8640960" cy="4929411"/>
          </a:xfrm>
        </p:spPr>
        <p:txBody>
          <a:bodyPr>
            <a:normAutofit lnSpcReduction="10000"/>
          </a:bodyPr>
          <a:lstStyle/>
          <a:p>
            <a:pPr>
              <a:lnSpc>
                <a:spcPct val="200000"/>
              </a:lnSpc>
            </a:pPr>
            <a:r>
              <a:rPr lang="en-US" sz="2000" dirty="0" smtClean="0"/>
              <a:t>Globally, prosthetics and orthotics (P&amp;O) is a relatively young discipline within rehabilitation medicine.</a:t>
            </a:r>
          </a:p>
          <a:p>
            <a:pPr>
              <a:lnSpc>
                <a:spcPct val="200000"/>
              </a:lnSpc>
            </a:pPr>
            <a:r>
              <a:rPr lang="en-US" sz="2000" dirty="0" smtClean="0"/>
              <a:t>The first formal university-based P&amp;O professional preparation programs were established in the 1950s in the United States with New York University producing the first graduates with a degree in Orthotics and Prosthetics in 1965.</a:t>
            </a:r>
          </a:p>
          <a:p>
            <a:pPr>
              <a:lnSpc>
                <a:spcPct val="200000"/>
              </a:lnSpc>
            </a:pPr>
            <a:r>
              <a:rPr lang="en-US" sz="2000" dirty="0" smtClean="0"/>
              <a:t>The first published documentation on international education of </a:t>
            </a:r>
            <a:r>
              <a:rPr lang="en-US" sz="2000" dirty="0" err="1" smtClean="0"/>
              <a:t>prosthetists</a:t>
            </a:r>
            <a:r>
              <a:rPr lang="en-US" sz="2000" dirty="0" smtClean="0"/>
              <a:t>/</a:t>
            </a:r>
            <a:r>
              <a:rPr lang="en-US" sz="2000" dirty="0" err="1" smtClean="0"/>
              <a:t>orthotists</a:t>
            </a:r>
            <a:r>
              <a:rPr lang="en-US" sz="2000" dirty="0" smtClean="0"/>
              <a:t> was from a meeting held in Denmark in 1968.</a:t>
            </a:r>
          </a:p>
        </p:txBody>
      </p:sp>
    </p:spTree>
    <p:extLst>
      <p:ext uri="{BB962C8B-B14F-4D97-AF65-F5344CB8AC3E}">
        <p14:creationId xmlns:p14="http://schemas.microsoft.com/office/powerpoint/2010/main" xmlns="" val="1578395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ISPO</a:t>
            </a:r>
            <a:endParaRPr lang="en-IN" b="1" dirty="0"/>
          </a:p>
        </p:txBody>
      </p:sp>
      <p:sp>
        <p:nvSpPr>
          <p:cNvPr id="3" name="Content Placeholder 2"/>
          <p:cNvSpPr>
            <a:spLocks noGrp="1"/>
          </p:cNvSpPr>
          <p:nvPr>
            <p:ph idx="1"/>
          </p:nvPr>
        </p:nvSpPr>
        <p:spPr>
          <a:xfrm>
            <a:off x="251520" y="1124744"/>
            <a:ext cx="8712968" cy="5001419"/>
          </a:xfrm>
        </p:spPr>
        <p:txBody>
          <a:bodyPr>
            <a:normAutofit lnSpcReduction="10000"/>
          </a:bodyPr>
          <a:lstStyle/>
          <a:p>
            <a:pPr>
              <a:lnSpc>
                <a:spcPct val="150000"/>
              </a:lnSpc>
            </a:pPr>
            <a:r>
              <a:rPr lang="en-US" sz="2000" dirty="0" smtClean="0"/>
              <a:t>The International Society for Prosthetics and Orthotics (ISPO) is a non-governmental organization that, since its establishment in the 1970s.</a:t>
            </a:r>
          </a:p>
          <a:p>
            <a:pPr>
              <a:lnSpc>
                <a:spcPct val="150000"/>
              </a:lnSpc>
            </a:pPr>
            <a:r>
              <a:rPr lang="en-US" sz="2000" dirty="0" smtClean="0"/>
              <a:t>It has worked globally to improve the quality of life for people that use or may benefit from prosthetic and orthotic devices, as well as other assistive technology.</a:t>
            </a:r>
          </a:p>
          <a:p>
            <a:pPr>
              <a:lnSpc>
                <a:spcPct val="150000"/>
              </a:lnSpc>
            </a:pPr>
            <a:r>
              <a:rPr lang="en-US" sz="2000" dirty="0" smtClean="0"/>
              <a:t>ISPO’s modern vision is a “world where all people have equal opportunity for full participation in society.</a:t>
            </a:r>
          </a:p>
          <a:p>
            <a:pPr>
              <a:lnSpc>
                <a:spcPct val="150000"/>
              </a:lnSpc>
            </a:pPr>
            <a:r>
              <a:rPr lang="en-US" sz="2000" dirty="0" smtClean="0"/>
              <a:t>Prosthetics and Orthotics International has contributed to the body of knowledge regarding developments in prosthetic interface and component design, as well as to the application of biomechanical principles to prosthetics and orthotics.</a:t>
            </a:r>
          </a:p>
          <a:p>
            <a:pPr>
              <a:lnSpc>
                <a:spcPct val="150000"/>
              </a:lnSpc>
            </a:pPr>
            <a:endParaRPr lang="en-IN" sz="2000" dirty="0"/>
          </a:p>
        </p:txBody>
      </p:sp>
    </p:spTree>
    <p:extLst>
      <p:ext uri="{BB962C8B-B14F-4D97-AF65-F5344CB8AC3E}">
        <p14:creationId xmlns:p14="http://schemas.microsoft.com/office/powerpoint/2010/main" xmlns="" val="3112944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l="-12000" r="-1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79512" y="3212976"/>
            <a:ext cx="4896544" cy="1143000"/>
          </a:xfrm>
        </p:spPr>
        <p:txBody>
          <a:bodyPr>
            <a:normAutofit/>
          </a:bodyPr>
          <a:lstStyle/>
          <a:p>
            <a:pPr algn="l"/>
            <a:r>
              <a:rPr lang="en-US" sz="4800" b="1" i="1" dirty="0" smtClean="0"/>
              <a:t>ORTHOTICS</a:t>
            </a:r>
            <a:endParaRPr lang="en-IN" sz="4800" b="1" i="1" dirty="0"/>
          </a:p>
        </p:txBody>
      </p:sp>
    </p:spTree>
    <p:extLst>
      <p:ext uri="{BB962C8B-B14F-4D97-AF65-F5344CB8AC3E}">
        <p14:creationId xmlns:p14="http://schemas.microsoft.com/office/powerpoint/2010/main" xmlns="" val="2479434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TotalTime>
  <Words>1420</Words>
  <Application>Microsoft Office PowerPoint</Application>
  <PresentationFormat>On-screen Show (4:3)</PresentationFormat>
  <Paragraphs>135</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Introduction to Orthotics &amp; Prosthetics</vt:lpstr>
      <vt:lpstr>Contents </vt:lpstr>
      <vt:lpstr>Introduction to Orthotics </vt:lpstr>
      <vt:lpstr>Examples of Orthosis</vt:lpstr>
      <vt:lpstr>Introduction to Prosthetics</vt:lpstr>
      <vt:lpstr>Examples of Prosthesis</vt:lpstr>
      <vt:lpstr>History</vt:lpstr>
      <vt:lpstr>ISPO</vt:lpstr>
      <vt:lpstr>ORTHOTICS</vt:lpstr>
      <vt:lpstr>Mechanical Principle of Orthosis</vt:lpstr>
      <vt:lpstr>Slide 11</vt:lpstr>
      <vt:lpstr>Other Principles of Orthosis</vt:lpstr>
      <vt:lpstr>Slide 13</vt:lpstr>
      <vt:lpstr>Biomechanics of Orthosis</vt:lpstr>
      <vt:lpstr>Tissue response to Orthosis</vt:lpstr>
      <vt:lpstr>Goals  </vt:lpstr>
      <vt:lpstr>Indications </vt:lpstr>
      <vt:lpstr>Contra-indications</vt:lpstr>
      <vt:lpstr>Disadvantages</vt:lpstr>
      <vt:lpstr>PROSTHESIS</vt:lpstr>
      <vt:lpstr>Indications </vt:lpstr>
      <vt:lpstr>Biomechanics of Prosthesis</vt:lpstr>
      <vt:lpstr>Pressure </vt:lpstr>
      <vt:lpstr>Slide 24</vt:lpstr>
      <vt:lpstr>Slide 25</vt:lpstr>
      <vt:lpstr>Center of Mass</vt:lpstr>
      <vt:lpstr>Slide 27</vt:lpstr>
      <vt:lpstr>Ground Reaction Forces</vt:lpstr>
      <vt:lpstr>Slide 29</vt:lpstr>
      <vt:lpstr>Torque </vt:lpstr>
      <vt:lpstr>Slide 31</vt:lpstr>
      <vt:lpstr>Axial Loading</vt:lpstr>
      <vt:lpstr>Slide 33</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Prostheses</dc:title>
  <dc:creator>apporva</dc:creator>
  <cp:lastModifiedBy>Hp</cp:lastModifiedBy>
  <cp:revision>31</cp:revision>
  <dcterms:created xsi:type="dcterms:W3CDTF">2022-03-15T13:29:44Z</dcterms:created>
  <dcterms:modified xsi:type="dcterms:W3CDTF">2022-04-22T11:05:19Z</dcterms:modified>
</cp:coreProperties>
</file>