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5"/>
    <p:restoredTop sz="96137"/>
  </p:normalViewPr>
  <p:slideViewPr>
    <p:cSldViewPr snapToGrid="0" snapToObjects="1">
      <p:cViewPr varScale="1">
        <p:scale>
          <a:sx n="73" d="100"/>
          <a:sy n="73" d="100"/>
        </p:scale>
        <p:origin x="232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120D-D295-254E-8754-1636D10A9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9045" y="1611217"/>
            <a:ext cx="8915399" cy="2262781"/>
          </a:xfrm>
        </p:spPr>
        <p:txBody>
          <a:bodyPr/>
          <a:lstStyle/>
          <a:p>
            <a:r>
              <a:rPr lang="en-US" b="1" dirty="0"/>
              <a:t>Job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69EFD-B2E5-B849-BB43-975942662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Dr. Gopal Singh</a:t>
            </a:r>
          </a:p>
          <a:p>
            <a:r>
              <a:rPr lang="en-US" b="1" dirty="0"/>
              <a:t>Department of Education</a:t>
            </a:r>
          </a:p>
          <a:p>
            <a:r>
              <a:rPr lang="en-US" b="1" dirty="0"/>
              <a:t>CSJM University, Kanpur</a:t>
            </a:r>
          </a:p>
        </p:txBody>
      </p:sp>
    </p:spTree>
    <p:extLst>
      <p:ext uri="{BB962C8B-B14F-4D97-AF65-F5344CB8AC3E}">
        <p14:creationId xmlns:p14="http://schemas.microsoft.com/office/powerpoint/2010/main" val="209696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D1A6-CC4D-5A49-9249-81FEFA22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Job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9448-9165-D048-8334-9C7822D4E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Job analysis is </a:t>
            </a:r>
            <a:r>
              <a:rPr lang="en-IN" b="1" dirty="0"/>
              <a:t>the process of gathering and analysing information about the content and the human requirements of jobs, as well as, the context in which jobs are performed</a:t>
            </a:r>
            <a:r>
              <a:rPr lang="en-IN" dirty="0"/>
              <a:t>. This process is used to determine placement of jobs. Under NU Values the decision-making in this area is shared by units and Human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5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  <a:alpha val="9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004569-D507-2F45-9683-E7436C354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6" y="826477"/>
            <a:ext cx="8274366" cy="5407413"/>
          </a:xfr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351616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03F1-6761-4A4B-8CDF-738B75039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Criteria for Job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8BB58-8754-EB44-A555-C79565478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Skill Based</a:t>
            </a:r>
          </a:p>
          <a:p>
            <a:r>
              <a:rPr lang="en-US" sz="2000" dirty="0"/>
              <a:t>Task Based</a:t>
            </a:r>
          </a:p>
        </p:txBody>
      </p:sp>
    </p:spTree>
    <p:extLst>
      <p:ext uri="{BB962C8B-B14F-4D97-AF65-F5344CB8AC3E}">
        <p14:creationId xmlns:p14="http://schemas.microsoft.com/office/powerpoint/2010/main" val="310614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83D56-07A9-8847-B3AA-8CA5144DB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 for Job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6850-34E5-4940-92C2-EE054B627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935884"/>
          </a:xfrm>
        </p:spPr>
        <p:txBody>
          <a:bodyPr>
            <a:normAutofit/>
          </a:bodyPr>
          <a:lstStyle/>
          <a:p>
            <a:r>
              <a:rPr lang="en-US" sz="2000" dirty="0"/>
              <a:t>Interview</a:t>
            </a:r>
          </a:p>
          <a:p>
            <a:r>
              <a:rPr lang="en-US" sz="2000" dirty="0"/>
              <a:t>Observation</a:t>
            </a:r>
          </a:p>
          <a:p>
            <a:r>
              <a:rPr lang="en-US" sz="2000" dirty="0"/>
              <a:t>Questionnaire </a:t>
            </a:r>
          </a:p>
        </p:txBody>
      </p:sp>
    </p:spTree>
    <p:extLst>
      <p:ext uri="{BB962C8B-B14F-4D97-AF65-F5344CB8AC3E}">
        <p14:creationId xmlns:p14="http://schemas.microsoft.com/office/powerpoint/2010/main" val="17946360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36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Job Analysis</vt:lpstr>
      <vt:lpstr>What is Job Analysis?</vt:lpstr>
      <vt:lpstr>PowerPoint Presentation</vt:lpstr>
      <vt:lpstr>Criteria for Job Analysis</vt:lpstr>
      <vt:lpstr>Methods for Job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Analysis</dc:title>
  <dc:creator>Microsoft Office User</dc:creator>
  <cp:lastModifiedBy>Microsoft Office User</cp:lastModifiedBy>
  <cp:revision>2</cp:revision>
  <dcterms:created xsi:type="dcterms:W3CDTF">2023-02-21T18:22:02Z</dcterms:created>
  <dcterms:modified xsi:type="dcterms:W3CDTF">2023-02-21T18:38:02Z</dcterms:modified>
</cp:coreProperties>
</file>